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58" r:id="rId2"/>
    <p:sldMasterId id="2147483783" r:id="rId3"/>
    <p:sldMasterId id="2147483786" r:id="rId4"/>
  </p:sldMasterIdLst>
  <p:notesMasterIdLst>
    <p:notesMasterId r:id="rId22"/>
  </p:notesMasterIdLst>
  <p:sldIdLst>
    <p:sldId id="313" r:id="rId5"/>
    <p:sldId id="310" r:id="rId6"/>
    <p:sldId id="317" r:id="rId7"/>
    <p:sldId id="263" r:id="rId8"/>
    <p:sldId id="318" r:id="rId9"/>
    <p:sldId id="272" r:id="rId10"/>
    <p:sldId id="319" r:id="rId11"/>
    <p:sldId id="308" r:id="rId12"/>
    <p:sldId id="1732" r:id="rId13"/>
    <p:sldId id="1733" r:id="rId14"/>
    <p:sldId id="1734" r:id="rId15"/>
    <p:sldId id="1735" r:id="rId16"/>
    <p:sldId id="320" r:id="rId17"/>
    <p:sldId id="338" r:id="rId18"/>
    <p:sldId id="321" r:id="rId19"/>
    <p:sldId id="1736" r:id="rId20"/>
    <p:sldId id="316" r:id="rId21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42" userDrawn="1">
          <p15:clr>
            <a:srgbClr val="A4A3A4"/>
          </p15:clr>
        </p15:guide>
        <p15:guide id="3" pos="7038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2974"/>
    <a:srgbClr val="929292"/>
    <a:srgbClr val="26262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1759" autoAdjust="0"/>
  </p:normalViewPr>
  <p:slideViewPr>
    <p:cSldViewPr snapToGrid="0" showGuides="1">
      <p:cViewPr varScale="1">
        <p:scale>
          <a:sx n="63" d="100"/>
          <a:sy n="63" d="100"/>
        </p:scale>
        <p:origin x="776" y="48"/>
      </p:cViewPr>
      <p:guideLst>
        <p:guide pos="3840"/>
        <p:guide pos="642"/>
        <p:guide pos="7038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929EFD-07A2-412A-91E1-F07F47F13CD8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321E1-4C73-49B5-8D4E-183154237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717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封面页的主图可以按照您的需求，点击鼠标右键→更改图片进行更改。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如用于答辩，可将授课人改为答辩人。将电话和邮箱改为指导老师和您的班级信息。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321E1-4C73-49B5-8D4E-1831542371B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709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目录页的主图可以按照您的需求，点击鼠标右键→更改图片进行更改。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321E1-4C73-49B5-8D4E-1831542371B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582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右侧文字中部左端对齐，您可以放心输入您需要的文本。如果太长，会自动缩小字号。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321E1-4C73-49B5-8D4E-1831542371B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072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目录页的主图可以按照您的需求，点击鼠标右键→更改图片进行更改。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321E1-4C73-49B5-8D4E-1831542371B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044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目录页的主图可以按照您的需求，点击鼠标右键→更改图片进行更改。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321E1-4C73-49B5-8D4E-1831542371B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00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目录页的主图可以按照您的需求，点击鼠标右键→更改图片进行更改。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321E1-4C73-49B5-8D4E-1831542371B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99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为了数据显示更有冲击力，本页图表会在您点击后弹跳出现。再次点击会出现右边的文本内容。您可根据您的需求进行调整。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321E1-4C73-49B5-8D4E-1831542371B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09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目录页的主图可以按照您的需求，点击鼠标右键→更改图片进行更改。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321E1-4C73-49B5-8D4E-1831542371B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88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为了数据显示更有冲击力，本页图表会在您点击后弹跳出现。再次点击会出现右边的文本内容。您可根据您的需求进行调整。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1321E1-4C73-49B5-8D4E-1831542371B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7091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extLst>
              <a:ext uri="{FF2B5EF4-FFF2-40B4-BE49-F238E27FC236}">
                <a16:creationId xmlns:a16="http://schemas.microsoft.com/office/drawing/2014/main" id="{28A75B5C-4B84-4928-A441-2F1DFB3A7514}"/>
              </a:ext>
            </a:extLst>
          </p:cNvPr>
          <p:cNvSpPr/>
          <p:nvPr userDrawn="1"/>
        </p:nvSpPr>
        <p:spPr>
          <a:xfrm>
            <a:off x="-38704" y="-21771"/>
            <a:ext cx="12269408" cy="6901542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c14e414f-e1f5-4526-bdda-4f11ab72e38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8338F66-657F-45AB-B946-E63A3051FDE9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323851" y="320676"/>
            <a:ext cx="1308971" cy="365125"/>
            <a:chOff x="2804659" y="2507766"/>
            <a:chExt cx="6582683" cy="1836175"/>
          </a:xfrm>
        </p:grpSpPr>
        <p:sp>
          <p:nvSpPr>
            <p:cNvPr id="7" name="íSļíḋè">
              <a:extLst>
                <a:ext uri="{FF2B5EF4-FFF2-40B4-BE49-F238E27FC236}">
                  <a16:creationId xmlns:a16="http://schemas.microsoft.com/office/drawing/2014/main" id="{EC65180B-7FD5-42CD-B2CD-7D7F419A70E8}"/>
                </a:ext>
              </a:extLst>
            </p:cNvPr>
            <p:cNvSpPr/>
            <p:nvPr/>
          </p:nvSpPr>
          <p:spPr bwMode="auto">
            <a:xfrm>
              <a:off x="4391088" y="2711034"/>
              <a:ext cx="1168482" cy="808426"/>
            </a:xfrm>
            <a:custGeom>
              <a:avLst/>
              <a:gdLst>
                <a:gd name="T0" fmla="*/ 107 w 381"/>
                <a:gd name="T1" fmla="*/ 49 h 263"/>
                <a:gd name="T2" fmla="*/ 179 w 381"/>
                <a:gd name="T3" fmla="*/ 50 h 263"/>
                <a:gd name="T4" fmla="*/ 267 w 381"/>
                <a:gd name="T5" fmla="*/ 14 h 263"/>
                <a:gd name="T6" fmla="*/ 293 w 381"/>
                <a:gd name="T7" fmla="*/ 52 h 263"/>
                <a:gd name="T8" fmla="*/ 248 w 381"/>
                <a:gd name="T9" fmla="*/ 80 h 263"/>
                <a:gd name="T10" fmla="*/ 248 w 381"/>
                <a:gd name="T11" fmla="*/ 109 h 263"/>
                <a:gd name="T12" fmla="*/ 333 w 381"/>
                <a:gd name="T13" fmla="*/ 120 h 263"/>
                <a:gd name="T14" fmla="*/ 306 w 381"/>
                <a:gd name="T15" fmla="*/ 202 h 263"/>
                <a:gd name="T16" fmla="*/ 284 w 381"/>
                <a:gd name="T17" fmla="*/ 247 h 263"/>
                <a:gd name="T18" fmla="*/ 284 w 381"/>
                <a:gd name="T19" fmla="*/ 261 h 263"/>
                <a:gd name="T20" fmla="*/ 201 w 381"/>
                <a:gd name="T21" fmla="*/ 200 h 263"/>
                <a:gd name="T22" fmla="*/ 209 w 381"/>
                <a:gd name="T23" fmla="*/ 157 h 263"/>
                <a:gd name="T24" fmla="*/ 204 w 381"/>
                <a:gd name="T25" fmla="*/ 153 h 263"/>
                <a:gd name="T26" fmla="*/ 183 w 381"/>
                <a:gd name="T27" fmla="*/ 154 h 263"/>
                <a:gd name="T28" fmla="*/ 174 w 381"/>
                <a:gd name="T29" fmla="*/ 157 h 263"/>
                <a:gd name="T30" fmla="*/ 172 w 381"/>
                <a:gd name="T31" fmla="*/ 161 h 263"/>
                <a:gd name="T32" fmla="*/ 171 w 381"/>
                <a:gd name="T33" fmla="*/ 161 h 263"/>
                <a:gd name="T34" fmla="*/ 165 w 381"/>
                <a:gd name="T35" fmla="*/ 194 h 263"/>
                <a:gd name="T36" fmla="*/ 152 w 381"/>
                <a:gd name="T37" fmla="*/ 211 h 263"/>
                <a:gd name="T38" fmla="*/ 143 w 381"/>
                <a:gd name="T39" fmla="*/ 198 h 263"/>
                <a:gd name="T40" fmla="*/ 143 w 381"/>
                <a:gd name="T41" fmla="*/ 191 h 263"/>
                <a:gd name="T42" fmla="*/ 107 w 381"/>
                <a:gd name="T43" fmla="*/ 190 h 263"/>
                <a:gd name="T44" fmla="*/ 107 w 381"/>
                <a:gd name="T45" fmla="*/ 207 h 263"/>
                <a:gd name="T46" fmla="*/ 117 w 381"/>
                <a:gd name="T47" fmla="*/ 233 h 263"/>
                <a:gd name="T48" fmla="*/ 143 w 381"/>
                <a:gd name="T49" fmla="*/ 239 h 263"/>
                <a:gd name="T50" fmla="*/ 192 w 381"/>
                <a:gd name="T51" fmla="*/ 242 h 263"/>
                <a:gd name="T52" fmla="*/ 187 w 381"/>
                <a:gd name="T53" fmla="*/ 263 h 263"/>
                <a:gd name="T54" fmla="*/ 97 w 381"/>
                <a:gd name="T55" fmla="*/ 263 h 263"/>
                <a:gd name="T56" fmla="*/ 4 w 381"/>
                <a:gd name="T57" fmla="*/ 173 h 263"/>
                <a:gd name="T58" fmla="*/ 5 w 381"/>
                <a:gd name="T59" fmla="*/ 164 h 263"/>
                <a:gd name="T60" fmla="*/ 44 w 381"/>
                <a:gd name="T61" fmla="*/ 116 h 263"/>
                <a:gd name="T62" fmla="*/ 54 w 381"/>
                <a:gd name="T63" fmla="*/ 120 h 263"/>
                <a:gd name="T64" fmla="*/ 49 w 381"/>
                <a:gd name="T65" fmla="*/ 130 h 263"/>
                <a:gd name="T66" fmla="*/ 50 w 381"/>
                <a:gd name="T67" fmla="*/ 173 h 263"/>
                <a:gd name="T68" fmla="*/ 123 w 381"/>
                <a:gd name="T69" fmla="*/ 159 h 263"/>
                <a:gd name="T70" fmla="*/ 142 w 381"/>
                <a:gd name="T71" fmla="*/ 141 h 263"/>
                <a:gd name="T72" fmla="*/ 144 w 381"/>
                <a:gd name="T73" fmla="*/ 75 h 263"/>
                <a:gd name="T74" fmla="*/ 100 w 381"/>
                <a:gd name="T75" fmla="*/ 74 h 263"/>
                <a:gd name="T76" fmla="*/ 107 w 381"/>
                <a:gd name="T77" fmla="*/ 49 h 263"/>
                <a:gd name="T78" fmla="*/ 188 w 381"/>
                <a:gd name="T79" fmla="*/ 134 h 263"/>
                <a:gd name="T80" fmla="*/ 207 w 381"/>
                <a:gd name="T81" fmla="*/ 133 h 263"/>
                <a:gd name="T82" fmla="*/ 204 w 381"/>
                <a:gd name="T83" fmla="*/ 82 h 263"/>
                <a:gd name="T84" fmla="*/ 175 w 381"/>
                <a:gd name="T85" fmla="*/ 100 h 263"/>
                <a:gd name="T86" fmla="*/ 188 w 381"/>
                <a:gd name="T87" fmla="*/ 134 h 263"/>
                <a:gd name="T88" fmla="*/ 219 w 381"/>
                <a:gd name="T89" fmla="*/ 217 h 263"/>
                <a:gd name="T90" fmla="*/ 231 w 381"/>
                <a:gd name="T91" fmla="*/ 217 h 263"/>
                <a:gd name="T92" fmla="*/ 325 w 381"/>
                <a:gd name="T93" fmla="*/ 158 h 263"/>
                <a:gd name="T94" fmla="*/ 297 w 381"/>
                <a:gd name="T95" fmla="*/ 125 h 263"/>
                <a:gd name="T96" fmla="*/ 219 w 381"/>
                <a:gd name="T97" fmla="*/ 21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1" h="263">
                  <a:moveTo>
                    <a:pt x="107" y="49"/>
                  </a:moveTo>
                  <a:cubicBezTo>
                    <a:pt x="131" y="49"/>
                    <a:pt x="155" y="50"/>
                    <a:pt x="179" y="50"/>
                  </a:cubicBezTo>
                  <a:cubicBezTo>
                    <a:pt x="208" y="38"/>
                    <a:pt x="238" y="27"/>
                    <a:pt x="267" y="14"/>
                  </a:cubicBezTo>
                  <a:cubicBezTo>
                    <a:pt x="298" y="0"/>
                    <a:pt x="325" y="29"/>
                    <a:pt x="293" y="52"/>
                  </a:cubicBezTo>
                  <a:cubicBezTo>
                    <a:pt x="275" y="65"/>
                    <a:pt x="251" y="77"/>
                    <a:pt x="248" y="80"/>
                  </a:cubicBezTo>
                  <a:cubicBezTo>
                    <a:pt x="247" y="90"/>
                    <a:pt x="249" y="99"/>
                    <a:pt x="248" y="109"/>
                  </a:cubicBezTo>
                  <a:cubicBezTo>
                    <a:pt x="281" y="108"/>
                    <a:pt x="314" y="104"/>
                    <a:pt x="333" y="120"/>
                  </a:cubicBezTo>
                  <a:cubicBezTo>
                    <a:pt x="381" y="159"/>
                    <a:pt x="353" y="164"/>
                    <a:pt x="306" y="202"/>
                  </a:cubicBezTo>
                  <a:cubicBezTo>
                    <a:pt x="250" y="230"/>
                    <a:pt x="201" y="242"/>
                    <a:pt x="284" y="247"/>
                  </a:cubicBezTo>
                  <a:cubicBezTo>
                    <a:pt x="284" y="252"/>
                    <a:pt x="284" y="257"/>
                    <a:pt x="284" y="261"/>
                  </a:cubicBezTo>
                  <a:cubicBezTo>
                    <a:pt x="238" y="256"/>
                    <a:pt x="189" y="252"/>
                    <a:pt x="201" y="200"/>
                  </a:cubicBezTo>
                  <a:cubicBezTo>
                    <a:pt x="204" y="187"/>
                    <a:pt x="209" y="170"/>
                    <a:pt x="209" y="157"/>
                  </a:cubicBezTo>
                  <a:cubicBezTo>
                    <a:pt x="209" y="152"/>
                    <a:pt x="208" y="153"/>
                    <a:pt x="204" y="153"/>
                  </a:cubicBezTo>
                  <a:cubicBezTo>
                    <a:pt x="197" y="153"/>
                    <a:pt x="190" y="154"/>
                    <a:pt x="183" y="154"/>
                  </a:cubicBezTo>
                  <a:cubicBezTo>
                    <a:pt x="178" y="154"/>
                    <a:pt x="177" y="153"/>
                    <a:pt x="174" y="157"/>
                  </a:cubicBezTo>
                  <a:cubicBezTo>
                    <a:pt x="173" y="158"/>
                    <a:pt x="172" y="159"/>
                    <a:pt x="172" y="161"/>
                  </a:cubicBezTo>
                  <a:cubicBezTo>
                    <a:pt x="172" y="161"/>
                    <a:pt x="171" y="161"/>
                    <a:pt x="171" y="161"/>
                  </a:cubicBezTo>
                  <a:cubicBezTo>
                    <a:pt x="167" y="171"/>
                    <a:pt x="166" y="184"/>
                    <a:pt x="165" y="194"/>
                  </a:cubicBezTo>
                  <a:cubicBezTo>
                    <a:pt x="164" y="207"/>
                    <a:pt x="161" y="215"/>
                    <a:pt x="152" y="211"/>
                  </a:cubicBezTo>
                  <a:cubicBezTo>
                    <a:pt x="146" y="208"/>
                    <a:pt x="144" y="205"/>
                    <a:pt x="143" y="198"/>
                  </a:cubicBezTo>
                  <a:cubicBezTo>
                    <a:pt x="143" y="195"/>
                    <a:pt x="143" y="192"/>
                    <a:pt x="143" y="191"/>
                  </a:cubicBezTo>
                  <a:cubicBezTo>
                    <a:pt x="131" y="190"/>
                    <a:pt x="119" y="191"/>
                    <a:pt x="107" y="190"/>
                  </a:cubicBezTo>
                  <a:cubicBezTo>
                    <a:pt x="107" y="196"/>
                    <a:pt x="107" y="201"/>
                    <a:pt x="107" y="207"/>
                  </a:cubicBezTo>
                  <a:cubicBezTo>
                    <a:pt x="107" y="221"/>
                    <a:pt x="105" y="223"/>
                    <a:pt x="117" y="233"/>
                  </a:cubicBezTo>
                  <a:cubicBezTo>
                    <a:pt x="123" y="239"/>
                    <a:pt x="129" y="239"/>
                    <a:pt x="143" y="239"/>
                  </a:cubicBezTo>
                  <a:cubicBezTo>
                    <a:pt x="167" y="239"/>
                    <a:pt x="188" y="235"/>
                    <a:pt x="192" y="242"/>
                  </a:cubicBezTo>
                  <a:cubicBezTo>
                    <a:pt x="198" y="250"/>
                    <a:pt x="197" y="263"/>
                    <a:pt x="187" y="263"/>
                  </a:cubicBezTo>
                  <a:cubicBezTo>
                    <a:pt x="97" y="263"/>
                    <a:pt x="97" y="263"/>
                    <a:pt x="97" y="263"/>
                  </a:cubicBezTo>
                  <a:cubicBezTo>
                    <a:pt x="68" y="263"/>
                    <a:pt x="33" y="222"/>
                    <a:pt x="4" y="173"/>
                  </a:cubicBezTo>
                  <a:cubicBezTo>
                    <a:pt x="1" y="169"/>
                    <a:pt x="0" y="169"/>
                    <a:pt x="5" y="164"/>
                  </a:cubicBezTo>
                  <a:cubicBezTo>
                    <a:pt x="18" y="147"/>
                    <a:pt x="31" y="132"/>
                    <a:pt x="44" y="116"/>
                  </a:cubicBezTo>
                  <a:cubicBezTo>
                    <a:pt x="48" y="117"/>
                    <a:pt x="51" y="119"/>
                    <a:pt x="54" y="120"/>
                  </a:cubicBezTo>
                  <a:cubicBezTo>
                    <a:pt x="52" y="123"/>
                    <a:pt x="50" y="127"/>
                    <a:pt x="49" y="130"/>
                  </a:cubicBezTo>
                  <a:cubicBezTo>
                    <a:pt x="39" y="145"/>
                    <a:pt x="36" y="160"/>
                    <a:pt x="50" y="173"/>
                  </a:cubicBezTo>
                  <a:cubicBezTo>
                    <a:pt x="72" y="195"/>
                    <a:pt x="85" y="174"/>
                    <a:pt x="123" y="159"/>
                  </a:cubicBezTo>
                  <a:cubicBezTo>
                    <a:pt x="130" y="153"/>
                    <a:pt x="136" y="147"/>
                    <a:pt x="142" y="141"/>
                  </a:cubicBezTo>
                  <a:cubicBezTo>
                    <a:pt x="143" y="119"/>
                    <a:pt x="143" y="97"/>
                    <a:pt x="144" y="75"/>
                  </a:cubicBezTo>
                  <a:cubicBezTo>
                    <a:pt x="129" y="74"/>
                    <a:pt x="114" y="74"/>
                    <a:pt x="100" y="74"/>
                  </a:cubicBezTo>
                  <a:cubicBezTo>
                    <a:pt x="102" y="65"/>
                    <a:pt x="104" y="57"/>
                    <a:pt x="107" y="49"/>
                  </a:cubicBezTo>
                  <a:close/>
                  <a:moveTo>
                    <a:pt x="188" y="134"/>
                  </a:moveTo>
                  <a:cubicBezTo>
                    <a:pt x="194" y="133"/>
                    <a:pt x="201" y="134"/>
                    <a:pt x="207" y="133"/>
                  </a:cubicBezTo>
                  <a:cubicBezTo>
                    <a:pt x="217" y="109"/>
                    <a:pt x="212" y="87"/>
                    <a:pt x="204" y="82"/>
                  </a:cubicBezTo>
                  <a:cubicBezTo>
                    <a:pt x="187" y="71"/>
                    <a:pt x="174" y="84"/>
                    <a:pt x="175" y="100"/>
                  </a:cubicBezTo>
                  <a:cubicBezTo>
                    <a:pt x="175" y="112"/>
                    <a:pt x="183" y="124"/>
                    <a:pt x="188" y="134"/>
                  </a:cubicBezTo>
                  <a:close/>
                  <a:moveTo>
                    <a:pt x="219" y="217"/>
                  </a:moveTo>
                  <a:cubicBezTo>
                    <a:pt x="223" y="217"/>
                    <a:pt x="227" y="217"/>
                    <a:pt x="231" y="217"/>
                  </a:cubicBezTo>
                  <a:cubicBezTo>
                    <a:pt x="264" y="212"/>
                    <a:pt x="303" y="186"/>
                    <a:pt x="325" y="158"/>
                  </a:cubicBezTo>
                  <a:cubicBezTo>
                    <a:pt x="334" y="132"/>
                    <a:pt x="315" y="125"/>
                    <a:pt x="297" y="125"/>
                  </a:cubicBezTo>
                  <a:cubicBezTo>
                    <a:pt x="239" y="123"/>
                    <a:pt x="216" y="172"/>
                    <a:pt x="219" y="2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8" name="ïṣľîḑe">
              <a:extLst>
                <a:ext uri="{FF2B5EF4-FFF2-40B4-BE49-F238E27FC236}">
                  <a16:creationId xmlns:a16="http://schemas.microsoft.com/office/drawing/2014/main" id="{C9FAE5B0-8591-4013-BD91-B67838259D10}"/>
                </a:ext>
              </a:extLst>
            </p:cNvPr>
            <p:cNvSpPr/>
            <p:nvPr/>
          </p:nvSpPr>
          <p:spPr bwMode="auto">
            <a:xfrm>
              <a:off x="5710986" y="2593523"/>
              <a:ext cx="976469" cy="1096878"/>
            </a:xfrm>
            <a:custGeom>
              <a:avLst/>
              <a:gdLst>
                <a:gd name="T0" fmla="*/ 173 w 328"/>
                <a:gd name="T1" fmla="*/ 74 h 367"/>
                <a:gd name="T2" fmla="*/ 193 w 328"/>
                <a:gd name="T3" fmla="*/ 1 h 367"/>
                <a:gd name="T4" fmla="*/ 198 w 328"/>
                <a:gd name="T5" fmla="*/ 62 h 367"/>
                <a:gd name="T6" fmla="*/ 234 w 328"/>
                <a:gd name="T7" fmla="*/ 19 h 367"/>
                <a:gd name="T8" fmla="*/ 236 w 328"/>
                <a:gd name="T9" fmla="*/ 3 h 367"/>
                <a:gd name="T10" fmla="*/ 255 w 328"/>
                <a:gd name="T11" fmla="*/ 11 h 367"/>
                <a:gd name="T12" fmla="*/ 258 w 328"/>
                <a:gd name="T13" fmla="*/ 63 h 367"/>
                <a:gd name="T14" fmla="*/ 223 w 328"/>
                <a:gd name="T15" fmla="*/ 92 h 367"/>
                <a:gd name="T16" fmla="*/ 195 w 328"/>
                <a:gd name="T17" fmla="*/ 104 h 367"/>
                <a:gd name="T18" fmla="*/ 195 w 328"/>
                <a:gd name="T19" fmla="*/ 134 h 367"/>
                <a:gd name="T20" fmla="*/ 321 w 328"/>
                <a:gd name="T21" fmla="*/ 155 h 367"/>
                <a:gd name="T22" fmla="*/ 257 w 328"/>
                <a:gd name="T23" fmla="*/ 334 h 367"/>
                <a:gd name="T24" fmla="*/ 237 w 328"/>
                <a:gd name="T25" fmla="*/ 338 h 367"/>
                <a:gd name="T26" fmla="*/ 205 w 328"/>
                <a:gd name="T27" fmla="*/ 305 h 367"/>
                <a:gd name="T28" fmla="*/ 181 w 328"/>
                <a:gd name="T29" fmla="*/ 305 h 367"/>
                <a:gd name="T30" fmla="*/ 179 w 328"/>
                <a:gd name="T31" fmla="*/ 367 h 367"/>
                <a:gd name="T32" fmla="*/ 158 w 328"/>
                <a:gd name="T33" fmla="*/ 367 h 367"/>
                <a:gd name="T34" fmla="*/ 158 w 328"/>
                <a:gd name="T35" fmla="*/ 321 h 367"/>
                <a:gd name="T36" fmla="*/ 123 w 328"/>
                <a:gd name="T37" fmla="*/ 315 h 367"/>
                <a:gd name="T38" fmla="*/ 122 w 328"/>
                <a:gd name="T39" fmla="*/ 263 h 367"/>
                <a:gd name="T40" fmla="*/ 164 w 328"/>
                <a:gd name="T41" fmla="*/ 256 h 367"/>
                <a:gd name="T42" fmla="*/ 207 w 328"/>
                <a:gd name="T43" fmla="*/ 199 h 367"/>
                <a:gd name="T44" fmla="*/ 154 w 328"/>
                <a:gd name="T45" fmla="*/ 231 h 367"/>
                <a:gd name="T46" fmla="*/ 132 w 328"/>
                <a:gd name="T47" fmla="*/ 231 h 367"/>
                <a:gd name="T48" fmla="*/ 91 w 328"/>
                <a:gd name="T49" fmla="*/ 209 h 367"/>
                <a:gd name="T50" fmla="*/ 88 w 328"/>
                <a:gd name="T51" fmla="*/ 302 h 367"/>
                <a:gd name="T52" fmla="*/ 91 w 328"/>
                <a:gd name="T53" fmla="*/ 162 h 367"/>
                <a:gd name="T54" fmla="*/ 92 w 328"/>
                <a:gd name="T55" fmla="*/ 178 h 367"/>
                <a:gd name="T56" fmla="*/ 117 w 328"/>
                <a:gd name="T57" fmla="*/ 178 h 367"/>
                <a:gd name="T58" fmla="*/ 155 w 328"/>
                <a:gd name="T59" fmla="*/ 150 h 367"/>
                <a:gd name="T60" fmla="*/ 156 w 328"/>
                <a:gd name="T61" fmla="*/ 122 h 367"/>
                <a:gd name="T62" fmla="*/ 131 w 328"/>
                <a:gd name="T63" fmla="*/ 97 h 367"/>
                <a:gd name="T64" fmla="*/ 111 w 328"/>
                <a:gd name="T65" fmla="*/ 88 h 367"/>
                <a:gd name="T66" fmla="*/ 110 w 328"/>
                <a:gd name="T67" fmla="*/ 81 h 367"/>
                <a:gd name="T68" fmla="*/ 111 w 328"/>
                <a:gd name="T69" fmla="*/ 75 h 367"/>
                <a:gd name="T70" fmla="*/ 116 w 328"/>
                <a:gd name="T71" fmla="*/ 66 h 367"/>
                <a:gd name="T72" fmla="*/ 123 w 328"/>
                <a:gd name="T73" fmla="*/ 71 h 367"/>
                <a:gd name="T74" fmla="*/ 173 w 328"/>
                <a:gd name="T75" fmla="*/ 74 h 367"/>
                <a:gd name="T76" fmla="*/ 143 w 328"/>
                <a:gd name="T77" fmla="*/ 272 h 367"/>
                <a:gd name="T78" fmla="*/ 145 w 328"/>
                <a:gd name="T79" fmla="*/ 300 h 367"/>
                <a:gd name="T80" fmla="*/ 161 w 328"/>
                <a:gd name="T81" fmla="*/ 270 h 367"/>
                <a:gd name="T82" fmla="*/ 143 w 328"/>
                <a:gd name="T83" fmla="*/ 272 h 367"/>
                <a:gd name="T84" fmla="*/ 196 w 328"/>
                <a:gd name="T85" fmla="*/ 283 h 367"/>
                <a:gd name="T86" fmla="*/ 184 w 328"/>
                <a:gd name="T87" fmla="*/ 276 h 367"/>
                <a:gd name="T88" fmla="*/ 196 w 328"/>
                <a:gd name="T89" fmla="*/ 283 h 367"/>
                <a:gd name="T90" fmla="*/ 152 w 328"/>
                <a:gd name="T91" fmla="*/ 183 h 367"/>
                <a:gd name="T92" fmla="*/ 153 w 328"/>
                <a:gd name="T93" fmla="*/ 202 h 367"/>
                <a:gd name="T94" fmla="*/ 238 w 328"/>
                <a:gd name="T95" fmla="*/ 175 h 367"/>
                <a:gd name="T96" fmla="*/ 215 w 328"/>
                <a:gd name="T97" fmla="*/ 211 h 367"/>
                <a:gd name="T98" fmla="*/ 215 w 328"/>
                <a:gd name="T99" fmla="*/ 261 h 367"/>
                <a:gd name="T100" fmla="*/ 224 w 328"/>
                <a:gd name="T101" fmla="*/ 260 h 367"/>
                <a:gd name="T102" fmla="*/ 236 w 328"/>
                <a:gd name="T103" fmla="*/ 266 h 367"/>
                <a:gd name="T104" fmla="*/ 216 w 328"/>
                <a:gd name="T105" fmla="*/ 298 h 367"/>
                <a:gd name="T106" fmla="*/ 232 w 328"/>
                <a:gd name="T107" fmla="*/ 314 h 367"/>
                <a:gd name="T108" fmla="*/ 253 w 328"/>
                <a:gd name="T109" fmla="*/ 312 h 367"/>
                <a:gd name="T110" fmla="*/ 292 w 328"/>
                <a:gd name="T111" fmla="*/ 246 h 367"/>
                <a:gd name="T112" fmla="*/ 265 w 328"/>
                <a:gd name="T113" fmla="*/ 146 h 367"/>
                <a:gd name="T114" fmla="*/ 231 w 328"/>
                <a:gd name="T115" fmla="*/ 147 h 367"/>
                <a:gd name="T116" fmla="*/ 172 w 328"/>
                <a:gd name="T117" fmla="*/ 168 h 367"/>
                <a:gd name="T118" fmla="*/ 152 w 328"/>
                <a:gd name="T119" fmla="*/ 18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367">
                  <a:moveTo>
                    <a:pt x="173" y="74"/>
                  </a:moveTo>
                  <a:cubicBezTo>
                    <a:pt x="176" y="65"/>
                    <a:pt x="180" y="0"/>
                    <a:pt x="193" y="1"/>
                  </a:cubicBezTo>
                  <a:cubicBezTo>
                    <a:pt x="219" y="4"/>
                    <a:pt x="202" y="45"/>
                    <a:pt x="198" y="62"/>
                  </a:cubicBezTo>
                  <a:cubicBezTo>
                    <a:pt x="235" y="67"/>
                    <a:pt x="233" y="44"/>
                    <a:pt x="234" y="19"/>
                  </a:cubicBezTo>
                  <a:cubicBezTo>
                    <a:pt x="234" y="14"/>
                    <a:pt x="235" y="8"/>
                    <a:pt x="236" y="3"/>
                  </a:cubicBezTo>
                  <a:cubicBezTo>
                    <a:pt x="242" y="2"/>
                    <a:pt x="250" y="6"/>
                    <a:pt x="255" y="11"/>
                  </a:cubicBezTo>
                  <a:cubicBezTo>
                    <a:pt x="263" y="19"/>
                    <a:pt x="264" y="54"/>
                    <a:pt x="258" y="63"/>
                  </a:cubicBezTo>
                  <a:cubicBezTo>
                    <a:pt x="252" y="73"/>
                    <a:pt x="237" y="84"/>
                    <a:pt x="223" y="92"/>
                  </a:cubicBezTo>
                  <a:cubicBezTo>
                    <a:pt x="211" y="98"/>
                    <a:pt x="200" y="102"/>
                    <a:pt x="195" y="104"/>
                  </a:cubicBezTo>
                  <a:cubicBezTo>
                    <a:pt x="194" y="113"/>
                    <a:pt x="196" y="126"/>
                    <a:pt x="195" y="134"/>
                  </a:cubicBezTo>
                  <a:cubicBezTo>
                    <a:pt x="262" y="130"/>
                    <a:pt x="287" y="118"/>
                    <a:pt x="321" y="155"/>
                  </a:cubicBezTo>
                  <a:cubicBezTo>
                    <a:pt x="328" y="230"/>
                    <a:pt x="306" y="276"/>
                    <a:pt x="257" y="334"/>
                  </a:cubicBezTo>
                  <a:cubicBezTo>
                    <a:pt x="251" y="341"/>
                    <a:pt x="245" y="343"/>
                    <a:pt x="237" y="338"/>
                  </a:cubicBezTo>
                  <a:cubicBezTo>
                    <a:pt x="223" y="331"/>
                    <a:pt x="216" y="314"/>
                    <a:pt x="205" y="305"/>
                  </a:cubicBezTo>
                  <a:cubicBezTo>
                    <a:pt x="181" y="305"/>
                    <a:pt x="181" y="305"/>
                    <a:pt x="181" y="305"/>
                  </a:cubicBezTo>
                  <a:cubicBezTo>
                    <a:pt x="180" y="326"/>
                    <a:pt x="180" y="345"/>
                    <a:pt x="179" y="367"/>
                  </a:cubicBezTo>
                  <a:cubicBezTo>
                    <a:pt x="172" y="367"/>
                    <a:pt x="166" y="367"/>
                    <a:pt x="158" y="367"/>
                  </a:cubicBezTo>
                  <a:cubicBezTo>
                    <a:pt x="158" y="321"/>
                    <a:pt x="158" y="321"/>
                    <a:pt x="158" y="321"/>
                  </a:cubicBezTo>
                  <a:cubicBezTo>
                    <a:pt x="149" y="328"/>
                    <a:pt x="130" y="320"/>
                    <a:pt x="123" y="315"/>
                  </a:cubicBezTo>
                  <a:cubicBezTo>
                    <a:pt x="118" y="311"/>
                    <a:pt x="118" y="268"/>
                    <a:pt x="122" y="263"/>
                  </a:cubicBezTo>
                  <a:cubicBezTo>
                    <a:pt x="128" y="256"/>
                    <a:pt x="149" y="261"/>
                    <a:pt x="164" y="256"/>
                  </a:cubicBezTo>
                  <a:cubicBezTo>
                    <a:pt x="181" y="249"/>
                    <a:pt x="201" y="216"/>
                    <a:pt x="207" y="199"/>
                  </a:cubicBezTo>
                  <a:cubicBezTo>
                    <a:pt x="220" y="157"/>
                    <a:pt x="156" y="229"/>
                    <a:pt x="154" y="231"/>
                  </a:cubicBezTo>
                  <a:cubicBezTo>
                    <a:pt x="146" y="232"/>
                    <a:pt x="140" y="231"/>
                    <a:pt x="132" y="231"/>
                  </a:cubicBezTo>
                  <a:cubicBezTo>
                    <a:pt x="137" y="185"/>
                    <a:pt x="133" y="179"/>
                    <a:pt x="91" y="209"/>
                  </a:cubicBezTo>
                  <a:cubicBezTo>
                    <a:pt x="88" y="240"/>
                    <a:pt x="91" y="271"/>
                    <a:pt x="88" y="302"/>
                  </a:cubicBezTo>
                  <a:cubicBezTo>
                    <a:pt x="0" y="292"/>
                    <a:pt x="57" y="121"/>
                    <a:pt x="91" y="162"/>
                  </a:cubicBezTo>
                  <a:cubicBezTo>
                    <a:pt x="91" y="167"/>
                    <a:pt x="92" y="173"/>
                    <a:pt x="92" y="178"/>
                  </a:cubicBezTo>
                  <a:cubicBezTo>
                    <a:pt x="101" y="178"/>
                    <a:pt x="109" y="178"/>
                    <a:pt x="117" y="178"/>
                  </a:cubicBezTo>
                  <a:cubicBezTo>
                    <a:pt x="130" y="169"/>
                    <a:pt x="142" y="160"/>
                    <a:pt x="155" y="150"/>
                  </a:cubicBezTo>
                  <a:cubicBezTo>
                    <a:pt x="155" y="141"/>
                    <a:pt x="156" y="131"/>
                    <a:pt x="156" y="122"/>
                  </a:cubicBezTo>
                  <a:cubicBezTo>
                    <a:pt x="151" y="112"/>
                    <a:pt x="142" y="104"/>
                    <a:pt x="131" y="97"/>
                  </a:cubicBezTo>
                  <a:cubicBezTo>
                    <a:pt x="124" y="93"/>
                    <a:pt x="115" y="92"/>
                    <a:pt x="111" y="88"/>
                  </a:cubicBezTo>
                  <a:cubicBezTo>
                    <a:pt x="110" y="86"/>
                    <a:pt x="110" y="82"/>
                    <a:pt x="110" y="81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1" y="73"/>
                    <a:pt x="113" y="67"/>
                    <a:pt x="116" y="66"/>
                  </a:cubicBezTo>
                  <a:cubicBezTo>
                    <a:pt x="119" y="66"/>
                    <a:pt x="120" y="70"/>
                    <a:pt x="123" y="71"/>
                  </a:cubicBezTo>
                  <a:cubicBezTo>
                    <a:pt x="140" y="72"/>
                    <a:pt x="167" y="76"/>
                    <a:pt x="173" y="74"/>
                  </a:cubicBezTo>
                  <a:close/>
                  <a:moveTo>
                    <a:pt x="143" y="272"/>
                  </a:moveTo>
                  <a:cubicBezTo>
                    <a:pt x="138" y="276"/>
                    <a:pt x="140" y="292"/>
                    <a:pt x="145" y="300"/>
                  </a:cubicBezTo>
                  <a:cubicBezTo>
                    <a:pt x="164" y="317"/>
                    <a:pt x="173" y="277"/>
                    <a:pt x="161" y="270"/>
                  </a:cubicBezTo>
                  <a:cubicBezTo>
                    <a:pt x="158" y="268"/>
                    <a:pt x="150" y="266"/>
                    <a:pt x="143" y="272"/>
                  </a:cubicBezTo>
                  <a:close/>
                  <a:moveTo>
                    <a:pt x="196" y="283"/>
                  </a:moveTo>
                  <a:cubicBezTo>
                    <a:pt x="217" y="269"/>
                    <a:pt x="185" y="239"/>
                    <a:pt x="184" y="276"/>
                  </a:cubicBezTo>
                  <a:cubicBezTo>
                    <a:pt x="183" y="283"/>
                    <a:pt x="190" y="288"/>
                    <a:pt x="196" y="283"/>
                  </a:cubicBezTo>
                  <a:close/>
                  <a:moveTo>
                    <a:pt x="152" y="183"/>
                  </a:moveTo>
                  <a:cubicBezTo>
                    <a:pt x="153" y="202"/>
                    <a:pt x="153" y="202"/>
                    <a:pt x="153" y="202"/>
                  </a:cubicBezTo>
                  <a:cubicBezTo>
                    <a:pt x="188" y="177"/>
                    <a:pt x="204" y="151"/>
                    <a:pt x="238" y="175"/>
                  </a:cubicBezTo>
                  <a:cubicBezTo>
                    <a:pt x="249" y="196"/>
                    <a:pt x="235" y="202"/>
                    <a:pt x="215" y="211"/>
                  </a:cubicBezTo>
                  <a:cubicBezTo>
                    <a:pt x="215" y="261"/>
                    <a:pt x="215" y="261"/>
                    <a:pt x="215" y="261"/>
                  </a:cubicBezTo>
                  <a:cubicBezTo>
                    <a:pt x="218" y="261"/>
                    <a:pt x="221" y="260"/>
                    <a:pt x="224" y="260"/>
                  </a:cubicBezTo>
                  <a:cubicBezTo>
                    <a:pt x="232" y="260"/>
                    <a:pt x="233" y="259"/>
                    <a:pt x="236" y="266"/>
                  </a:cubicBezTo>
                  <a:cubicBezTo>
                    <a:pt x="243" y="280"/>
                    <a:pt x="229" y="286"/>
                    <a:pt x="216" y="298"/>
                  </a:cubicBezTo>
                  <a:cubicBezTo>
                    <a:pt x="219" y="308"/>
                    <a:pt x="221" y="309"/>
                    <a:pt x="232" y="314"/>
                  </a:cubicBezTo>
                  <a:cubicBezTo>
                    <a:pt x="253" y="312"/>
                    <a:pt x="253" y="312"/>
                    <a:pt x="253" y="312"/>
                  </a:cubicBezTo>
                  <a:cubicBezTo>
                    <a:pt x="271" y="289"/>
                    <a:pt x="280" y="273"/>
                    <a:pt x="292" y="246"/>
                  </a:cubicBezTo>
                  <a:cubicBezTo>
                    <a:pt x="303" y="210"/>
                    <a:pt x="325" y="145"/>
                    <a:pt x="265" y="146"/>
                  </a:cubicBezTo>
                  <a:cubicBezTo>
                    <a:pt x="231" y="147"/>
                    <a:pt x="231" y="147"/>
                    <a:pt x="231" y="147"/>
                  </a:cubicBezTo>
                  <a:cubicBezTo>
                    <a:pt x="200" y="150"/>
                    <a:pt x="196" y="148"/>
                    <a:pt x="172" y="168"/>
                  </a:cubicBezTo>
                  <a:lnTo>
                    <a:pt x="152" y="1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9" name="ïsḷiďé">
              <a:extLst>
                <a:ext uri="{FF2B5EF4-FFF2-40B4-BE49-F238E27FC236}">
                  <a16:creationId xmlns:a16="http://schemas.microsoft.com/office/drawing/2014/main" id="{1DC8BEA2-52AB-4559-9BE1-C3110B568E0F}"/>
                </a:ext>
              </a:extLst>
            </p:cNvPr>
            <p:cNvSpPr/>
            <p:nvPr/>
          </p:nvSpPr>
          <p:spPr bwMode="auto">
            <a:xfrm>
              <a:off x="7056527" y="2691830"/>
              <a:ext cx="730486" cy="838957"/>
            </a:xfrm>
            <a:custGeom>
              <a:avLst/>
              <a:gdLst>
                <a:gd name="T0" fmla="*/ 23 w 239"/>
                <a:gd name="T1" fmla="*/ 114 h 273"/>
                <a:gd name="T2" fmla="*/ 45 w 239"/>
                <a:gd name="T3" fmla="*/ 135 h 273"/>
                <a:gd name="T4" fmla="*/ 98 w 239"/>
                <a:gd name="T5" fmla="*/ 125 h 273"/>
                <a:gd name="T6" fmla="*/ 114 w 239"/>
                <a:gd name="T7" fmla="*/ 0 h 273"/>
                <a:gd name="T8" fmla="*/ 160 w 239"/>
                <a:gd name="T9" fmla="*/ 43 h 273"/>
                <a:gd name="T10" fmla="*/ 159 w 239"/>
                <a:gd name="T11" fmla="*/ 83 h 273"/>
                <a:gd name="T12" fmla="*/ 223 w 239"/>
                <a:gd name="T13" fmla="*/ 84 h 273"/>
                <a:gd name="T14" fmla="*/ 224 w 239"/>
                <a:gd name="T15" fmla="*/ 108 h 273"/>
                <a:gd name="T16" fmla="*/ 155 w 239"/>
                <a:gd name="T17" fmla="*/ 112 h 273"/>
                <a:gd name="T18" fmla="*/ 41 w 239"/>
                <a:gd name="T19" fmla="*/ 269 h 273"/>
                <a:gd name="T20" fmla="*/ 20 w 239"/>
                <a:gd name="T21" fmla="*/ 255 h 273"/>
                <a:gd name="T22" fmla="*/ 85 w 239"/>
                <a:gd name="T23" fmla="*/ 197 h 273"/>
                <a:gd name="T24" fmla="*/ 95 w 239"/>
                <a:gd name="T25" fmla="*/ 152 h 273"/>
                <a:gd name="T26" fmla="*/ 35 w 239"/>
                <a:gd name="T27" fmla="*/ 168 h 273"/>
                <a:gd name="T28" fmla="*/ 2 w 239"/>
                <a:gd name="T29" fmla="*/ 122 h 273"/>
                <a:gd name="T30" fmla="*/ 2 w 239"/>
                <a:gd name="T31" fmla="*/ 116 h 273"/>
                <a:gd name="T32" fmla="*/ 13 w 239"/>
                <a:gd name="T33" fmla="*/ 107 h 273"/>
                <a:gd name="T34" fmla="*/ 23 w 239"/>
                <a:gd name="T35" fmla="*/ 1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273">
                  <a:moveTo>
                    <a:pt x="23" y="114"/>
                  </a:moveTo>
                  <a:cubicBezTo>
                    <a:pt x="30" y="125"/>
                    <a:pt x="36" y="132"/>
                    <a:pt x="45" y="135"/>
                  </a:cubicBezTo>
                  <a:cubicBezTo>
                    <a:pt x="61" y="140"/>
                    <a:pt x="81" y="131"/>
                    <a:pt x="98" y="125"/>
                  </a:cubicBezTo>
                  <a:cubicBezTo>
                    <a:pt x="123" y="116"/>
                    <a:pt x="113" y="23"/>
                    <a:pt x="114" y="0"/>
                  </a:cubicBezTo>
                  <a:cubicBezTo>
                    <a:pt x="133" y="9"/>
                    <a:pt x="151" y="22"/>
                    <a:pt x="160" y="43"/>
                  </a:cubicBezTo>
                  <a:cubicBezTo>
                    <a:pt x="159" y="57"/>
                    <a:pt x="160" y="70"/>
                    <a:pt x="159" y="83"/>
                  </a:cubicBezTo>
                  <a:cubicBezTo>
                    <a:pt x="174" y="83"/>
                    <a:pt x="210" y="78"/>
                    <a:pt x="223" y="84"/>
                  </a:cubicBezTo>
                  <a:cubicBezTo>
                    <a:pt x="239" y="90"/>
                    <a:pt x="234" y="104"/>
                    <a:pt x="224" y="108"/>
                  </a:cubicBezTo>
                  <a:cubicBezTo>
                    <a:pt x="206" y="116"/>
                    <a:pt x="170" y="112"/>
                    <a:pt x="155" y="112"/>
                  </a:cubicBezTo>
                  <a:cubicBezTo>
                    <a:pt x="156" y="138"/>
                    <a:pt x="126" y="242"/>
                    <a:pt x="41" y="269"/>
                  </a:cubicBezTo>
                  <a:cubicBezTo>
                    <a:pt x="30" y="273"/>
                    <a:pt x="18" y="264"/>
                    <a:pt x="20" y="255"/>
                  </a:cubicBezTo>
                  <a:cubicBezTo>
                    <a:pt x="24" y="241"/>
                    <a:pt x="73" y="211"/>
                    <a:pt x="85" y="197"/>
                  </a:cubicBezTo>
                  <a:cubicBezTo>
                    <a:pt x="116" y="160"/>
                    <a:pt x="109" y="149"/>
                    <a:pt x="95" y="152"/>
                  </a:cubicBezTo>
                  <a:cubicBezTo>
                    <a:pt x="79" y="156"/>
                    <a:pt x="53" y="174"/>
                    <a:pt x="35" y="168"/>
                  </a:cubicBezTo>
                  <a:cubicBezTo>
                    <a:pt x="25" y="165"/>
                    <a:pt x="8" y="141"/>
                    <a:pt x="2" y="122"/>
                  </a:cubicBezTo>
                  <a:cubicBezTo>
                    <a:pt x="1" y="119"/>
                    <a:pt x="0" y="119"/>
                    <a:pt x="2" y="116"/>
                  </a:cubicBezTo>
                  <a:cubicBezTo>
                    <a:pt x="5" y="112"/>
                    <a:pt x="9" y="108"/>
                    <a:pt x="13" y="107"/>
                  </a:cubicBezTo>
                  <a:cubicBezTo>
                    <a:pt x="20" y="105"/>
                    <a:pt x="20" y="109"/>
                    <a:pt x="23" y="1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0" name="iŝlïḓê">
              <a:extLst>
                <a:ext uri="{FF2B5EF4-FFF2-40B4-BE49-F238E27FC236}">
                  <a16:creationId xmlns:a16="http://schemas.microsoft.com/office/drawing/2014/main" id="{940CF89E-5B81-4503-A31D-59A155369A88}"/>
                </a:ext>
              </a:extLst>
            </p:cNvPr>
            <p:cNvSpPr/>
            <p:nvPr/>
          </p:nvSpPr>
          <p:spPr bwMode="auto">
            <a:xfrm>
              <a:off x="7444651" y="3093513"/>
              <a:ext cx="299991" cy="488120"/>
            </a:xfrm>
            <a:custGeom>
              <a:avLst/>
              <a:gdLst>
                <a:gd name="T0" fmla="*/ 83 w 98"/>
                <a:gd name="T1" fmla="*/ 134 h 159"/>
                <a:gd name="T2" fmla="*/ 83 w 98"/>
                <a:gd name="T3" fmla="*/ 98 h 159"/>
                <a:gd name="T4" fmla="*/ 83 w 98"/>
                <a:gd name="T5" fmla="*/ 13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" h="159">
                  <a:moveTo>
                    <a:pt x="83" y="134"/>
                  </a:moveTo>
                  <a:cubicBezTo>
                    <a:pt x="98" y="121"/>
                    <a:pt x="97" y="119"/>
                    <a:pt x="83" y="98"/>
                  </a:cubicBezTo>
                  <a:cubicBezTo>
                    <a:pt x="0" y="0"/>
                    <a:pt x="54" y="159"/>
                    <a:pt x="83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1" name="ïṣlîḋe">
              <a:extLst>
                <a:ext uri="{FF2B5EF4-FFF2-40B4-BE49-F238E27FC236}">
                  <a16:creationId xmlns:a16="http://schemas.microsoft.com/office/drawing/2014/main" id="{0F87064F-5846-4D7F-A776-DA68CB129488}"/>
                </a:ext>
              </a:extLst>
            </p:cNvPr>
            <p:cNvSpPr/>
            <p:nvPr/>
          </p:nvSpPr>
          <p:spPr bwMode="auto">
            <a:xfrm>
              <a:off x="8330246" y="3107397"/>
              <a:ext cx="577360" cy="651028"/>
            </a:xfrm>
            <a:custGeom>
              <a:avLst/>
              <a:gdLst>
                <a:gd name="T0" fmla="*/ 47 w 187"/>
                <a:gd name="T1" fmla="*/ 59 h 210"/>
                <a:gd name="T2" fmla="*/ 139 w 187"/>
                <a:gd name="T3" fmla="*/ 47 h 210"/>
                <a:gd name="T4" fmla="*/ 109 w 187"/>
                <a:gd name="T5" fmla="*/ 63 h 210"/>
                <a:gd name="T6" fmla="*/ 111 w 187"/>
                <a:gd name="T7" fmla="*/ 87 h 210"/>
                <a:gd name="T8" fmla="*/ 139 w 187"/>
                <a:gd name="T9" fmla="*/ 85 h 210"/>
                <a:gd name="T10" fmla="*/ 186 w 187"/>
                <a:gd name="T11" fmla="*/ 91 h 210"/>
                <a:gd name="T12" fmla="*/ 119 w 187"/>
                <a:gd name="T13" fmla="*/ 104 h 210"/>
                <a:gd name="T14" fmla="*/ 117 w 187"/>
                <a:gd name="T15" fmla="*/ 166 h 210"/>
                <a:gd name="T16" fmla="*/ 26 w 187"/>
                <a:gd name="T17" fmla="*/ 177 h 210"/>
                <a:gd name="T18" fmla="*/ 81 w 187"/>
                <a:gd name="T19" fmla="*/ 182 h 210"/>
                <a:gd name="T20" fmla="*/ 102 w 187"/>
                <a:gd name="T21" fmla="*/ 126 h 210"/>
                <a:gd name="T22" fmla="*/ 89 w 187"/>
                <a:gd name="T23" fmla="*/ 123 h 210"/>
                <a:gd name="T24" fmla="*/ 50 w 187"/>
                <a:gd name="T25" fmla="*/ 103 h 210"/>
                <a:gd name="T26" fmla="*/ 84 w 187"/>
                <a:gd name="T27" fmla="*/ 104 h 210"/>
                <a:gd name="T28" fmla="*/ 91 w 187"/>
                <a:gd name="T29" fmla="*/ 78 h 210"/>
                <a:gd name="T30" fmla="*/ 109 w 187"/>
                <a:gd name="T31" fmla="*/ 55 h 210"/>
                <a:gd name="T32" fmla="*/ 66 w 187"/>
                <a:gd name="T33" fmla="*/ 65 h 210"/>
                <a:gd name="T34" fmla="*/ 49 w 187"/>
                <a:gd name="T35" fmla="*/ 65 h 210"/>
                <a:gd name="T36" fmla="*/ 41 w 187"/>
                <a:gd name="T37" fmla="*/ 64 h 210"/>
                <a:gd name="T38" fmla="*/ 47 w 187"/>
                <a:gd name="T39" fmla="*/ 5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7" h="210">
                  <a:moveTo>
                    <a:pt x="47" y="59"/>
                  </a:moveTo>
                  <a:cubicBezTo>
                    <a:pt x="71" y="44"/>
                    <a:pt x="136" y="0"/>
                    <a:pt x="139" y="47"/>
                  </a:cubicBezTo>
                  <a:cubicBezTo>
                    <a:pt x="123" y="51"/>
                    <a:pt x="121" y="53"/>
                    <a:pt x="109" y="63"/>
                  </a:cubicBezTo>
                  <a:cubicBezTo>
                    <a:pt x="109" y="70"/>
                    <a:pt x="111" y="80"/>
                    <a:pt x="111" y="87"/>
                  </a:cubicBezTo>
                  <a:cubicBezTo>
                    <a:pt x="113" y="86"/>
                    <a:pt x="133" y="91"/>
                    <a:pt x="139" y="85"/>
                  </a:cubicBezTo>
                  <a:cubicBezTo>
                    <a:pt x="158" y="64"/>
                    <a:pt x="186" y="76"/>
                    <a:pt x="186" y="91"/>
                  </a:cubicBezTo>
                  <a:cubicBezTo>
                    <a:pt x="187" y="101"/>
                    <a:pt x="173" y="108"/>
                    <a:pt x="119" y="104"/>
                  </a:cubicBezTo>
                  <a:cubicBezTo>
                    <a:pt x="119" y="124"/>
                    <a:pt x="118" y="146"/>
                    <a:pt x="117" y="166"/>
                  </a:cubicBezTo>
                  <a:cubicBezTo>
                    <a:pt x="105" y="210"/>
                    <a:pt x="51" y="205"/>
                    <a:pt x="26" y="177"/>
                  </a:cubicBezTo>
                  <a:cubicBezTo>
                    <a:pt x="46" y="177"/>
                    <a:pt x="70" y="190"/>
                    <a:pt x="81" y="182"/>
                  </a:cubicBezTo>
                  <a:cubicBezTo>
                    <a:pt x="88" y="176"/>
                    <a:pt x="111" y="149"/>
                    <a:pt x="102" y="126"/>
                  </a:cubicBezTo>
                  <a:cubicBezTo>
                    <a:pt x="99" y="120"/>
                    <a:pt x="95" y="121"/>
                    <a:pt x="89" y="123"/>
                  </a:cubicBezTo>
                  <a:cubicBezTo>
                    <a:pt x="13" y="151"/>
                    <a:pt x="0" y="94"/>
                    <a:pt x="50" y="103"/>
                  </a:cubicBezTo>
                  <a:cubicBezTo>
                    <a:pt x="63" y="105"/>
                    <a:pt x="71" y="106"/>
                    <a:pt x="84" y="104"/>
                  </a:cubicBezTo>
                  <a:cubicBezTo>
                    <a:pt x="86" y="95"/>
                    <a:pt x="88" y="87"/>
                    <a:pt x="91" y="78"/>
                  </a:cubicBezTo>
                  <a:cubicBezTo>
                    <a:pt x="97" y="71"/>
                    <a:pt x="103" y="63"/>
                    <a:pt x="109" y="55"/>
                  </a:cubicBezTo>
                  <a:cubicBezTo>
                    <a:pt x="100" y="42"/>
                    <a:pt x="84" y="50"/>
                    <a:pt x="66" y="65"/>
                  </a:cubicBezTo>
                  <a:cubicBezTo>
                    <a:pt x="60" y="65"/>
                    <a:pt x="55" y="65"/>
                    <a:pt x="49" y="65"/>
                  </a:cubicBezTo>
                  <a:cubicBezTo>
                    <a:pt x="47" y="65"/>
                    <a:pt x="44" y="65"/>
                    <a:pt x="41" y="64"/>
                  </a:cubicBezTo>
                  <a:cubicBezTo>
                    <a:pt x="43" y="63"/>
                    <a:pt x="45" y="61"/>
                    <a:pt x="47" y="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2" name="íṡḷîḑè">
              <a:extLst>
                <a:ext uri="{FF2B5EF4-FFF2-40B4-BE49-F238E27FC236}">
                  <a16:creationId xmlns:a16="http://schemas.microsoft.com/office/drawing/2014/main" id="{CA7EC73A-7E60-40BE-8500-A6BCCD1B769D}"/>
                </a:ext>
              </a:extLst>
            </p:cNvPr>
            <p:cNvSpPr/>
            <p:nvPr/>
          </p:nvSpPr>
          <p:spPr bwMode="auto">
            <a:xfrm>
              <a:off x="8016725" y="2507766"/>
              <a:ext cx="1127307" cy="993674"/>
            </a:xfrm>
            <a:custGeom>
              <a:avLst/>
              <a:gdLst>
                <a:gd name="T0" fmla="*/ 187 w 364"/>
                <a:gd name="T1" fmla="*/ 89 h 320"/>
                <a:gd name="T2" fmla="*/ 258 w 364"/>
                <a:gd name="T3" fmla="*/ 43 h 320"/>
                <a:gd name="T4" fmla="*/ 236 w 364"/>
                <a:gd name="T5" fmla="*/ 82 h 320"/>
                <a:gd name="T6" fmla="*/ 265 w 364"/>
                <a:gd name="T7" fmla="*/ 85 h 320"/>
                <a:gd name="T8" fmla="*/ 276 w 364"/>
                <a:gd name="T9" fmla="*/ 49 h 320"/>
                <a:gd name="T10" fmla="*/ 300 w 364"/>
                <a:gd name="T11" fmla="*/ 67 h 320"/>
                <a:gd name="T12" fmla="*/ 278 w 364"/>
                <a:gd name="T13" fmla="*/ 95 h 320"/>
                <a:gd name="T14" fmla="*/ 263 w 364"/>
                <a:gd name="T15" fmla="*/ 130 h 320"/>
                <a:gd name="T16" fmla="*/ 263 w 364"/>
                <a:gd name="T17" fmla="*/ 152 h 320"/>
                <a:gd name="T18" fmla="*/ 263 w 364"/>
                <a:gd name="T19" fmla="*/ 162 h 320"/>
                <a:gd name="T20" fmla="*/ 357 w 364"/>
                <a:gd name="T21" fmla="*/ 173 h 320"/>
                <a:gd name="T22" fmla="*/ 359 w 364"/>
                <a:gd name="T23" fmla="*/ 206 h 320"/>
                <a:gd name="T24" fmla="*/ 344 w 364"/>
                <a:gd name="T25" fmla="*/ 217 h 320"/>
                <a:gd name="T26" fmla="*/ 310 w 364"/>
                <a:gd name="T27" fmla="*/ 206 h 320"/>
                <a:gd name="T28" fmla="*/ 330 w 364"/>
                <a:gd name="T29" fmla="*/ 182 h 320"/>
                <a:gd name="T30" fmla="*/ 305 w 364"/>
                <a:gd name="T31" fmla="*/ 180 h 320"/>
                <a:gd name="T32" fmla="*/ 255 w 364"/>
                <a:gd name="T33" fmla="*/ 183 h 320"/>
                <a:gd name="T34" fmla="*/ 166 w 364"/>
                <a:gd name="T35" fmla="*/ 208 h 320"/>
                <a:gd name="T36" fmla="*/ 47 w 364"/>
                <a:gd name="T37" fmla="*/ 320 h 320"/>
                <a:gd name="T38" fmla="*/ 24 w 364"/>
                <a:gd name="T39" fmla="*/ 248 h 320"/>
                <a:gd name="T40" fmla="*/ 36 w 364"/>
                <a:gd name="T41" fmla="*/ 222 h 320"/>
                <a:gd name="T42" fmla="*/ 44 w 364"/>
                <a:gd name="T43" fmla="*/ 231 h 320"/>
                <a:gd name="T44" fmla="*/ 45 w 364"/>
                <a:gd name="T45" fmla="*/ 245 h 320"/>
                <a:gd name="T46" fmla="*/ 58 w 364"/>
                <a:gd name="T47" fmla="*/ 256 h 320"/>
                <a:gd name="T48" fmla="*/ 134 w 364"/>
                <a:gd name="T49" fmla="*/ 211 h 320"/>
                <a:gd name="T50" fmla="*/ 187 w 364"/>
                <a:gd name="T51" fmla="*/ 189 h 320"/>
                <a:gd name="T52" fmla="*/ 212 w 364"/>
                <a:gd name="T53" fmla="*/ 178 h 320"/>
                <a:gd name="T54" fmla="*/ 214 w 364"/>
                <a:gd name="T55" fmla="*/ 162 h 320"/>
                <a:gd name="T56" fmla="*/ 187 w 364"/>
                <a:gd name="T57" fmla="*/ 161 h 320"/>
                <a:gd name="T58" fmla="*/ 187 w 364"/>
                <a:gd name="T59" fmla="*/ 133 h 320"/>
                <a:gd name="T60" fmla="*/ 209 w 364"/>
                <a:gd name="T61" fmla="*/ 121 h 320"/>
                <a:gd name="T62" fmla="*/ 223 w 364"/>
                <a:gd name="T63" fmla="*/ 83 h 320"/>
                <a:gd name="T64" fmla="*/ 194 w 364"/>
                <a:gd name="T65" fmla="*/ 97 h 320"/>
                <a:gd name="T66" fmla="*/ 178 w 364"/>
                <a:gd name="T67" fmla="*/ 109 h 320"/>
                <a:gd name="T68" fmla="*/ 163 w 364"/>
                <a:gd name="T69" fmla="*/ 126 h 320"/>
                <a:gd name="T70" fmla="*/ 149 w 364"/>
                <a:gd name="T71" fmla="*/ 175 h 320"/>
                <a:gd name="T72" fmla="*/ 144 w 364"/>
                <a:gd name="T73" fmla="*/ 183 h 320"/>
                <a:gd name="T74" fmla="*/ 112 w 364"/>
                <a:gd name="T75" fmla="*/ 171 h 320"/>
                <a:gd name="T76" fmla="*/ 119 w 364"/>
                <a:gd name="T77" fmla="*/ 157 h 320"/>
                <a:gd name="T78" fmla="*/ 153 w 364"/>
                <a:gd name="T79" fmla="*/ 52 h 320"/>
                <a:gd name="T80" fmla="*/ 175 w 364"/>
                <a:gd name="T81" fmla="*/ 89 h 320"/>
                <a:gd name="T82" fmla="*/ 187 w 364"/>
                <a:gd name="T83" fmla="*/ 89 h 320"/>
                <a:gd name="T84" fmla="*/ 233 w 364"/>
                <a:gd name="T85" fmla="*/ 154 h 320"/>
                <a:gd name="T86" fmla="*/ 232 w 364"/>
                <a:gd name="T87" fmla="*/ 172 h 320"/>
                <a:gd name="T88" fmla="*/ 233 w 364"/>
                <a:gd name="T89" fmla="*/ 154 h 320"/>
                <a:gd name="T90" fmla="*/ 195 w 364"/>
                <a:gd name="T91" fmla="*/ 141 h 320"/>
                <a:gd name="T92" fmla="*/ 195 w 364"/>
                <a:gd name="T93" fmla="*/ 148 h 320"/>
                <a:gd name="T94" fmla="*/ 220 w 364"/>
                <a:gd name="T95" fmla="*/ 148 h 320"/>
                <a:gd name="T96" fmla="*/ 220 w 364"/>
                <a:gd name="T97" fmla="*/ 141 h 320"/>
                <a:gd name="T98" fmla="*/ 195 w 364"/>
                <a:gd name="T99" fmla="*/ 141 h 320"/>
                <a:gd name="T100" fmla="*/ 254 w 364"/>
                <a:gd name="T101" fmla="*/ 129 h 320"/>
                <a:gd name="T102" fmla="*/ 256 w 364"/>
                <a:gd name="T103" fmla="*/ 117 h 320"/>
                <a:gd name="T104" fmla="*/ 254 w 364"/>
                <a:gd name="T105" fmla="*/ 129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320">
                  <a:moveTo>
                    <a:pt x="187" y="89"/>
                  </a:moveTo>
                  <a:cubicBezTo>
                    <a:pt x="207" y="89"/>
                    <a:pt x="243" y="0"/>
                    <a:pt x="258" y="43"/>
                  </a:cubicBezTo>
                  <a:cubicBezTo>
                    <a:pt x="251" y="56"/>
                    <a:pt x="243" y="69"/>
                    <a:pt x="236" y="82"/>
                  </a:cubicBezTo>
                  <a:cubicBezTo>
                    <a:pt x="229" y="98"/>
                    <a:pt x="253" y="106"/>
                    <a:pt x="265" y="85"/>
                  </a:cubicBezTo>
                  <a:cubicBezTo>
                    <a:pt x="273" y="72"/>
                    <a:pt x="274" y="49"/>
                    <a:pt x="276" y="49"/>
                  </a:cubicBezTo>
                  <a:cubicBezTo>
                    <a:pt x="289" y="20"/>
                    <a:pt x="317" y="42"/>
                    <a:pt x="300" y="67"/>
                  </a:cubicBezTo>
                  <a:cubicBezTo>
                    <a:pt x="294" y="77"/>
                    <a:pt x="285" y="86"/>
                    <a:pt x="278" y="95"/>
                  </a:cubicBezTo>
                  <a:cubicBezTo>
                    <a:pt x="276" y="113"/>
                    <a:pt x="276" y="118"/>
                    <a:pt x="263" y="130"/>
                  </a:cubicBezTo>
                  <a:cubicBezTo>
                    <a:pt x="263" y="136"/>
                    <a:pt x="263" y="145"/>
                    <a:pt x="263" y="152"/>
                  </a:cubicBezTo>
                  <a:cubicBezTo>
                    <a:pt x="263" y="155"/>
                    <a:pt x="263" y="158"/>
                    <a:pt x="263" y="162"/>
                  </a:cubicBezTo>
                  <a:cubicBezTo>
                    <a:pt x="302" y="161"/>
                    <a:pt x="343" y="154"/>
                    <a:pt x="357" y="173"/>
                  </a:cubicBezTo>
                  <a:cubicBezTo>
                    <a:pt x="363" y="180"/>
                    <a:pt x="364" y="197"/>
                    <a:pt x="359" y="206"/>
                  </a:cubicBezTo>
                  <a:cubicBezTo>
                    <a:pt x="356" y="211"/>
                    <a:pt x="350" y="217"/>
                    <a:pt x="344" y="217"/>
                  </a:cubicBezTo>
                  <a:cubicBezTo>
                    <a:pt x="327" y="218"/>
                    <a:pt x="288" y="218"/>
                    <a:pt x="310" y="206"/>
                  </a:cubicBezTo>
                  <a:cubicBezTo>
                    <a:pt x="326" y="197"/>
                    <a:pt x="343" y="199"/>
                    <a:pt x="330" y="182"/>
                  </a:cubicBezTo>
                  <a:cubicBezTo>
                    <a:pt x="322" y="182"/>
                    <a:pt x="314" y="181"/>
                    <a:pt x="305" y="180"/>
                  </a:cubicBezTo>
                  <a:cubicBezTo>
                    <a:pt x="289" y="180"/>
                    <a:pt x="272" y="180"/>
                    <a:pt x="255" y="183"/>
                  </a:cubicBezTo>
                  <a:cubicBezTo>
                    <a:pt x="225" y="188"/>
                    <a:pt x="195" y="197"/>
                    <a:pt x="166" y="208"/>
                  </a:cubicBezTo>
                  <a:cubicBezTo>
                    <a:pt x="100" y="241"/>
                    <a:pt x="72" y="248"/>
                    <a:pt x="47" y="320"/>
                  </a:cubicBezTo>
                  <a:cubicBezTo>
                    <a:pt x="0" y="317"/>
                    <a:pt x="11" y="278"/>
                    <a:pt x="24" y="248"/>
                  </a:cubicBezTo>
                  <a:cubicBezTo>
                    <a:pt x="28" y="240"/>
                    <a:pt x="32" y="231"/>
                    <a:pt x="36" y="222"/>
                  </a:cubicBezTo>
                  <a:cubicBezTo>
                    <a:pt x="39" y="225"/>
                    <a:pt x="41" y="228"/>
                    <a:pt x="44" y="231"/>
                  </a:cubicBezTo>
                  <a:cubicBezTo>
                    <a:pt x="44" y="236"/>
                    <a:pt x="44" y="240"/>
                    <a:pt x="45" y="245"/>
                  </a:cubicBezTo>
                  <a:cubicBezTo>
                    <a:pt x="47" y="259"/>
                    <a:pt x="52" y="262"/>
                    <a:pt x="58" y="256"/>
                  </a:cubicBezTo>
                  <a:cubicBezTo>
                    <a:pt x="84" y="241"/>
                    <a:pt x="109" y="226"/>
                    <a:pt x="134" y="211"/>
                  </a:cubicBezTo>
                  <a:cubicBezTo>
                    <a:pt x="152" y="204"/>
                    <a:pt x="169" y="196"/>
                    <a:pt x="187" y="189"/>
                  </a:cubicBezTo>
                  <a:cubicBezTo>
                    <a:pt x="195" y="186"/>
                    <a:pt x="204" y="182"/>
                    <a:pt x="212" y="178"/>
                  </a:cubicBezTo>
                  <a:cubicBezTo>
                    <a:pt x="221" y="171"/>
                    <a:pt x="214" y="166"/>
                    <a:pt x="214" y="162"/>
                  </a:cubicBezTo>
                  <a:cubicBezTo>
                    <a:pt x="203" y="161"/>
                    <a:pt x="197" y="161"/>
                    <a:pt x="187" y="161"/>
                  </a:cubicBezTo>
                  <a:cubicBezTo>
                    <a:pt x="187" y="151"/>
                    <a:pt x="187" y="142"/>
                    <a:pt x="187" y="133"/>
                  </a:cubicBezTo>
                  <a:cubicBezTo>
                    <a:pt x="194" y="129"/>
                    <a:pt x="201" y="125"/>
                    <a:pt x="209" y="121"/>
                  </a:cubicBezTo>
                  <a:cubicBezTo>
                    <a:pt x="223" y="104"/>
                    <a:pt x="223" y="105"/>
                    <a:pt x="223" y="83"/>
                  </a:cubicBezTo>
                  <a:cubicBezTo>
                    <a:pt x="213" y="88"/>
                    <a:pt x="204" y="93"/>
                    <a:pt x="194" y="97"/>
                  </a:cubicBezTo>
                  <a:cubicBezTo>
                    <a:pt x="189" y="102"/>
                    <a:pt x="183" y="105"/>
                    <a:pt x="178" y="109"/>
                  </a:cubicBezTo>
                  <a:cubicBezTo>
                    <a:pt x="173" y="114"/>
                    <a:pt x="169" y="121"/>
                    <a:pt x="163" y="126"/>
                  </a:cubicBezTo>
                  <a:cubicBezTo>
                    <a:pt x="161" y="145"/>
                    <a:pt x="166" y="166"/>
                    <a:pt x="149" y="175"/>
                  </a:cubicBezTo>
                  <a:cubicBezTo>
                    <a:pt x="145" y="177"/>
                    <a:pt x="146" y="175"/>
                    <a:pt x="144" y="183"/>
                  </a:cubicBezTo>
                  <a:cubicBezTo>
                    <a:pt x="141" y="202"/>
                    <a:pt x="114" y="190"/>
                    <a:pt x="112" y="171"/>
                  </a:cubicBezTo>
                  <a:cubicBezTo>
                    <a:pt x="111" y="166"/>
                    <a:pt x="116" y="162"/>
                    <a:pt x="119" y="157"/>
                  </a:cubicBezTo>
                  <a:cubicBezTo>
                    <a:pt x="169" y="146"/>
                    <a:pt x="150" y="108"/>
                    <a:pt x="153" y="52"/>
                  </a:cubicBezTo>
                  <a:cubicBezTo>
                    <a:pt x="182" y="26"/>
                    <a:pt x="168" y="89"/>
                    <a:pt x="175" y="89"/>
                  </a:cubicBezTo>
                  <a:lnTo>
                    <a:pt x="187" y="89"/>
                  </a:lnTo>
                  <a:close/>
                  <a:moveTo>
                    <a:pt x="233" y="154"/>
                  </a:moveTo>
                  <a:cubicBezTo>
                    <a:pt x="230" y="159"/>
                    <a:pt x="230" y="164"/>
                    <a:pt x="232" y="172"/>
                  </a:cubicBezTo>
                  <a:cubicBezTo>
                    <a:pt x="247" y="183"/>
                    <a:pt x="253" y="142"/>
                    <a:pt x="233" y="154"/>
                  </a:cubicBezTo>
                  <a:close/>
                  <a:moveTo>
                    <a:pt x="195" y="141"/>
                  </a:moveTo>
                  <a:cubicBezTo>
                    <a:pt x="195" y="143"/>
                    <a:pt x="196" y="146"/>
                    <a:pt x="195" y="148"/>
                  </a:cubicBezTo>
                  <a:cubicBezTo>
                    <a:pt x="204" y="148"/>
                    <a:pt x="212" y="148"/>
                    <a:pt x="220" y="148"/>
                  </a:cubicBezTo>
                  <a:cubicBezTo>
                    <a:pt x="220" y="146"/>
                    <a:pt x="220" y="143"/>
                    <a:pt x="220" y="141"/>
                  </a:cubicBezTo>
                  <a:cubicBezTo>
                    <a:pt x="211" y="133"/>
                    <a:pt x="206" y="131"/>
                    <a:pt x="195" y="141"/>
                  </a:cubicBezTo>
                  <a:close/>
                  <a:moveTo>
                    <a:pt x="254" y="129"/>
                  </a:moveTo>
                  <a:cubicBezTo>
                    <a:pt x="257" y="128"/>
                    <a:pt x="256" y="123"/>
                    <a:pt x="256" y="117"/>
                  </a:cubicBezTo>
                  <a:cubicBezTo>
                    <a:pt x="240" y="92"/>
                    <a:pt x="233" y="143"/>
                    <a:pt x="254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3" name="ïṩlïḍê">
              <a:extLst>
                <a:ext uri="{FF2B5EF4-FFF2-40B4-BE49-F238E27FC236}">
                  <a16:creationId xmlns:a16="http://schemas.microsoft.com/office/drawing/2014/main" id="{631FC740-D7B7-4287-9C5B-BE28D27D5D5F}"/>
                </a:ext>
              </a:extLst>
            </p:cNvPr>
            <p:cNvSpPr/>
            <p:nvPr/>
          </p:nvSpPr>
          <p:spPr bwMode="auto">
            <a:xfrm>
              <a:off x="2804659" y="2507766"/>
              <a:ext cx="1337599" cy="1343440"/>
            </a:xfrm>
            <a:custGeom>
              <a:avLst/>
              <a:gdLst>
                <a:gd name="T0" fmla="*/ 317 w 634"/>
                <a:gd name="T1" fmla="*/ 0 h 635"/>
                <a:gd name="T2" fmla="*/ 634 w 634"/>
                <a:gd name="T3" fmla="*/ 318 h 635"/>
                <a:gd name="T4" fmla="*/ 317 w 634"/>
                <a:gd name="T5" fmla="*/ 635 h 635"/>
                <a:gd name="T6" fmla="*/ 0 w 634"/>
                <a:gd name="T7" fmla="*/ 318 h 635"/>
                <a:gd name="T8" fmla="*/ 317 w 634"/>
                <a:gd name="T9" fmla="*/ 0 h 635"/>
                <a:gd name="T10" fmla="*/ 317 w 634"/>
                <a:gd name="T11" fmla="*/ 12 h 635"/>
                <a:gd name="T12" fmla="*/ 623 w 634"/>
                <a:gd name="T13" fmla="*/ 318 h 635"/>
                <a:gd name="T14" fmla="*/ 317 w 634"/>
                <a:gd name="T15" fmla="*/ 624 h 635"/>
                <a:gd name="T16" fmla="*/ 11 w 634"/>
                <a:gd name="T17" fmla="*/ 318 h 635"/>
                <a:gd name="T18" fmla="*/ 317 w 634"/>
                <a:gd name="T19" fmla="*/ 12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4" h="635">
                  <a:moveTo>
                    <a:pt x="317" y="0"/>
                  </a:moveTo>
                  <a:cubicBezTo>
                    <a:pt x="492" y="0"/>
                    <a:pt x="634" y="143"/>
                    <a:pt x="634" y="318"/>
                  </a:cubicBezTo>
                  <a:cubicBezTo>
                    <a:pt x="634" y="492"/>
                    <a:pt x="492" y="635"/>
                    <a:pt x="317" y="635"/>
                  </a:cubicBezTo>
                  <a:cubicBezTo>
                    <a:pt x="142" y="635"/>
                    <a:pt x="0" y="492"/>
                    <a:pt x="0" y="318"/>
                  </a:cubicBezTo>
                  <a:cubicBezTo>
                    <a:pt x="0" y="143"/>
                    <a:pt x="142" y="0"/>
                    <a:pt x="317" y="0"/>
                  </a:cubicBezTo>
                  <a:close/>
                  <a:moveTo>
                    <a:pt x="317" y="12"/>
                  </a:moveTo>
                  <a:cubicBezTo>
                    <a:pt x="486" y="12"/>
                    <a:pt x="623" y="149"/>
                    <a:pt x="623" y="318"/>
                  </a:cubicBezTo>
                  <a:cubicBezTo>
                    <a:pt x="623" y="486"/>
                    <a:pt x="486" y="624"/>
                    <a:pt x="317" y="624"/>
                  </a:cubicBezTo>
                  <a:cubicBezTo>
                    <a:pt x="149" y="624"/>
                    <a:pt x="11" y="486"/>
                    <a:pt x="11" y="318"/>
                  </a:cubicBezTo>
                  <a:cubicBezTo>
                    <a:pt x="11" y="149"/>
                    <a:pt x="149" y="12"/>
                    <a:pt x="317" y="12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4" name="íṡļïḍé">
              <a:extLst>
                <a:ext uri="{FF2B5EF4-FFF2-40B4-BE49-F238E27FC236}">
                  <a16:creationId xmlns:a16="http://schemas.microsoft.com/office/drawing/2014/main" id="{F064D6B4-1B54-479D-88E2-E73798E9849D}"/>
                </a:ext>
              </a:extLst>
            </p:cNvPr>
            <p:cNvSpPr/>
            <p:nvPr/>
          </p:nvSpPr>
          <p:spPr bwMode="auto">
            <a:xfrm>
              <a:off x="3424978" y="3614060"/>
              <a:ext cx="28037" cy="42056"/>
            </a:xfrm>
            <a:custGeom>
              <a:avLst/>
              <a:gdLst>
                <a:gd name="T0" fmla="*/ 6 w 13"/>
                <a:gd name="T1" fmla="*/ 19 h 20"/>
                <a:gd name="T2" fmla="*/ 9 w 13"/>
                <a:gd name="T3" fmla="*/ 16 h 20"/>
                <a:gd name="T4" fmla="*/ 12 w 13"/>
                <a:gd name="T5" fmla="*/ 12 h 20"/>
                <a:gd name="T6" fmla="*/ 13 w 13"/>
                <a:gd name="T7" fmla="*/ 8 h 20"/>
                <a:gd name="T8" fmla="*/ 11 w 13"/>
                <a:gd name="T9" fmla="*/ 2 h 20"/>
                <a:gd name="T10" fmla="*/ 7 w 13"/>
                <a:gd name="T11" fmla="*/ 0 h 20"/>
                <a:gd name="T12" fmla="*/ 2 w 13"/>
                <a:gd name="T13" fmla="*/ 2 h 20"/>
                <a:gd name="T14" fmla="*/ 1 w 13"/>
                <a:gd name="T15" fmla="*/ 6 h 20"/>
                <a:gd name="T16" fmla="*/ 2 w 13"/>
                <a:gd name="T17" fmla="*/ 11 h 20"/>
                <a:gd name="T18" fmla="*/ 6 w 13"/>
                <a:gd name="T19" fmla="*/ 12 h 20"/>
                <a:gd name="T20" fmla="*/ 7 w 13"/>
                <a:gd name="T21" fmla="*/ 12 h 20"/>
                <a:gd name="T22" fmla="*/ 9 w 13"/>
                <a:gd name="T23" fmla="*/ 11 h 20"/>
                <a:gd name="T24" fmla="*/ 10 w 13"/>
                <a:gd name="T25" fmla="*/ 10 h 20"/>
                <a:gd name="T26" fmla="*/ 9 w 13"/>
                <a:gd name="T27" fmla="*/ 14 h 20"/>
                <a:gd name="T28" fmla="*/ 6 w 13"/>
                <a:gd name="T29" fmla="*/ 17 h 20"/>
                <a:gd name="T30" fmla="*/ 1 w 13"/>
                <a:gd name="T31" fmla="*/ 19 h 20"/>
                <a:gd name="T32" fmla="*/ 1 w 13"/>
                <a:gd name="T33" fmla="*/ 19 h 20"/>
                <a:gd name="T34" fmla="*/ 2 w 13"/>
                <a:gd name="T35" fmla="*/ 20 h 20"/>
                <a:gd name="T36" fmla="*/ 6 w 13"/>
                <a:gd name="T37" fmla="*/ 19 h 20"/>
                <a:gd name="T38" fmla="*/ 6 w 13"/>
                <a:gd name="T39" fmla="*/ 19 h 20"/>
                <a:gd name="T40" fmla="*/ 3 w 13"/>
                <a:gd name="T41" fmla="*/ 3 h 20"/>
                <a:gd name="T42" fmla="*/ 5 w 13"/>
                <a:gd name="T43" fmla="*/ 1 h 20"/>
                <a:gd name="T44" fmla="*/ 7 w 13"/>
                <a:gd name="T45" fmla="*/ 1 h 20"/>
                <a:gd name="T46" fmla="*/ 9 w 13"/>
                <a:gd name="T47" fmla="*/ 2 h 20"/>
                <a:gd name="T48" fmla="*/ 10 w 13"/>
                <a:gd name="T49" fmla="*/ 6 h 20"/>
                <a:gd name="T50" fmla="*/ 9 w 13"/>
                <a:gd name="T51" fmla="*/ 9 h 20"/>
                <a:gd name="T52" fmla="*/ 7 w 13"/>
                <a:gd name="T53" fmla="*/ 11 h 20"/>
                <a:gd name="T54" fmla="*/ 4 w 13"/>
                <a:gd name="T55" fmla="*/ 9 h 20"/>
                <a:gd name="T56" fmla="*/ 3 w 13"/>
                <a:gd name="T57" fmla="*/ 6 h 20"/>
                <a:gd name="T58" fmla="*/ 3 w 13"/>
                <a:gd name="T59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" h="20">
                  <a:moveTo>
                    <a:pt x="6" y="19"/>
                  </a:moveTo>
                  <a:cubicBezTo>
                    <a:pt x="7" y="18"/>
                    <a:pt x="8" y="17"/>
                    <a:pt x="9" y="16"/>
                  </a:cubicBezTo>
                  <a:cubicBezTo>
                    <a:pt x="11" y="15"/>
                    <a:pt x="11" y="14"/>
                    <a:pt x="12" y="12"/>
                  </a:cubicBezTo>
                  <a:cubicBezTo>
                    <a:pt x="13" y="11"/>
                    <a:pt x="13" y="9"/>
                    <a:pt x="13" y="8"/>
                  </a:cubicBezTo>
                  <a:cubicBezTo>
                    <a:pt x="13" y="5"/>
                    <a:pt x="12" y="3"/>
                    <a:pt x="11" y="2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1" y="3"/>
                    <a:pt x="1" y="4"/>
                    <a:pt x="1" y="6"/>
                  </a:cubicBezTo>
                  <a:cubicBezTo>
                    <a:pt x="0" y="8"/>
                    <a:pt x="1" y="10"/>
                    <a:pt x="2" y="11"/>
                  </a:cubicBezTo>
                  <a:cubicBezTo>
                    <a:pt x="3" y="12"/>
                    <a:pt x="4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2"/>
                    <a:pt x="9" y="13"/>
                    <a:pt x="9" y="14"/>
                  </a:cubicBezTo>
                  <a:cubicBezTo>
                    <a:pt x="8" y="16"/>
                    <a:pt x="7" y="17"/>
                    <a:pt x="6" y="17"/>
                  </a:cubicBezTo>
                  <a:cubicBezTo>
                    <a:pt x="5" y="18"/>
                    <a:pt x="3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4" y="20"/>
                    <a:pt x="5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  <a:moveTo>
                    <a:pt x="3" y="3"/>
                  </a:moveTo>
                  <a:cubicBezTo>
                    <a:pt x="4" y="2"/>
                    <a:pt x="4" y="2"/>
                    <a:pt x="5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8" y="1"/>
                    <a:pt x="9" y="1"/>
                    <a:pt x="9" y="2"/>
                  </a:cubicBezTo>
                  <a:cubicBezTo>
                    <a:pt x="10" y="3"/>
                    <a:pt x="10" y="5"/>
                    <a:pt x="10" y="6"/>
                  </a:cubicBezTo>
                  <a:cubicBezTo>
                    <a:pt x="10" y="8"/>
                    <a:pt x="10" y="9"/>
                    <a:pt x="9" y="9"/>
                  </a:cubicBezTo>
                  <a:cubicBezTo>
                    <a:pt x="9" y="10"/>
                    <a:pt x="8" y="11"/>
                    <a:pt x="7" y="11"/>
                  </a:cubicBezTo>
                  <a:cubicBezTo>
                    <a:pt x="6" y="11"/>
                    <a:pt x="5" y="10"/>
                    <a:pt x="4" y="9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3" y="5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5" name="íṣľîḍé">
              <a:extLst>
                <a:ext uri="{FF2B5EF4-FFF2-40B4-BE49-F238E27FC236}">
                  <a16:creationId xmlns:a16="http://schemas.microsoft.com/office/drawing/2014/main" id="{54F5CCE0-8BBD-4827-8FDF-DC26F12F0222}"/>
                </a:ext>
              </a:extLst>
            </p:cNvPr>
            <p:cNvSpPr/>
            <p:nvPr/>
          </p:nvSpPr>
          <p:spPr bwMode="auto">
            <a:xfrm>
              <a:off x="3498575" y="3614060"/>
              <a:ext cx="28037" cy="42056"/>
            </a:xfrm>
            <a:custGeom>
              <a:avLst/>
              <a:gdLst>
                <a:gd name="T0" fmla="*/ 2 w 13"/>
                <a:gd name="T1" fmla="*/ 16 h 20"/>
                <a:gd name="T2" fmla="*/ 4 w 13"/>
                <a:gd name="T3" fmla="*/ 19 h 20"/>
                <a:gd name="T4" fmla="*/ 7 w 13"/>
                <a:gd name="T5" fmla="*/ 20 h 20"/>
                <a:gd name="T6" fmla="*/ 12 w 13"/>
                <a:gd name="T7" fmla="*/ 17 h 20"/>
                <a:gd name="T8" fmla="*/ 13 w 13"/>
                <a:gd name="T9" fmla="*/ 8 h 20"/>
                <a:gd name="T10" fmla="*/ 12 w 13"/>
                <a:gd name="T11" fmla="*/ 3 h 20"/>
                <a:gd name="T12" fmla="*/ 9 w 13"/>
                <a:gd name="T13" fmla="*/ 1 h 20"/>
                <a:gd name="T14" fmla="*/ 6 w 13"/>
                <a:gd name="T15" fmla="*/ 0 h 20"/>
                <a:gd name="T16" fmla="*/ 2 w 13"/>
                <a:gd name="T17" fmla="*/ 3 h 20"/>
                <a:gd name="T18" fmla="*/ 1 w 13"/>
                <a:gd name="T19" fmla="*/ 11 h 20"/>
                <a:gd name="T20" fmla="*/ 2 w 13"/>
                <a:gd name="T21" fmla="*/ 16 h 20"/>
                <a:gd name="T22" fmla="*/ 2 w 13"/>
                <a:gd name="T23" fmla="*/ 16 h 20"/>
                <a:gd name="T24" fmla="*/ 3 w 13"/>
                <a:gd name="T25" fmla="*/ 3 h 20"/>
                <a:gd name="T26" fmla="*/ 6 w 13"/>
                <a:gd name="T27" fmla="*/ 1 h 20"/>
                <a:gd name="T28" fmla="*/ 9 w 13"/>
                <a:gd name="T29" fmla="*/ 3 h 20"/>
                <a:gd name="T30" fmla="*/ 10 w 13"/>
                <a:gd name="T31" fmla="*/ 10 h 20"/>
                <a:gd name="T32" fmla="*/ 10 w 13"/>
                <a:gd name="T33" fmla="*/ 17 h 20"/>
                <a:gd name="T34" fmla="*/ 8 w 13"/>
                <a:gd name="T35" fmla="*/ 19 h 20"/>
                <a:gd name="T36" fmla="*/ 5 w 13"/>
                <a:gd name="T37" fmla="*/ 18 h 20"/>
                <a:gd name="T38" fmla="*/ 3 w 13"/>
                <a:gd name="T39" fmla="*/ 10 h 20"/>
                <a:gd name="T40" fmla="*/ 3 w 13"/>
                <a:gd name="T41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" h="20">
                  <a:moveTo>
                    <a:pt x="2" y="16"/>
                  </a:moveTo>
                  <a:cubicBezTo>
                    <a:pt x="2" y="17"/>
                    <a:pt x="3" y="19"/>
                    <a:pt x="4" y="19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1" y="19"/>
                    <a:pt x="12" y="17"/>
                  </a:cubicBezTo>
                  <a:cubicBezTo>
                    <a:pt x="13" y="15"/>
                    <a:pt x="13" y="13"/>
                    <a:pt x="13" y="8"/>
                  </a:cubicBezTo>
                  <a:cubicBezTo>
                    <a:pt x="12" y="6"/>
                    <a:pt x="12" y="4"/>
                    <a:pt x="12" y="3"/>
                  </a:cubicBezTo>
                  <a:cubicBezTo>
                    <a:pt x="11" y="2"/>
                    <a:pt x="10" y="1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4" y="0"/>
                    <a:pt x="3" y="1"/>
                    <a:pt x="2" y="3"/>
                  </a:cubicBezTo>
                  <a:cubicBezTo>
                    <a:pt x="1" y="5"/>
                    <a:pt x="0" y="7"/>
                    <a:pt x="1" y="11"/>
                  </a:cubicBezTo>
                  <a:cubicBezTo>
                    <a:pt x="1" y="13"/>
                    <a:pt x="1" y="15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lose/>
                  <a:moveTo>
                    <a:pt x="3" y="3"/>
                  </a:moveTo>
                  <a:cubicBezTo>
                    <a:pt x="4" y="2"/>
                    <a:pt x="5" y="1"/>
                    <a:pt x="6" y="1"/>
                  </a:cubicBezTo>
                  <a:cubicBezTo>
                    <a:pt x="7" y="1"/>
                    <a:pt x="8" y="2"/>
                    <a:pt x="9" y="3"/>
                  </a:cubicBezTo>
                  <a:cubicBezTo>
                    <a:pt x="10" y="4"/>
                    <a:pt x="10" y="6"/>
                    <a:pt x="10" y="10"/>
                  </a:cubicBezTo>
                  <a:cubicBezTo>
                    <a:pt x="11" y="14"/>
                    <a:pt x="11" y="16"/>
                    <a:pt x="10" y="17"/>
                  </a:cubicBezTo>
                  <a:cubicBezTo>
                    <a:pt x="10" y="18"/>
                    <a:pt x="9" y="19"/>
                    <a:pt x="8" y="19"/>
                  </a:cubicBezTo>
                  <a:cubicBezTo>
                    <a:pt x="6" y="19"/>
                    <a:pt x="6" y="19"/>
                    <a:pt x="5" y="18"/>
                  </a:cubicBezTo>
                  <a:cubicBezTo>
                    <a:pt x="4" y="16"/>
                    <a:pt x="3" y="14"/>
                    <a:pt x="3" y="10"/>
                  </a:cubicBezTo>
                  <a:cubicBezTo>
                    <a:pt x="3" y="7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6" name="ïśľïḑé">
              <a:extLst>
                <a:ext uri="{FF2B5EF4-FFF2-40B4-BE49-F238E27FC236}">
                  <a16:creationId xmlns:a16="http://schemas.microsoft.com/office/drawing/2014/main" id="{3D94FB7F-1D01-456A-B90C-3A791F1242AC}"/>
                </a:ext>
              </a:extLst>
            </p:cNvPr>
            <p:cNvSpPr/>
            <p:nvPr/>
          </p:nvSpPr>
          <p:spPr bwMode="auto">
            <a:xfrm>
              <a:off x="3563994" y="3601209"/>
              <a:ext cx="28037" cy="44392"/>
            </a:xfrm>
            <a:custGeom>
              <a:avLst/>
              <a:gdLst>
                <a:gd name="T0" fmla="*/ 3 w 13"/>
                <a:gd name="T1" fmla="*/ 4 h 21"/>
                <a:gd name="T2" fmla="*/ 1 w 13"/>
                <a:gd name="T3" fmla="*/ 10 h 21"/>
                <a:gd name="T4" fmla="*/ 1 w 13"/>
                <a:gd name="T5" fmla="*/ 15 h 21"/>
                <a:gd name="T6" fmla="*/ 4 w 13"/>
                <a:gd name="T7" fmla="*/ 20 h 21"/>
                <a:gd name="T8" fmla="*/ 9 w 13"/>
                <a:gd name="T9" fmla="*/ 21 h 21"/>
                <a:gd name="T10" fmla="*/ 12 w 13"/>
                <a:gd name="T11" fmla="*/ 18 h 21"/>
                <a:gd name="T12" fmla="*/ 13 w 13"/>
                <a:gd name="T13" fmla="*/ 13 h 21"/>
                <a:gd name="T14" fmla="*/ 11 w 13"/>
                <a:gd name="T15" fmla="*/ 9 h 21"/>
                <a:gd name="T16" fmla="*/ 7 w 13"/>
                <a:gd name="T17" fmla="*/ 9 h 21"/>
                <a:gd name="T18" fmla="*/ 5 w 13"/>
                <a:gd name="T19" fmla="*/ 9 h 21"/>
                <a:gd name="T20" fmla="*/ 4 w 13"/>
                <a:gd name="T21" fmla="*/ 11 h 21"/>
                <a:gd name="T22" fmla="*/ 3 w 13"/>
                <a:gd name="T23" fmla="*/ 12 h 21"/>
                <a:gd name="T24" fmla="*/ 3 w 13"/>
                <a:gd name="T25" fmla="*/ 8 h 21"/>
                <a:gd name="T26" fmla="*/ 5 w 13"/>
                <a:gd name="T27" fmla="*/ 4 h 21"/>
                <a:gd name="T28" fmla="*/ 8 w 13"/>
                <a:gd name="T29" fmla="*/ 1 h 21"/>
                <a:gd name="T30" fmla="*/ 8 w 13"/>
                <a:gd name="T31" fmla="*/ 1 h 21"/>
                <a:gd name="T32" fmla="*/ 7 w 13"/>
                <a:gd name="T33" fmla="*/ 0 h 21"/>
                <a:gd name="T34" fmla="*/ 3 w 13"/>
                <a:gd name="T35" fmla="*/ 4 h 21"/>
                <a:gd name="T36" fmla="*/ 9 w 13"/>
                <a:gd name="T37" fmla="*/ 11 h 21"/>
                <a:gd name="T38" fmla="*/ 11 w 13"/>
                <a:gd name="T39" fmla="*/ 14 h 21"/>
                <a:gd name="T40" fmla="*/ 11 w 13"/>
                <a:gd name="T41" fmla="*/ 18 h 21"/>
                <a:gd name="T42" fmla="*/ 9 w 13"/>
                <a:gd name="T43" fmla="*/ 20 h 21"/>
                <a:gd name="T44" fmla="*/ 6 w 13"/>
                <a:gd name="T45" fmla="*/ 19 h 21"/>
                <a:gd name="T46" fmla="*/ 4 w 13"/>
                <a:gd name="T47" fmla="*/ 15 h 21"/>
                <a:gd name="T48" fmla="*/ 4 w 13"/>
                <a:gd name="T49" fmla="*/ 13 h 21"/>
                <a:gd name="T50" fmla="*/ 4 w 13"/>
                <a:gd name="T51" fmla="*/ 12 h 21"/>
                <a:gd name="T52" fmla="*/ 6 w 13"/>
                <a:gd name="T53" fmla="*/ 11 h 21"/>
                <a:gd name="T54" fmla="*/ 9 w 13"/>
                <a:gd name="T5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" h="21">
                  <a:moveTo>
                    <a:pt x="3" y="4"/>
                  </a:moveTo>
                  <a:cubicBezTo>
                    <a:pt x="2" y="6"/>
                    <a:pt x="1" y="8"/>
                    <a:pt x="1" y="10"/>
                  </a:cubicBezTo>
                  <a:cubicBezTo>
                    <a:pt x="0" y="11"/>
                    <a:pt x="1" y="13"/>
                    <a:pt x="1" y="15"/>
                  </a:cubicBezTo>
                  <a:cubicBezTo>
                    <a:pt x="2" y="17"/>
                    <a:pt x="3" y="19"/>
                    <a:pt x="4" y="20"/>
                  </a:cubicBezTo>
                  <a:cubicBezTo>
                    <a:pt x="6" y="21"/>
                    <a:pt x="7" y="21"/>
                    <a:pt x="9" y="21"/>
                  </a:cubicBezTo>
                  <a:cubicBezTo>
                    <a:pt x="10" y="20"/>
                    <a:pt x="12" y="19"/>
                    <a:pt x="12" y="18"/>
                  </a:cubicBezTo>
                  <a:cubicBezTo>
                    <a:pt x="13" y="16"/>
                    <a:pt x="13" y="14"/>
                    <a:pt x="13" y="13"/>
                  </a:cubicBezTo>
                  <a:cubicBezTo>
                    <a:pt x="13" y="11"/>
                    <a:pt x="12" y="10"/>
                    <a:pt x="11" y="9"/>
                  </a:cubicBezTo>
                  <a:cubicBezTo>
                    <a:pt x="10" y="9"/>
                    <a:pt x="8" y="8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5" y="10"/>
                    <a:pt x="5" y="10"/>
                    <a:pt x="4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0"/>
                    <a:pt x="3" y="9"/>
                    <a:pt x="3" y="8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6" y="3"/>
                    <a:pt x="7" y="2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1"/>
                    <a:pt x="4" y="3"/>
                    <a:pt x="3" y="4"/>
                  </a:cubicBezTo>
                  <a:close/>
                  <a:moveTo>
                    <a:pt x="9" y="11"/>
                  </a:moveTo>
                  <a:cubicBezTo>
                    <a:pt x="10" y="12"/>
                    <a:pt x="11" y="13"/>
                    <a:pt x="11" y="14"/>
                  </a:cubicBezTo>
                  <a:cubicBezTo>
                    <a:pt x="11" y="16"/>
                    <a:pt x="11" y="17"/>
                    <a:pt x="11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8" y="20"/>
                    <a:pt x="7" y="20"/>
                    <a:pt x="6" y="19"/>
                  </a:cubicBezTo>
                  <a:cubicBezTo>
                    <a:pt x="5" y="18"/>
                    <a:pt x="4" y="17"/>
                    <a:pt x="4" y="15"/>
                  </a:cubicBezTo>
                  <a:cubicBezTo>
                    <a:pt x="4" y="14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0"/>
                    <a:pt x="8" y="10"/>
                    <a:pt x="9" y="11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7" name="i$ľíḋe">
              <a:extLst>
                <a:ext uri="{FF2B5EF4-FFF2-40B4-BE49-F238E27FC236}">
                  <a16:creationId xmlns:a16="http://schemas.microsoft.com/office/drawing/2014/main" id="{F394BFF8-59CE-4FE7-B61E-6CDC0F0AC55D}"/>
                </a:ext>
              </a:extLst>
            </p:cNvPr>
            <p:cNvSpPr/>
            <p:nvPr/>
          </p:nvSpPr>
          <p:spPr bwMode="auto">
            <a:xfrm>
              <a:off x="3357222" y="3605882"/>
              <a:ext cx="23364" cy="42056"/>
            </a:xfrm>
            <a:custGeom>
              <a:avLst/>
              <a:gdLst>
                <a:gd name="T0" fmla="*/ 5 w 11"/>
                <a:gd name="T1" fmla="*/ 19 h 20"/>
                <a:gd name="T2" fmla="*/ 10 w 11"/>
                <a:gd name="T3" fmla="*/ 20 h 20"/>
                <a:gd name="T4" fmla="*/ 10 w 11"/>
                <a:gd name="T5" fmla="*/ 19 h 20"/>
                <a:gd name="T6" fmla="*/ 9 w 11"/>
                <a:gd name="T7" fmla="*/ 19 h 20"/>
                <a:gd name="T8" fmla="*/ 7 w 11"/>
                <a:gd name="T9" fmla="*/ 18 h 20"/>
                <a:gd name="T10" fmla="*/ 7 w 11"/>
                <a:gd name="T11" fmla="*/ 17 h 20"/>
                <a:gd name="T12" fmla="*/ 7 w 11"/>
                <a:gd name="T13" fmla="*/ 15 h 20"/>
                <a:gd name="T14" fmla="*/ 9 w 11"/>
                <a:gd name="T15" fmla="*/ 10 h 20"/>
                <a:gd name="T16" fmla="*/ 11 w 11"/>
                <a:gd name="T17" fmla="*/ 2 h 20"/>
                <a:gd name="T18" fmla="*/ 11 w 11"/>
                <a:gd name="T19" fmla="*/ 1 h 20"/>
                <a:gd name="T20" fmla="*/ 11 w 11"/>
                <a:gd name="T21" fmla="*/ 0 h 20"/>
                <a:gd name="T22" fmla="*/ 3 w 11"/>
                <a:gd name="T23" fmla="*/ 1 h 20"/>
                <a:gd name="T24" fmla="*/ 3 w 11"/>
                <a:gd name="T25" fmla="*/ 3 h 20"/>
                <a:gd name="T26" fmla="*/ 3 w 11"/>
                <a:gd name="T27" fmla="*/ 3 h 20"/>
                <a:gd name="T28" fmla="*/ 4 w 11"/>
                <a:gd name="T29" fmla="*/ 3 h 20"/>
                <a:gd name="T30" fmla="*/ 7 w 11"/>
                <a:gd name="T31" fmla="*/ 2 h 20"/>
                <a:gd name="T32" fmla="*/ 8 w 11"/>
                <a:gd name="T33" fmla="*/ 2 h 20"/>
                <a:gd name="T34" fmla="*/ 8 w 11"/>
                <a:gd name="T35" fmla="*/ 2 h 20"/>
                <a:gd name="T36" fmla="*/ 7 w 11"/>
                <a:gd name="T37" fmla="*/ 6 h 20"/>
                <a:gd name="T38" fmla="*/ 5 w 11"/>
                <a:gd name="T39" fmla="*/ 14 h 20"/>
                <a:gd name="T40" fmla="*/ 4 w 11"/>
                <a:gd name="T41" fmla="*/ 17 h 20"/>
                <a:gd name="T42" fmla="*/ 2 w 11"/>
                <a:gd name="T43" fmla="*/ 17 h 20"/>
                <a:gd name="T44" fmla="*/ 1 w 11"/>
                <a:gd name="T45" fmla="*/ 17 h 20"/>
                <a:gd name="T46" fmla="*/ 0 w 11"/>
                <a:gd name="T47" fmla="*/ 18 h 20"/>
                <a:gd name="T48" fmla="*/ 5 w 11"/>
                <a:gd name="T49" fmla="*/ 19 h 20"/>
                <a:gd name="T50" fmla="*/ 5 w 11"/>
                <a:gd name="T5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" h="20">
                  <a:moveTo>
                    <a:pt x="5" y="19"/>
                  </a:moveTo>
                  <a:cubicBezTo>
                    <a:pt x="6" y="19"/>
                    <a:pt x="8" y="20"/>
                    <a:pt x="10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7" y="19"/>
                    <a:pt x="7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7" y="17"/>
                    <a:pt x="7" y="16"/>
                    <a:pt x="7" y="15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1"/>
                    <a:pt x="6" y="1"/>
                    <a:pt x="3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4"/>
                    <a:pt x="7" y="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6"/>
                    <a:pt x="4" y="17"/>
                    <a:pt x="4" y="17"/>
                  </a:cubicBezTo>
                  <a:cubicBezTo>
                    <a:pt x="4" y="17"/>
                    <a:pt x="3" y="17"/>
                    <a:pt x="2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8"/>
                    <a:pt x="4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8" name="íṡļîdé">
              <a:extLst>
                <a:ext uri="{FF2B5EF4-FFF2-40B4-BE49-F238E27FC236}">
                  <a16:creationId xmlns:a16="http://schemas.microsoft.com/office/drawing/2014/main" id="{235059B0-FD03-4CC4-A2DA-502529B45B42}"/>
                </a:ext>
              </a:extLst>
            </p:cNvPr>
            <p:cNvSpPr/>
            <p:nvPr/>
          </p:nvSpPr>
          <p:spPr bwMode="auto">
            <a:xfrm>
              <a:off x="3005591" y="2711034"/>
              <a:ext cx="935735" cy="966109"/>
            </a:xfrm>
            <a:custGeom>
              <a:avLst/>
              <a:gdLst>
                <a:gd name="T0" fmla="*/ 222 w 444"/>
                <a:gd name="T1" fmla="*/ 17 h 457"/>
                <a:gd name="T2" fmla="*/ 427 w 444"/>
                <a:gd name="T3" fmla="*/ 222 h 457"/>
                <a:gd name="T4" fmla="*/ 294 w 444"/>
                <a:gd name="T5" fmla="*/ 413 h 457"/>
                <a:gd name="T6" fmla="*/ 298 w 444"/>
                <a:gd name="T7" fmla="*/ 422 h 457"/>
                <a:gd name="T8" fmla="*/ 436 w 444"/>
                <a:gd name="T9" fmla="*/ 222 h 457"/>
                <a:gd name="T10" fmla="*/ 222 w 444"/>
                <a:gd name="T11" fmla="*/ 7 h 457"/>
                <a:gd name="T12" fmla="*/ 8 w 444"/>
                <a:gd name="T13" fmla="*/ 222 h 457"/>
                <a:gd name="T14" fmla="*/ 146 w 444"/>
                <a:gd name="T15" fmla="*/ 422 h 457"/>
                <a:gd name="T16" fmla="*/ 150 w 444"/>
                <a:gd name="T17" fmla="*/ 413 h 457"/>
                <a:gd name="T18" fmla="*/ 18 w 444"/>
                <a:gd name="T19" fmla="*/ 222 h 457"/>
                <a:gd name="T20" fmla="*/ 222 w 444"/>
                <a:gd name="T21" fmla="*/ 17 h 457"/>
                <a:gd name="T22" fmla="*/ 284 w 444"/>
                <a:gd name="T23" fmla="*/ 416 h 457"/>
                <a:gd name="T24" fmla="*/ 222 w 444"/>
                <a:gd name="T25" fmla="*/ 426 h 457"/>
                <a:gd name="T26" fmla="*/ 159 w 444"/>
                <a:gd name="T27" fmla="*/ 416 h 457"/>
                <a:gd name="T28" fmla="*/ 152 w 444"/>
                <a:gd name="T29" fmla="*/ 432 h 457"/>
                <a:gd name="T30" fmla="*/ 152 w 444"/>
                <a:gd name="T31" fmla="*/ 432 h 457"/>
                <a:gd name="T32" fmla="*/ 152 w 444"/>
                <a:gd name="T33" fmla="*/ 432 h 457"/>
                <a:gd name="T34" fmla="*/ 149 w 444"/>
                <a:gd name="T35" fmla="*/ 437 h 457"/>
                <a:gd name="T36" fmla="*/ 222 w 444"/>
                <a:gd name="T37" fmla="*/ 449 h 457"/>
                <a:gd name="T38" fmla="*/ 295 w 444"/>
                <a:gd name="T39" fmla="*/ 437 h 457"/>
                <a:gd name="T40" fmla="*/ 292 w 444"/>
                <a:gd name="T41" fmla="*/ 432 h 457"/>
                <a:gd name="T42" fmla="*/ 291 w 444"/>
                <a:gd name="T43" fmla="*/ 432 h 457"/>
                <a:gd name="T44" fmla="*/ 291 w 444"/>
                <a:gd name="T45" fmla="*/ 431 h 457"/>
                <a:gd name="T46" fmla="*/ 284 w 444"/>
                <a:gd name="T47" fmla="*/ 416 h 457"/>
                <a:gd name="T48" fmla="*/ 137 w 444"/>
                <a:gd name="T49" fmla="*/ 440 h 457"/>
                <a:gd name="T50" fmla="*/ 136 w 444"/>
                <a:gd name="T51" fmla="*/ 440 h 457"/>
                <a:gd name="T52" fmla="*/ 142 w 444"/>
                <a:gd name="T53" fmla="*/ 428 h 457"/>
                <a:gd name="T54" fmla="*/ 0 w 444"/>
                <a:gd name="T55" fmla="*/ 222 h 457"/>
                <a:gd name="T56" fmla="*/ 222 w 444"/>
                <a:gd name="T57" fmla="*/ 0 h 457"/>
                <a:gd name="T58" fmla="*/ 444 w 444"/>
                <a:gd name="T59" fmla="*/ 222 h 457"/>
                <a:gd name="T60" fmla="*/ 301 w 444"/>
                <a:gd name="T61" fmla="*/ 429 h 457"/>
                <a:gd name="T62" fmla="*/ 307 w 444"/>
                <a:gd name="T63" fmla="*/ 441 h 457"/>
                <a:gd name="T64" fmla="*/ 305 w 444"/>
                <a:gd name="T65" fmla="*/ 441 h 457"/>
                <a:gd name="T66" fmla="*/ 305 w 444"/>
                <a:gd name="T67" fmla="*/ 441 h 457"/>
                <a:gd name="T68" fmla="*/ 222 w 444"/>
                <a:gd name="T69" fmla="*/ 457 h 457"/>
                <a:gd name="T70" fmla="*/ 136 w 444"/>
                <a:gd name="T71" fmla="*/ 440 h 457"/>
                <a:gd name="T72" fmla="*/ 137 w 444"/>
                <a:gd name="T73" fmla="*/ 44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4" h="457">
                  <a:moveTo>
                    <a:pt x="222" y="17"/>
                  </a:moveTo>
                  <a:cubicBezTo>
                    <a:pt x="335" y="17"/>
                    <a:pt x="427" y="109"/>
                    <a:pt x="427" y="222"/>
                  </a:cubicBezTo>
                  <a:cubicBezTo>
                    <a:pt x="427" y="309"/>
                    <a:pt x="371" y="384"/>
                    <a:pt x="294" y="413"/>
                  </a:cubicBezTo>
                  <a:cubicBezTo>
                    <a:pt x="298" y="422"/>
                    <a:pt x="298" y="422"/>
                    <a:pt x="298" y="422"/>
                  </a:cubicBezTo>
                  <a:cubicBezTo>
                    <a:pt x="379" y="391"/>
                    <a:pt x="436" y="313"/>
                    <a:pt x="436" y="222"/>
                  </a:cubicBezTo>
                  <a:cubicBezTo>
                    <a:pt x="436" y="104"/>
                    <a:pt x="340" y="7"/>
                    <a:pt x="222" y="7"/>
                  </a:cubicBezTo>
                  <a:cubicBezTo>
                    <a:pt x="104" y="7"/>
                    <a:pt x="8" y="104"/>
                    <a:pt x="8" y="222"/>
                  </a:cubicBezTo>
                  <a:cubicBezTo>
                    <a:pt x="8" y="313"/>
                    <a:pt x="65" y="391"/>
                    <a:pt x="146" y="422"/>
                  </a:cubicBezTo>
                  <a:cubicBezTo>
                    <a:pt x="150" y="413"/>
                    <a:pt x="150" y="413"/>
                    <a:pt x="150" y="413"/>
                  </a:cubicBezTo>
                  <a:cubicBezTo>
                    <a:pt x="73" y="384"/>
                    <a:pt x="18" y="309"/>
                    <a:pt x="18" y="222"/>
                  </a:cubicBezTo>
                  <a:cubicBezTo>
                    <a:pt x="18" y="109"/>
                    <a:pt x="109" y="17"/>
                    <a:pt x="222" y="17"/>
                  </a:cubicBezTo>
                  <a:close/>
                  <a:moveTo>
                    <a:pt x="284" y="416"/>
                  </a:moveTo>
                  <a:cubicBezTo>
                    <a:pt x="265" y="423"/>
                    <a:pt x="244" y="426"/>
                    <a:pt x="222" y="426"/>
                  </a:cubicBezTo>
                  <a:cubicBezTo>
                    <a:pt x="200" y="426"/>
                    <a:pt x="179" y="423"/>
                    <a:pt x="159" y="416"/>
                  </a:cubicBezTo>
                  <a:cubicBezTo>
                    <a:pt x="152" y="432"/>
                    <a:pt x="152" y="432"/>
                    <a:pt x="152" y="432"/>
                  </a:cubicBezTo>
                  <a:cubicBezTo>
                    <a:pt x="152" y="432"/>
                    <a:pt x="152" y="432"/>
                    <a:pt x="152" y="432"/>
                  </a:cubicBezTo>
                  <a:cubicBezTo>
                    <a:pt x="152" y="432"/>
                    <a:pt x="152" y="432"/>
                    <a:pt x="152" y="432"/>
                  </a:cubicBezTo>
                  <a:cubicBezTo>
                    <a:pt x="149" y="437"/>
                    <a:pt x="149" y="437"/>
                    <a:pt x="149" y="437"/>
                  </a:cubicBezTo>
                  <a:cubicBezTo>
                    <a:pt x="172" y="445"/>
                    <a:pt x="197" y="449"/>
                    <a:pt x="222" y="449"/>
                  </a:cubicBezTo>
                  <a:cubicBezTo>
                    <a:pt x="247" y="449"/>
                    <a:pt x="272" y="445"/>
                    <a:pt x="295" y="437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2"/>
                    <a:pt x="292" y="432"/>
                    <a:pt x="291" y="432"/>
                  </a:cubicBezTo>
                  <a:cubicBezTo>
                    <a:pt x="291" y="431"/>
                    <a:pt x="291" y="431"/>
                    <a:pt x="291" y="431"/>
                  </a:cubicBezTo>
                  <a:lnTo>
                    <a:pt x="284" y="416"/>
                  </a:lnTo>
                  <a:close/>
                  <a:moveTo>
                    <a:pt x="137" y="440"/>
                  </a:moveTo>
                  <a:cubicBezTo>
                    <a:pt x="136" y="440"/>
                    <a:pt x="136" y="440"/>
                    <a:pt x="136" y="440"/>
                  </a:cubicBezTo>
                  <a:cubicBezTo>
                    <a:pt x="142" y="428"/>
                    <a:pt x="142" y="428"/>
                    <a:pt x="142" y="428"/>
                  </a:cubicBezTo>
                  <a:cubicBezTo>
                    <a:pt x="59" y="396"/>
                    <a:pt x="0" y="316"/>
                    <a:pt x="0" y="222"/>
                  </a:cubicBezTo>
                  <a:cubicBezTo>
                    <a:pt x="0" y="99"/>
                    <a:pt x="100" y="0"/>
                    <a:pt x="222" y="0"/>
                  </a:cubicBezTo>
                  <a:cubicBezTo>
                    <a:pt x="344" y="0"/>
                    <a:pt x="444" y="99"/>
                    <a:pt x="444" y="222"/>
                  </a:cubicBezTo>
                  <a:cubicBezTo>
                    <a:pt x="444" y="316"/>
                    <a:pt x="385" y="397"/>
                    <a:pt x="301" y="429"/>
                  </a:cubicBezTo>
                  <a:cubicBezTo>
                    <a:pt x="307" y="441"/>
                    <a:pt x="307" y="441"/>
                    <a:pt x="307" y="441"/>
                  </a:cubicBezTo>
                  <a:cubicBezTo>
                    <a:pt x="305" y="441"/>
                    <a:pt x="305" y="441"/>
                    <a:pt x="305" y="441"/>
                  </a:cubicBezTo>
                  <a:cubicBezTo>
                    <a:pt x="305" y="441"/>
                    <a:pt x="305" y="441"/>
                    <a:pt x="305" y="441"/>
                  </a:cubicBezTo>
                  <a:cubicBezTo>
                    <a:pt x="279" y="451"/>
                    <a:pt x="251" y="457"/>
                    <a:pt x="222" y="457"/>
                  </a:cubicBezTo>
                  <a:cubicBezTo>
                    <a:pt x="192" y="457"/>
                    <a:pt x="163" y="451"/>
                    <a:pt x="136" y="440"/>
                  </a:cubicBezTo>
                  <a:lnTo>
                    <a:pt x="137" y="440"/>
                  </a:ln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9" name="íślíḑè">
              <a:extLst>
                <a:ext uri="{FF2B5EF4-FFF2-40B4-BE49-F238E27FC236}">
                  <a16:creationId xmlns:a16="http://schemas.microsoft.com/office/drawing/2014/main" id="{819721E6-46FE-461E-ADDA-298EBF81A504}"/>
                </a:ext>
              </a:extLst>
            </p:cNvPr>
            <p:cNvSpPr/>
            <p:nvPr/>
          </p:nvSpPr>
          <p:spPr bwMode="auto">
            <a:xfrm>
              <a:off x="3205355" y="2748417"/>
              <a:ext cx="544385" cy="844615"/>
            </a:xfrm>
            <a:custGeom>
              <a:avLst/>
              <a:gdLst>
                <a:gd name="T0" fmla="*/ 137 w 258"/>
                <a:gd name="T1" fmla="*/ 8 h 399"/>
                <a:gd name="T2" fmla="*/ 177 w 258"/>
                <a:gd name="T3" fmla="*/ 12 h 399"/>
                <a:gd name="T4" fmla="*/ 140 w 258"/>
                <a:gd name="T5" fmla="*/ 49 h 399"/>
                <a:gd name="T6" fmla="*/ 191 w 258"/>
                <a:gd name="T7" fmla="*/ 100 h 399"/>
                <a:gd name="T8" fmla="*/ 246 w 258"/>
                <a:gd name="T9" fmla="*/ 346 h 399"/>
                <a:gd name="T10" fmla="*/ 225 w 258"/>
                <a:gd name="T11" fmla="*/ 331 h 399"/>
                <a:gd name="T12" fmla="*/ 195 w 258"/>
                <a:gd name="T13" fmla="*/ 183 h 399"/>
                <a:gd name="T14" fmla="*/ 145 w 258"/>
                <a:gd name="T15" fmla="*/ 212 h 399"/>
                <a:gd name="T16" fmla="*/ 175 w 258"/>
                <a:gd name="T17" fmla="*/ 362 h 399"/>
                <a:gd name="T18" fmla="*/ 139 w 258"/>
                <a:gd name="T19" fmla="*/ 223 h 399"/>
                <a:gd name="T20" fmla="*/ 95 w 258"/>
                <a:gd name="T21" fmla="*/ 306 h 399"/>
                <a:gd name="T22" fmla="*/ 80 w 258"/>
                <a:gd name="T23" fmla="*/ 259 h 399"/>
                <a:gd name="T24" fmla="*/ 82 w 258"/>
                <a:gd name="T25" fmla="*/ 193 h 399"/>
                <a:gd name="T26" fmla="*/ 42 w 258"/>
                <a:gd name="T27" fmla="*/ 202 h 399"/>
                <a:gd name="T28" fmla="*/ 0 w 258"/>
                <a:gd name="T29" fmla="*/ 367 h 399"/>
                <a:gd name="T30" fmla="*/ 26 w 258"/>
                <a:gd name="T31" fmla="*/ 183 h 399"/>
                <a:gd name="T32" fmla="*/ 74 w 258"/>
                <a:gd name="T33" fmla="*/ 76 h 399"/>
                <a:gd name="T34" fmla="*/ 100 w 258"/>
                <a:gd name="T35" fmla="*/ 47 h 399"/>
                <a:gd name="T36" fmla="*/ 87 w 258"/>
                <a:gd name="T37" fmla="*/ 20 h 399"/>
                <a:gd name="T38" fmla="*/ 122 w 258"/>
                <a:gd name="T39" fmla="*/ 6 h 399"/>
                <a:gd name="T40" fmla="*/ 85 w 258"/>
                <a:gd name="T41" fmla="*/ 93 h 399"/>
                <a:gd name="T42" fmla="*/ 152 w 258"/>
                <a:gd name="T43" fmla="*/ 91 h 399"/>
                <a:gd name="T44" fmla="*/ 136 w 258"/>
                <a:gd name="T45" fmla="*/ 65 h 399"/>
                <a:gd name="T46" fmla="*/ 67 w 258"/>
                <a:gd name="T47" fmla="*/ 165 h 399"/>
                <a:gd name="T48" fmla="*/ 46 w 258"/>
                <a:gd name="T49" fmla="*/ 144 h 399"/>
                <a:gd name="T50" fmla="*/ 191 w 258"/>
                <a:gd name="T51" fmla="*/ 165 h 399"/>
                <a:gd name="T52" fmla="*/ 206 w 258"/>
                <a:gd name="T53" fmla="*/ 135 h 399"/>
                <a:gd name="T54" fmla="*/ 173 w 258"/>
                <a:gd name="T55" fmla="*/ 159 h 399"/>
                <a:gd name="T56" fmla="*/ 82 w 258"/>
                <a:gd name="T57" fmla="*/ 160 h 399"/>
                <a:gd name="T58" fmla="*/ 164 w 258"/>
                <a:gd name="T59" fmla="*/ 109 h 399"/>
                <a:gd name="T60" fmla="*/ 121 w 258"/>
                <a:gd name="T61" fmla="*/ 166 h 399"/>
                <a:gd name="T62" fmla="*/ 118 w 258"/>
                <a:gd name="T63" fmla="*/ 201 h 399"/>
                <a:gd name="T64" fmla="*/ 109 w 258"/>
                <a:gd name="T65" fmla="*/ 250 h 399"/>
                <a:gd name="T66" fmla="*/ 108 w 258"/>
                <a:gd name="T67" fmla="*/ 274 h 399"/>
                <a:gd name="T68" fmla="*/ 125 w 258"/>
                <a:gd name="T69" fmla="*/ 316 h 399"/>
                <a:gd name="T70" fmla="*/ 113 w 258"/>
                <a:gd name="T71" fmla="*/ 311 h 399"/>
                <a:gd name="T72" fmla="*/ 125 w 258"/>
                <a:gd name="T73" fmla="*/ 353 h 399"/>
                <a:gd name="T74" fmla="*/ 137 w 258"/>
                <a:gd name="T75" fmla="*/ 354 h 399"/>
                <a:gd name="T76" fmla="*/ 146 w 258"/>
                <a:gd name="T77" fmla="*/ 311 h 399"/>
                <a:gd name="T78" fmla="*/ 137 w 258"/>
                <a:gd name="T79" fmla="*/ 315 h 399"/>
                <a:gd name="T80" fmla="*/ 140 w 258"/>
                <a:gd name="T81" fmla="*/ 301 h 399"/>
                <a:gd name="T82" fmla="*/ 121 w 258"/>
                <a:gd name="T83" fmla="*/ 274 h 399"/>
                <a:gd name="T84" fmla="*/ 153 w 258"/>
                <a:gd name="T85" fmla="*/ 247 h 399"/>
                <a:gd name="T86" fmla="*/ 111 w 258"/>
                <a:gd name="T87" fmla="*/ 236 h 399"/>
                <a:gd name="T88" fmla="*/ 147 w 258"/>
                <a:gd name="T89" fmla="*/ 258 h 399"/>
                <a:gd name="T90" fmla="*/ 127 w 258"/>
                <a:gd name="T91" fmla="*/ 282 h 399"/>
                <a:gd name="T92" fmla="*/ 121 w 258"/>
                <a:gd name="T93" fmla="*/ 282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8" h="399">
                  <a:moveTo>
                    <a:pt x="122" y="6"/>
                  </a:moveTo>
                  <a:cubicBezTo>
                    <a:pt x="122" y="6"/>
                    <a:pt x="121" y="0"/>
                    <a:pt x="128" y="1"/>
                  </a:cubicBezTo>
                  <a:cubicBezTo>
                    <a:pt x="135" y="2"/>
                    <a:pt x="138" y="3"/>
                    <a:pt x="137" y="8"/>
                  </a:cubicBezTo>
                  <a:cubicBezTo>
                    <a:pt x="137" y="14"/>
                    <a:pt x="138" y="40"/>
                    <a:pt x="138" y="40"/>
                  </a:cubicBezTo>
                  <a:cubicBezTo>
                    <a:pt x="138" y="40"/>
                    <a:pt x="155" y="38"/>
                    <a:pt x="164" y="26"/>
                  </a:cubicBezTo>
                  <a:cubicBezTo>
                    <a:pt x="174" y="15"/>
                    <a:pt x="177" y="12"/>
                    <a:pt x="177" y="12"/>
                  </a:cubicBezTo>
                  <a:cubicBezTo>
                    <a:pt x="177" y="12"/>
                    <a:pt x="187" y="15"/>
                    <a:pt x="185" y="21"/>
                  </a:cubicBezTo>
                  <a:cubicBezTo>
                    <a:pt x="182" y="27"/>
                    <a:pt x="166" y="46"/>
                    <a:pt x="157" y="47"/>
                  </a:cubicBezTo>
                  <a:cubicBezTo>
                    <a:pt x="148" y="49"/>
                    <a:pt x="140" y="49"/>
                    <a:pt x="140" y="49"/>
                  </a:cubicBezTo>
                  <a:cubicBezTo>
                    <a:pt x="140" y="49"/>
                    <a:pt x="151" y="55"/>
                    <a:pt x="158" y="58"/>
                  </a:cubicBezTo>
                  <a:cubicBezTo>
                    <a:pt x="165" y="61"/>
                    <a:pt x="186" y="73"/>
                    <a:pt x="188" y="87"/>
                  </a:cubicBezTo>
                  <a:cubicBezTo>
                    <a:pt x="190" y="100"/>
                    <a:pt x="191" y="100"/>
                    <a:pt x="191" y="100"/>
                  </a:cubicBezTo>
                  <a:cubicBezTo>
                    <a:pt x="191" y="100"/>
                    <a:pt x="228" y="116"/>
                    <a:pt x="231" y="164"/>
                  </a:cubicBezTo>
                  <a:cubicBezTo>
                    <a:pt x="234" y="212"/>
                    <a:pt x="233" y="231"/>
                    <a:pt x="233" y="262"/>
                  </a:cubicBezTo>
                  <a:cubicBezTo>
                    <a:pt x="234" y="293"/>
                    <a:pt x="241" y="337"/>
                    <a:pt x="246" y="346"/>
                  </a:cubicBezTo>
                  <a:cubicBezTo>
                    <a:pt x="251" y="356"/>
                    <a:pt x="258" y="363"/>
                    <a:pt x="258" y="363"/>
                  </a:cubicBezTo>
                  <a:cubicBezTo>
                    <a:pt x="243" y="375"/>
                    <a:pt x="243" y="375"/>
                    <a:pt x="243" y="375"/>
                  </a:cubicBezTo>
                  <a:cubicBezTo>
                    <a:pt x="243" y="375"/>
                    <a:pt x="228" y="357"/>
                    <a:pt x="225" y="331"/>
                  </a:cubicBezTo>
                  <a:cubicBezTo>
                    <a:pt x="221" y="305"/>
                    <a:pt x="217" y="222"/>
                    <a:pt x="217" y="211"/>
                  </a:cubicBezTo>
                  <a:cubicBezTo>
                    <a:pt x="217" y="201"/>
                    <a:pt x="217" y="200"/>
                    <a:pt x="217" y="200"/>
                  </a:cubicBezTo>
                  <a:cubicBezTo>
                    <a:pt x="217" y="200"/>
                    <a:pt x="205" y="188"/>
                    <a:pt x="195" y="183"/>
                  </a:cubicBezTo>
                  <a:cubicBezTo>
                    <a:pt x="184" y="179"/>
                    <a:pt x="185" y="179"/>
                    <a:pt x="185" y="179"/>
                  </a:cubicBezTo>
                  <a:cubicBezTo>
                    <a:pt x="185" y="179"/>
                    <a:pt x="176" y="194"/>
                    <a:pt x="167" y="201"/>
                  </a:cubicBezTo>
                  <a:cubicBezTo>
                    <a:pt x="159" y="207"/>
                    <a:pt x="145" y="212"/>
                    <a:pt x="145" y="212"/>
                  </a:cubicBezTo>
                  <a:cubicBezTo>
                    <a:pt x="145" y="212"/>
                    <a:pt x="167" y="220"/>
                    <a:pt x="173" y="238"/>
                  </a:cubicBezTo>
                  <a:cubicBezTo>
                    <a:pt x="179" y="255"/>
                    <a:pt x="178" y="293"/>
                    <a:pt x="177" y="322"/>
                  </a:cubicBezTo>
                  <a:cubicBezTo>
                    <a:pt x="176" y="352"/>
                    <a:pt x="177" y="358"/>
                    <a:pt x="175" y="362"/>
                  </a:cubicBezTo>
                  <a:cubicBezTo>
                    <a:pt x="172" y="365"/>
                    <a:pt x="165" y="365"/>
                    <a:pt x="164" y="359"/>
                  </a:cubicBezTo>
                  <a:cubicBezTo>
                    <a:pt x="163" y="353"/>
                    <a:pt x="163" y="292"/>
                    <a:pt x="163" y="272"/>
                  </a:cubicBezTo>
                  <a:cubicBezTo>
                    <a:pt x="163" y="253"/>
                    <a:pt x="151" y="227"/>
                    <a:pt x="139" y="223"/>
                  </a:cubicBezTo>
                  <a:cubicBezTo>
                    <a:pt x="127" y="219"/>
                    <a:pt x="129" y="220"/>
                    <a:pt x="129" y="220"/>
                  </a:cubicBezTo>
                  <a:cubicBezTo>
                    <a:pt x="129" y="220"/>
                    <a:pt x="112" y="227"/>
                    <a:pt x="104" y="240"/>
                  </a:cubicBezTo>
                  <a:cubicBezTo>
                    <a:pt x="95" y="254"/>
                    <a:pt x="95" y="268"/>
                    <a:pt x="95" y="306"/>
                  </a:cubicBezTo>
                  <a:cubicBezTo>
                    <a:pt x="95" y="343"/>
                    <a:pt x="96" y="359"/>
                    <a:pt x="92" y="362"/>
                  </a:cubicBezTo>
                  <a:cubicBezTo>
                    <a:pt x="87" y="365"/>
                    <a:pt x="84" y="367"/>
                    <a:pt x="83" y="362"/>
                  </a:cubicBezTo>
                  <a:cubicBezTo>
                    <a:pt x="82" y="357"/>
                    <a:pt x="78" y="273"/>
                    <a:pt x="80" y="259"/>
                  </a:cubicBezTo>
                  <a:cubicBezTo>
                    <a:pt x="81" y="245"/>
                    <a:pt x="87" y="229"/>
                    <a:pt x="98" y="221"/>
                  </a:cubicBezTo>
                  <a:cubicBezTo>
                    <a:pt x="110" y="213"/>
                    <a:pt x="110" y="213"/>
                    <a:pt x="110" y="213"/>
                  </a:cubicBezTo>
                  <a:cubicBezTo>
                    <a:pt x="110" y="213"/>
                    <a:pt x="90" y="204"/>
                    <a:pt x="82" y="193"/>
                  </a:cubicBezTo>
                  <a:cubicBezTo>
                    <a:pt x="74" y="182"/>
                    <a:pt x="73" y="179"/>
                    <a:pt x="73" y="179"/>
                  </a:cubicBezTo>
                  <a:cubicBezTo>
                    <a:pt x="73" y="179"/>
                    <a:pt x="62" y="183"/>
                    <a:pt x="53" y="190"/>
                  </a:cubicBezTo>
                  <a:cubicBezTo>
                    <a:pt x="45" y="198"/>
                    <a:pt x="42" y="202"/>
                    <a:pt x="42" y="202"/>
                  </a:cubicBezTo>
                  <a:cubicBezTo>
                    <a:pt x="42" y="202"/>
                    <a:pt x="41" y="257"/>
                    <a:pt x="38" y="289"/>
                  </a:cubicBezTo>
                  <a:cubicBezTo>
                    <a:pt x="34" y="321"/>
                    <a:pt x="26" y="356"/>
                    <a:pt x="20" y="365"/>
                  </a:cubicBezTo>
                  <a:cubicBezTo>
                    <a:pt x="13" y="374"/>
                    <a:pt x="0" y="367"/>
                    <a:pt x="0" y="367"/>
                  </a:cubicBezTo>
                  <a:cubicBezTo>
                    <a:pt x="0" y="367"/>
                    <a:pt x="5" y="357"/>
                    <a:pt x="8" y="349"/>
                  </a:cubicBezTo>
                  <a:cubicBezTo>
                    <a:pt x="10" y="342"/>
                    <a:pt x="25" y="309"/>
                    <a:pt x="25" y="278"/>
                  </a:cubicBezTo>
                  <a:cubicBezTo>
                    <a:pt x="25" y="247"/>
                    <a:pt x="27" y="203"/>
                    <a:pt x="26" y="183"/>
                  </a:cubicBezTo>
                  <a:cubicBezTo>
                    <a:pt x="26" y="162"/>
                    <a:pt x="32" y="135"/>
                    <a:pt x="45" y="122"/>
                  </a:cubicBezTo>
                  <a:cubicBezTo>
                    <a:pt x="58" y="108"/>
                    <a:pt x="68" y="102"/>
                    <a:pt x="68" y="102"/>
                  </a:cubicBezTo>
                  <a:cubicBezTo>
                    <a:pt x="68" y="102"/>
                    <a:pt x="68" y="81"/>
                    <a:pt x="74" y="76"/>
                  </a:cubicBezTo>
                  <a:cubicBezTo>
                    <a:pt x="79" y="71"/>
                    <a:pt x="102" y="55"/>
                    <a:pt x="112" y="54"/>
                  </a:cubicBezTo>
                  <a:cubicBezTo>
                    <a:pt x="122" y="53"/>
                    <a:pt x="121" y="53"/>
                    <a:pt x="121" y="53"/>
                  </a:cubicBezTo>
                  <a:cubicBezTo>
                    <a:pt x="121" y="53"/>
                    <a:pt x="110" y="50"/>
                    <a:pt x="100" y="47"/>
                  </a:cubicBezTo>
                  <a:cubicBezTo>
                    <a:pt x="91" y="43"/>
                    <a:pt x="80" y="32"/>
                    <a:pt x="77" y="26"/>
                  </a:cubicBezTo>
                  <a:cubicBezTo>
                    <a:pt x="73" y="21"/>
                    <a:pt x="72" y="14"/>
                    <a:pt x="75" y="14"/>
                  </a:cubicBezTo>
                  <a:cubicBezTo>
                    <a:pt x="77" y="13"/>
                    <a:pt x="82" y="10"/>
                    <a:pt x="87" y="20"/>
                  </a:cubicBezTo>
                  <a:cubicBezTo>
                    <a:pt x="93" y="30"/>
                    <a:pt x="106" y="39"/>
                    <a:pt x="112" y="40"/>
                  </a:cubicBezTo>
                  <a:cubicBezTo>
                    <a:pt x="119" y="40"/>
                    <a:pt x="121" y="39"/>
                    <a:pt x="121" y="39"/>
                  </a:cubicBezTo>
                  <a:lnTo>
                    <a:pt x="122" y="6"/>
                  </a:lnTo>
                  <a:close/>
                  <a:moveTo>
                    <a:pt x="127" y="60"/>
                  </a:moveTo>
                  <a:cubicBezTo>
                    <a:pt x="127" y="60"/>
                    <a:pt x="103" y="76"/>
                    <a:pt x="97" y="77"/>
                  </a:cubicBezTo>
                  <a:cubicBezTo>
                    <a:pt x="90" y="78"/>
                    <a:pt x="85" y="90"/>
                    <a:pt x="85" y="93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4" y="97"/>
                    <a:pt x="106" y="88"/>
                    <a:pt x="114" y="87"/>
                  </a:cubicBezTo>
                  <a:cubicBezTo>
                    <a:pt x="122" y="85"/>
                    <a:pt x="139" y="86"/>
                    <a:pt x="152" y="91"/>
                  </a:cubicBezTo>
                  <a:cubicBezTo>
                    <a:pt x="165" y="96"/>
                    <a:pt x="170" y="95"/>
                    <a:pt x="172" y="97"/>
                  </a:cubicBezTo>
                  <a:cubicBezTo>
                    <a:pt x="175" y="98"/>
                    <a:pt x="177" y="86"/>
                    <a:pt x="166" y="79"/>
                  </a:cubicBezTo>
                  <a:cubicBezTo>
                    <a:pt x="156" y="72"/>
                    <a:pt x="142" y="67"/>
                    <a:pt x="136" y="65"/>
                  </a:cubicBezTo>
                  <a:cubicBezTo>
                    <a:pt x="131" y="62"/>
                    <a:pt x="127" y="60"/>
                    <a:pt x="127" y="60"/>
                  </a:cubicBezTo>
                  <a:close/>
                  <a:moveTo>
                    <a:pt x="66" y="120"/>
                  </a:moveTo>
                  <a:cubicBezTo>
                    <a:pt x="67" y="165"/>
                    <a:pt x="67" y="165"/>
                    <a:pt x="67" y="165"/>
                  </a:cubicBezTo>
                  <a:cubicBezTo>
                    <a:pt x="67" y="165"/>
                    <a:pt x="51" y="171"/>
                    <a:pt x="46" y="177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37" y="161"/>
                    <a:pt x="46" y="144"/>
                  </a:cubicBezTo>
                  <a:cubicBezTo>
                    <a:pt x="55" y="126"/>
                    <a:pt x="66" y="120"/>
                    <a:pt x="66" y="120"/>
                  </a:cubicBezTo>
                  <a:close/>
                  <a:moveTo>
                    <a:pt x="193" y="121"/>
                  </a:moveTo>
                  <a:cubicBezTo>
                    <a:pt x="191" y="165"/>
                    <a:pt x="191" y="165"/>
                    <a:pt x="191" y="165"/>
                  </a:cubicBezTo>
                  <a:cubicBezTo>
                    <a:pt x="191" y="165"/>
                    <a:pt x="206" y="174"/>
                    <a:pt x="211" y="177"/>
                  </a:cubicBezTo>
                  <a:cubicBezTo>
                    <a:pt x="217" y="181"/>
                    <a:pt x="218" y="182"/>
                    <a:pt x="218" y="182"/>
                  </a:cubicBezTo>
                  <a:cubicBezTo>
                    <a:pt x="218" y="182"/>
                    <a:pt x="219" y="152"/>
                    <a:pt x="206" y="135"/>
                  </a:cubicBezTo>
                  <a:cubicBezTo>
                    <a:pt x="194" y="117"/>
                    <a:pt x="193" y="121"/>
                    <a:pt x="193" y="121"/>
                  </a:cubicBezTo>
                  <a:close/>
                  <a:moveTo>
                    <a:pt x="175" y="112"/>
                  </a:moveTo>
                  <a:cubicBezTo>
                    <a:pt x="173" y="159"/>
                    <a:pt x="173" y="159"/>
                    <a:pt x="173" y="159"/>
                  </a:cubicBezTo>
                  <a:cubicBezTo>
                    <a:pt x="173" y="159"/>
                    <a:pt x="149" y="152"/>
                    <a:pt x="127" y="152"/>
                  </a:cubicBezTo>
                  <a:cubicBezTo>
                    <a:pt x="106" y="152"/>
                    <a:pt x="92" y="157"/>
                    <a:pt x="87" y="159"/>
                  </a:cubicBezTo>
                  <a:cubicBezTo>
                    <a:pt x="83" y="160"/>
                    <a:pt x="82" y="160"/>
                    <a:pt x="82" y="160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3" y="113"/>
                    <a:pt x="106" y="104"/>
                    <a:pt x="121" y="104"/>
                  </a:cubicBezTo>
                  <a:cubicBezTo>
                    <a:pt x="137" y="104"/>
                    <a:pt x="159" y="106"/>
                    <a:pt x="164" y="109"/>
                  </a:cubicBezTo>
                  <a:cubicBezTo>
                    <a:pt x="169" y="111"/>
                    <a:pt x="175" y="112"/>
                    <a:pt x="175" y="112"/>
                  </a:cubicBezTo>
                  <a:close/>
                  <a:moveTo>
                    <a:pt x="88" y="177"/>
                  </a:moveTo>
                  <a:cubicBezTo>
                    <a:pt x="88" y="177"/>
                    <a:pt x="105" y="167"/>
                    <a:pt x="121" y="166"/>
                  </a:cubicBezTo>
                  <a:cubicBezTo>
                    <a:pt x="137" y="166"/>
                    <a:pt x="168" y="170"/>
                    <a:pt x="170" y="173"/>
                  </a:cubicBezTo>
                  <a:cubicBezTo>
                    <a:pt x="172" y="175"/>
                    <a:pt x="157" y="191"/>
                    <a:pt x="146" y="197"/>
                  </a:cubicBezTo>
                  <a:cubicBezTo>
                    <a:pt x="136" y="204"/>
                    <a:pt x="130" y="207"/>
                    <a:pt x="118" y="201"/>
                  </a:cubicBezTo>
                  <a:cubicBezTo>
                    <a:pt x="105" y="195"/>
                    <a:pt x="88" y="177"/>
                    <a:pt x="88" y="177"/>
                  </a:cubicBezTo>
                  <a:close/>
                  <a:moveTo>
                    <a:pt x="111" y="236"/>
                  </a:moveTo>
                  <a:cubicBezTo>
                    <a:pt x="110" y="238"/>
                    <a:pt x="105" y="247"/>
                    <a:pt x="109" y="250"/>
                  </a:cubicBezTo>
                  <a:cubicBezTo>
                    <a:pt x="113" y="254"/>
                    <a:pt x="126" y="252"/>
                    <a:pt x="126" y="252"/>
                  </a:cubicBezTo>
                  <a:cubicBezTo>
                    <a:pt x="126" y="252"/>
                    <a:pt x="130" y="259"/>
                    <a:pt x="122" y="261"/>
                  </a:cubicBezTo>
                  <a:cubicBezTo>
                    <a:pt x="115" y="262"/>
                    <a:pt x="104" y="268"/>
                    <a:pt x="108" y="274"/>
                  </a:cubicBezTo>
                  <a:cubicBezTo>
                    <a:pt x="112" y="279"/>
                    <a:pt x="117" y="281"/>
                    <a:pt x="115" y="284"/>
                  </a:cubicBezTo>
                  <a:cubicBezTo>
                    <a:pt x="113" y="287"/>
                    <a:pt x="108" y="302"/>
                    <a:pt x="115" y="307"/>
                  </a:cubicBezTo>
                  <a:cubicBezTo>
                    <a:pt x="123" y="312"/>
                    <a:pt x="125" y="316"/>
                    <a:pt x="125" y="316"/>
                  </a:cubicBezTo>
                  <a:cubicBezTo>
                    <a:pt x="126" y="342"/>
                    <a:pt x="126" y="342"/>
                    <a:pt x="126" y="342"/>
                  </a:cubicBezTo>
                  <a:cubicBezTo>
                    <a:pt x="126" y="342"/>
                    <a:pt x="117" y="332"/>
                    <a:pt x="117" y="327"/>
                  </a:cubicBezTo>
                  <a:cubicBezTo>
                    <a:pt x="117" y="322"/>
                    <a:pt x="116" y="311"/>
                    <a:pt x="113" y="311"/>
                  </a:cubicBezTo>
                  <a:cubicBezTo>
                    <a:pt x="109" y="310"/>
                    <a:pt x="106" y="314"/>
                    <a:pt x="106" y="322"/>
                  </a:cubicBezTo>
                  <a:cubicBezTo>
                    <a:pt x="107" y="330"/>
                    <a:pt x="108" y="343"/>
                    <a:pt x="115" y="347"/>
                  </a:cubicBezTo>
                  <a:cubicBezTo>
                    <a:pt x="122" y="352"/>
                    <a:pt x="125" y="353"/>
                    <a:pt x="125" y="353"/>
                  </a:cubicBezTo>
                  <a:cubicBezTo>
                    <a:pt x="125" y="391"/>
                    <a:pt x="125" y="391"/>
                    <a:pt x="125" y="391"/>
                  </a:cubicBezTo>
                  <a:cubicBezTo>
                    <a:pt x="125" y="391"/>
                    <a:pt x="134" y="399"/>
                    <a:pt x="135" y="393"/>
                  </a:cubicBezTo>
                  <a:cubicBezTo>
                    <a:pt x="136" y="386"/>
                    <a:pt x="137" y="354"/>
                    <a:pt x="137" y="354"/>
                  </a:cubicBezTo>
                  <a:cubicBezTo>
                    <a:pt x="137" y="354"/>
                    <a:pt x="150" y="348"/>
                    <a:pt x="153" y="340"/>
                  </a:cubicBezTo>
                  <a:cubicBezTo>
                    <a:pt x="155" y="331"/>
                    <a:pt x="156" y="311"/>
                    <a:pt x="156" y="311"/>
                  </a:cubicBezTo>
                  <a:cubicBezTo>
                    <a:pt x="156" y="311"/>
                    <a:pt x="146" y="308"/>
                    <a:pt x="146" y="311"/>
                  </a:cubicBezTo>
                  <a:cubicBezTo>
                    <a:pt x="146" y="314"/>
                    <a:pt x="147" y="334"/>
                    <a:pt x="142" y="339"/>
                  </a:cubicBezTo>
                  <a:cubicBezTo>
                    <a:pt x="137" y="344"/>
                    <a:pt x="137" y="344"/>
                    <a:pt x="137" y="344"/>
                  </a:cubicBezTo>
                  <a:cubicBezTo>
                    <a:pt x="137" y="315"/>
                    <a:pt x="137" y="315"/>
                    <a:pt x="137" y="315"/>
                  </a:cubicBezTo>
                  <a:cubicBezTo>
                    <a:pt x="137" y="315"/>
                    <a:pt x="151" y="312"/>
                    <a:pt x="152" y="298"/>
                  </a:cubicBezTo>
                  <a:cubicBezTo>
                    <a:pt x="152" y="285"/>
                    <a:pt x="147" y="276"/>
                    <a:pt x="145" y="283"/>
                  </a:cubicBezTo>
                  <a:cubicBezTo>
                    <a:pt x="142" y="290"/>
                    <a:pt x="143" y="297"/>
                    <a:pt x="140" y="301"/>
                  </a:cubicBezTo>
                  <a:cubicBezTo>
                    <a:pt x="137" y="304"/>
                    <a:pt x="137" y="304"/>
                    <a:pt x="137" y="304"/>
                  </a:cubicBezTo>
                  <a:cubicBezTo>
                    <a:pt x="137" y="304"/>
                    <a:pt x="139" y="284"/>
                    <a:pt x="137" y="280"/>
                  </a:cubicBezTo>
                  <a:cubicBezTo>
                    <a:pt x="135" y="276"/>
                    <a:pt x="125" y="275"/>
                    <a:pt x="121" y="274"/>
                  </a:cubicBezTo>
                  <a:cubicBezTo>
                    <a:pt x="118" y="273"/>
                    <a:pt x="112" y="271"/>
                    <a:pt x="122" y="270"/>
                  </a:cubicBezTo>
                  <a:cubicBezTo>
                    <a:pt x="132" y="268"/>
                    <a:pt x="149" y="270"/>
                    <a:pt x="153" y="265"/>
                  </a:cubicBezTo>
                  <a:cubicBezTo>
                    <a:pt x="156" y="261"/>
                    <a:pt x="159" y="250"/>
                    <a:pt x="153" y="247"/>
                  </a:cubicBezTo>
                  <a:cubicBezTo>
                    <a:pt x="147" y="244"/>
                    <a:pt x="138" y="243"/>
                    <a:pt x="128" y="243"/>
                  </a:cubicBezTo>
                  <a:cubicBezTo>
                    <a:pt x="118" y="243"/>
                    <a:pt x="117" y="242"/>
                    <a:pt x="119" y="238"/>
                  </a:cubicBezTo>
                  <a:cubicBezTo>
                    <a:pt x="120" y="235"/>
                    <a:pt x="112" y="235"/>
                    <a:pt x="111" y="236"/>
                  </a:cubicBezTo>
                  <a:close/>
                  <a:moveTo>
                    <a:pt x="136" y="251"/>
                  </a:moveTo>
                  <a:cubicBezTo>
                    <a:pt x="136" y="251"/>
                    <a:pt x="129" y="260"/>
                    <a:pt x="135" y="260"/>
                  </a:cubicBezTo>
                  <a:cubicBezTo>
                    <a:pt x="142" y="260"/>
                    <a:pt x="147" y="260"/>
                    <a:pt x="147" y="258"/>
                  </a:cubicBezTo>
                  <a:cubicBezTo>
                    <a:pt x="147" y="256"/>
                    <a:pt x="145" y="253"/>
                    <a:pt x="141" y="252"/>
                  </a:cubicBezTo>
                  <a:cubicBezTo>
                    <a:pt x="137" y="252"/>
                    <a:pt x="136" y="251"/>
                    <a:pt x="136" y="251"/>
                  </a:cubicBezTo>
                  <a:close/>
                  <a:moveTo>
                    <a:pt x="127" y="282"/>
                  </a:moveTo>
                  <a:cubicBezTo>
                    <a:pt x="127" y="304"/>
                    <a:pt x="127" y="304"/>
                    <a:pt x="127" y="304"/>
                  </a:cubicBezTo>
                  <a:cubicBezTo>
                    <a:pt x="127" y="304"/>
                    <a:pt x="120" y="303"/>
                    <a:pt x="119" y="294"/>
                  </a:cubicBezTo>
                  <a:cubicBezTo>
                    <a:pt x="119" y="285"/>
                    <a:pt x="118" y="283"/>
                    <a:pt x="121" y="282"/>
                  </a:cubicBezTo>
                  <a:cubicBezTo>
                    <a:pt x="124" y="281"/>
                    <a:pt x="127" y="282"/>
                    <a:pt x="127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0" name="iSlîdé">
              <a:extLst>
                <a:ext uri="{FF2B5EF4-FFF2-40B4-BE49-F238E27FC236}">
                  <a16:creationId xmlns:a16="http://schemas.microsoft.com/office/drawing/2014/main" id="{E6AB2468-3042-4B5A-83E1-25FEF605A36D}"/>
                </a:ext>
              </a:extLst>
            </p:cNvPr>
            <p:cNvSpPr/>
            <p:nvPr/>
          </p:nvSpPr>
          <p:spPr bwMode="auto">
            <a:xfrm>
              <a:off x="3899271" y="2881593"/>
              <a:ext cx="164718" cy="116821"/>
            </a:xfrm>
            <a:custGeom>
              <a:avLst/>
              <a:gdLst>
                <a:gd name="T0" fmla="*/ 33 w 78"/>
                <a:gd name="T1" fmla="*/ 27 h 55"/>
                <a:gd name="T2" fmla="*/ 34 w 78"/>
                <a:gd name="T3" fmla="*/ 36 h 55"/>
                <a:gd name="T4" fmla="*/ 27 w 78"/>
                <a:gd name="T5" fmla="*/ 34 h 55"/>
                <a:gd name="T6" fmla="*/ 30 w 78"/>
                <a:gd name="T7" fmla="*/ 40 h 55"/>
                <a:gd name="T8" fmla="*/ 29 w 78"/>
                <a:gd name="T9" fmla="*/ 48 h 55"/>
                <a:gd name="T10" fmla="*/ 19 w 78"/>
                <a:gd name="T11" fmla="*/ 43 h 55"/>
                <a:gd name="T12" fmla="*/ 2 w 78"/>
                <a:gd name="T13" fmla="*/ 36 h 55"/>
                <a:gd name="T14" fmla="*/ 2 w 78"/>
                <a:gd name="T15" fmla="*/ 28 h 55"/>
                <a:gd name="T16" fmla="*/ 11 w 78"/>
                <a:gd name="T17" fmla="*/ 38 h 55"/>
                <a:gd name="T18" fmla="*/ 17 w 78"/>
                <a:gd name="T19" fmla="*/ 36 h 55"/>
                <a:gd name="T20" fmla="*/ 11 w 78"/>
                <a:gd name="T21" fmla="*/ 23 h 55"/>
                <a:gd name="T22" fmla="*/ 19 w 78"/>
                <a:gd name="T23" fmla="*/ 29 h 55"/>
                <a:gd name="T24" fmla="*/ 23 w 78"/>
                <a:gd name="T25" fmla="*/ 32 h 55"/>
                <a:gd name="T26" fmla="*/ 30 w 78"/>
                <a:gd name="T27" fmla="*/ 30 h 55"/>
                <a:gd name="T28" fmla="*/ 29 w 78"/>
                <a:gd name="T29" fmla="*/ 28 h 55"/>
                <a:gd name="T30" fmla="*/ 22 w 78"/>
                <a:gd name="T31" fmla="*/ 22 h 55"/>
                <a:gd name="T32" fmla="*/ 72 w 78"/>
                <a:gd name="T33" fmla="*/ 25 h 55"/>
                <a:gd name="T34" fmla="*/ 70 w 78"/>
                <a:gd name="T35" fmla="*/ 26 h 55"/>
                <a:gd name="T36" fmla="*/ 69 w 78"/>
                <a:gd name="T37" fmla="*/ 17 h 55"/>
                <a:gd name="T38" fmla="*/ 68 w 78"/>
                <a:gd name="T39" fmla="*/ 17 h 55"/>
                <a:gd name="T40" fmla="*/ 49 w 78"/>
                <a:gd name="T41" fmla="*/ 27 h 55"/>
                <a:gd name="T42" fmla="*/ 46 w 78"/>
                <a:gd name="T43" fmla="*/ 28 h 55"/>
                <a:gd name="T44" fmla="*/ 49 w 78"/>
                <a:gd name="T45" fmla="*/ 27 h 55"/>
                <a:gd name="T46" fmla="*/ 53 w 78"/>
                <a:gd name="T47" fmla="*/ 27 h 55"/>
                <a:gd name="T48" fmla="*/ 52 w 78"/>
                <a:gd name="T49" fmla="*/ 27 h 55"/>
                <a:gd name="T50" fmla="*/ 49 w 78"/>
                <a:gd name="T51" fmla="*/ 23 h 55"/>
                <a:gd name="T52" fmla="*/ 52 w 78"/>
                <a:gd name="T53" fmla="*/ 22 h 55"/>
                <a:gd name="T54" fmla="*/ 60 w 78"/>
                <a:gd name="T55" fmla="*/ 25 h 55"/>
                <a:gd name="T56" fmla="*/ 57 w 78"/>
                <a:gd name="T57" fmla="*/ 25 h 55"/>
                <a:gd name="T58" fmla="*/ 36 w 78"/>
                <a:gd name="T59" fmla="*/ 8 h 55"/>
                <a:gd name="T60" fmla="*/ 43 w 78"/>
                <a:gd name="T61" fmla="*/ 7 h 55"/>
                <a:gd name="T62" fmla="*/ 48 w 78"/>
                <a:gd name="T63" fmla="*/ 10 h 55"/>
                <a:gd name="T64" fmla="*/ 60 w 78"/>
                <a:gd name="T65" fmla="*/ 4 h 55"/>
                <a:gd name="T66" fmla="*/ 55 w 78"/>
                <a:gd name="T67" fmla="*/ 11 h 55"/>
                <a:gd name="T68" fmla="*/ 62 w 78"/>
                <a:gd name="T69" fmla="*/ 15 h 55"/>
                <a:gd name="T70" fmla="*/ 73 w 78"/>
                <a:gd name="T71" fmla="*/ 15 h 55"/>
                <a:gd name="T72" fmla="*/ 66 w 78"/>
                <a:gd name="T73" fmla="*/ 19 h 55"/>
                <a:gd name="T74" fmla="*/ 61 w 78"/>
                <a:gd name="T75" fmla="*/ 23 h 55"/>
                <a:gd name="T76" fmla="*/ 74 w 78"/>
                <a:gd name="T77" fmla="*/ 23 h 55"/>
                <a:gd name="T78" fmla="*/ 71 w 78"/>
                <a:gd name="T79" fmla="*/ 29 h 55"/>
                <a:gd name="T80" fmla="*/ 57 w 78"/>
                <a:gd name="T81" fmla="*/ 29 h 55"/>
                <a:gd name="T82" fmla="*/ 55 w 78"/>
                <a:gd name="T83" fmla="*/ 41 h 55"/>
                <a:gd name="T84" fmla="*/ 43 w 78"/>
                <a:gd name="T85" fmla="*/ 44 h 55"/>
                <a:gd name="T86" fmla="*/ 45 w 78"/>
                <a:gd name="T87" fmla="*/ 40 h 55"/>
                <a:gd name="T88" fmla="*/ 51 w 78"/>
                <a:gd name="T89" fmla="*/ 44 h 55"/>
                <a:gd name="T90" fmla="*/ 44 w 78"/>
                <a:gd name="T91" fmla="*/ 34 h 55"/>
                <a:gd name="T92" fmla="*/ 34 w 78"/>
                <a:gd name="T93" fmla="*/ 22 h 55"/>
                <a:gd name="T94" fmla="*/ 9 w 78"/>
                <a:gd name="T95" fmla="*/ 13 h 55"/>
                <a:gd name="T96" fmla="*/ 5 w 78"/>
                <a:gd name="T97" fmla="*/ 2 h 55"/>
                <a:gd name="T98" fmla="*/ 17 w 78"/>
                <a:gd name="T99" fmla="*/ 1 h 55"/>
                <a:gd name="T100" fmla="*/ 15 w 78"/>
                <a:gd name="T101" fmla="*/ 7 h 55"/>
                <a:gd name="T102" fmla="*/ 34 w 78"/>
                <a:gd name="T103" fmla="*/ 19 h 55"/>
                <a:gd name="T104" fmla="*/ 44 w 78"/>
                <a:gd name="T105" fmla="*/ 22 h 55"/>
                <a:gd name="T106" fmla="*/ 40 w 78"/>
                <a:gd name="T107" fmla="*/ 20 h 55"/>
                <a:gd name="T108" fmla="*/ 51 w 78"/>
                <a:gd name="T109" fmla="*/ 16 h 55"/>
                <a:gd name="T110" fmla="*/ 55 w 78"/>
                <a:gd name="T111" fmla="*/ 20 h 55"/>
                <a:gd name="T112" fmla="*/ 54 w 78"/>
                <a:gd name="T113" fmla="*/ 15 h 55"/>
                <a:gd name="T114" fmla="*/ 38 w 78"/>
                <a:gd name="T115" fmla="*/ 18 h 55"/>
                <a:gd name="T116" fmla="*/ 39 w 78"/>
                <a:gd name="T117" fmla="*/ 14 h 55"/>
                <a:gd name="T118" fmla="*/ 36 w 78"/>
                <a:gd name="T119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55">
                  <a:moveTo>
                    <a:pt x="25" y="22"/>
                  </a:moveTo>
                  <a:cubicBezTo>
                    <a:pt x="27" y="23"/>
                    <a:pt x="31" y="24"/>
                    <a:pt x="33" y="27"/>
                  </a:cubicBezTo>
                  <a:cubicBezTo>
                    <a:pt x="36" y="29"/>
                    <a:pt x="38" y="31"/>
                    <a:pt x="37" y="33"/>
                  </a:cubicBezTo>
                  <a:cubicBezTo>
                    <a:pt x="37" y="35"/>
                    <a:pt x="36" y="36"/>
                    <a:pt x="34" y="36"/>
                  </a:cubicBezTo>
                  <a:cubicBezTo>
                    <a:pt x="33" y="35"/>
                    <a:pt x="29" y="34"/>
                    <a:pt x="28" y="33"/>
                  </a:cubicBezTo>
                  <a:cubicBezTo>
                    <a:pt x="28" y="33"/>
                    <a:pt x="28" y="33"/>
                    <a:pt x="27" y="34"/>
                  </a:cubicBezTo>
                  <a:cubicBezTo>
                    <a:pt x="27" y="35"/>
                    <a:pt x="27" y="36"/>
                    <a:pt x="27" y="36"/>
                  </a:cubicBezTo>
                  <a:cubicBezTo>
                    <a:pt x="27" y="36"/>
                    <a:pt x="28" y="38"/>
                    <a:pt x="30" y="40"/>
                  </a:cubicBezTo>
                  <a:cubicBezTo>
                    <a:pt x="32" y="41"/>
                    <a:pt x="34" y="43"/>
                    <a:pt x="33" y="46"/>
                  </a:cubicBezTo>
                  <a:cubicBezTo>
                    <a:pt x="33" y="48"/>
                    <a:pt x="30" y="50"/>
                    <a:pt x="29" y="48"/>
                  </a:cubicBezTo>
                  <a:cubicBezTo>
                    <a:pt x="27" y="47"/>
                    <a:pt x="25" y="43"/>
                    <a:pt x="24" y="43"/>
                  </a:cubicBezTo>
                  <a:cubicBezTo>
                    <a:pt x="23" y="42"/>
                    <a:pt x="22" y="42"/>
                    <a:pt x="19" y="43"/>
                  </a:cubicBezTo>
                  <a:cubicBezTo>
                    <a:pt x="17" y="44"/>
                    <a:pt x="9" y="45"/>
                    <a:pt x="7" y="43"/>
                  </a:cubicBezTo>
                  <a:cubicBezTo>
                    <a:pt x="4" y="42"/>
                    <a:pt x="3" y="40"/>
                    <a:pt x="2" y="36"/>
                  </a:cubicBezTo>
                  <a:cubicBezTo>
                    <a:pt x="1" y="32"/>
                    <a:pt x="0" y="29"/>
                    <a:pt x="1" y="28"/>
                  </a:cubicBezTo>
                  <a:cubicBezTo>
                    <a:pt x="1" y="28"/>
                    <a:pt x="2" y="26"/>
                    <a:pt x="2" y="28"/>
                  </a:cubicBezTo>
                  <a:cubicBezTo>
                    <a:pt x="3" y="29"/>
                    <a:pt x="4" y="32"/>
                    <a:pt x="5" y="34"/>
                  </a:cubicBezTo>
                  <a:cubicBezTo>
                    <a:pt x="6" y="37"/>
                    <a:pt x="7" y="39"/>
                    <a:pt x="11" y="38"/>
                  </a:cubicBezTo>
                  <a:cubicBezTo>
                    <a:pt x="14" y="38"/>
                    <a:pt x="16" y="38"/>
                    <a:pt x="17" y="38"/>
                  </a:cubicBezTo>
                  <a:cubicBezTo>
                    <a:pt x="18" y="37"/>
                    <a:pt x="18" y="37"/>
                    <a:pt x="17" y="36"/>
                  </a:cubicBezTo>
                  <a:cubicBezTo>
                    <a:pt x="17" y="35"/>
                    <a:pt x="12" y="32"/>
                    <a:pt x="11" y="30"/>
                  </a:cubicBezTo>
                  <a:cubicBezTo>
                    <a:pt x="10" y="28"/>
                    <a:pt x="9" y="25"/>
                    <a:pt x="11" y="23"/>
                  </a:cubicBezTo>
                  <a:cubicBezTo>
                    <a:pt x="13" y="20"/>
                    <a:pt x="14" y="21"/>
                    <a:pt x="15" y="23"/>
                  </a:cubicBezTo>
                  <a:cubicBezTo>
                    <a:pt x="15" y="24"/>
                    <a:pt x="17" y="27"/>
                    <a:pt x="19" y="29"/>
                  </a:cubicBezTo>
                  <a:cubicBezTo>
                    <a:pt x="20" y="31"/>
                    <a:pt x="21" y="31"/>
                    <a:pt x="22" y="32"/>
                  </a:cubicBezTo>
                  <a:cubicBezTo>
                    <a:pt x="23" y="33"/>
                    <a:pt x="23" y="33"/>
                    <a:pt x="23" y="32"/>
                  </a:cubicBezTo>
                  <a:cubicBezTo>
                    <a:pt x="23" y="31"/>
                    <a:pt x="23" y="29"/>
                    <a:pt x="25" y="29"/>
                  </a:cubicBezTo>
                  <a:cubicBezTo>
                    <a:pt x="26" y="29"/>
                    <a:pt x="28" y="29"/>
                    <a:pt x="30" y="30"/>
                  </a:cubicBezTo>
                  <a:cubicBezTo>
                    <a:pt x="31" y="31"/>
                    <a:pt x="32" y="31"/>
                    <a:pt x="32" y="31"/>
                  </a:cubicBezTo>
                  <a:cubicBezTo>
                    <a:pt x="32" y="31"/>
                    <a:pt x="31" y="29"/>
                    <a:pt x="29" y="28"/>
                  </a:cubicBezTo>
                  <a:cubicBezTo>
                    <a:pt x="27" y="27"/>
                    <a:pt x="25" y="25"/>
                    <a:pt x="24" y="25"/>
                  </a:cubicBezTo>
                  <a:cubicBezTo>
                    <a:pt x="23" y="25"/>
                    <a:pt x="22" y="23"/>
                    <a:pt x="22" y="22"/>
                  </a:cubicBezTo>
                  <a:cubicBezTo>
                    <a:pt x="23" y="22"/>
                    <a:pt x="23" y="21"/>
                    <a:pt x="25" y="22"/>
                  </a:cubicBezTo>
                  <a:close/>
                  <a:moveTo>
                    <a:pt x="72" y="25"/>
                  </a:moveTo>
                  <a:cubicBezTo>
                    <a:pt x="72" y="25"/>
                    <a:pt x="72" y="26"/>
                    <a:pt x="71" y="26"/>
                  </a:cubicBezTo>
                  <a:cubicBezTo>
                    <a:pt x="71" y="27"/>
                    <a:pt x="70" y="26"/>
                    <a:pt x="70" y="26"/>
                  </a:cubicBezTo>
                  <a:cubicBezTo>
                    <a:pt x="70" y="26"/>
                    <a:pt x="71" y="25"/>
                    <a:pt x="72" y="25"/>
                  </a:cubicBezTo>
                  <a:close/>
                  <a:moveTo>
                    <a:pt x="69" y="17"/>
                  </a:moveTo>
                  <a:cubicBezTo>
                    <a:pt x="69" y="16"/>
                    <a:pt x="69" y="16"/>
                    <a:pt x="68" y="16"/>
                  </a:cubicBezTo>
                  <a:cubicBezTo>
                    <a:pt x="67" y="17"/>
                    <a:pt x="67" y="17"/>
                    <a:pt x="68" y="17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49" y="27"/>
                  </a:moveTo>
                  <a:cubicBezTo>
                    <a:pt x="49" y="28"/>
                    <a:pt x="50" y="29"/>
                    <a:pt x="49" y="30"/>
                  </a:cubicBezTo>
                  <a:cubicBezTo>
                    <a:pt x="48" y="30"/>
                    <a:pt x="47" y="30"/>
                    <a:pt x="46" y="28"/>
                  </a:cubicBezTo>
                  <a:cubicBezTo>
                    <a:pt x="44" y="27"/>
                    <a:pt x="45" y="26"/>
                    <a:pt x="46" y="26"/>
                  </a:cubicBezTo>
                  <a:cubicBezTo>
                    <a:pt x="48" y="26"/>
                    <a:pt x="49" y="26"/>
                    <a:pt x="49" y="27"/>
                  </a:cubicBezTo>
                  <a:close/>
                  <a:moveTo>
                    <a:pt x="52" y="27"/>
                  </a:moveTo>
                  <a:cubicBezTo>
                    <a:pt x="52" y="26"/>
                    <a:pt x="53" y="26"/>
                    <a:pt x="53" y="27"/>
                  </a:cubicBezTo>
                  <a:cubicBezTo>
                    <a:pt x="53" y="28"/>
                    <a:pt x="52" y="28"/>
                    <a:pt x="52" y="28"/>
                  </a:cubicBezTo>
                  <a:cubicBezTo>
                    <a:pt x="52" y="28"/>
                    <a:pt x="52" y="27"/>
                    <a:pt x="52" y="27"/>
                  </a:cubicBezTo>
                  <a:close/>
                  <a:moveTo>
                    <a:pt x="52" y="22"/>
                  </a:moveTo>
                  <a:cubicBezTo>
                    <a:pt x="53" y="22"/>
                    <a:pt x="49" y="23"/>
                    <a:pt x="49" y="23"/>
                  </a:cubicBezTo>
                  <a:cubicBezTo>
                    <a:pt x="48" y="23"/>
                    <a:pt x="48" y="21"/>
                    <a:pt x="49" y="21"/>
                  </a:cubicBezTo>
                  <a:cubicBezTo>
                    <a:pt x="50" y="21"/>
                    <a:pt x="52" y="21"/>
                    <a:pt x="52" y="22"/>
                  </a:cubicBezTo>
                  <a:close/>
                  <a:moveTo>
                    <a:pt x="58" y="24"/>
                  </a:moveTo>
                  <a:cubicBezTo>
                    <a:pt x="58" y="24"/>
                    <a:pt x="59" y="24"/>
                    <a:pt x="60" y="25"/>
                  </a:cubicBezTo>
                  <a:cubicBezTo>
                    <a:pt x="61" y="26"/>
                    <a:pt x="60" y="26"/>
                    <a:pt x="59" y="26"/>
                  </a:cubicBezTo>
                  <a:cubicBezTo>
                    <a:pt x="58" y="26"/>
                    <a:pt x="57" y="26"/>
                    <a:pt x="57" y="25"/>
                  </a:cubicBezTo>
                  <a:cubicBezTo>
                    <a:pt x="57" y="24"/>
                    <a:pt x="57" y="24"/>
                    <a:pt x="58" y="24"/>
                  </a:cubicBezTo>
                  <a:close/>
                  <a:moveTo>
                    <a:pt x="36" y="8"/>
                  </a:moveTo>
                  <a:cubicBezTo>
                    <a:pt x="38" y="7"/>
                    <a:pt x="39" y="8"/>
                    <a:pt x="40" y="7"/>
                  </a:cubicBezTo>
                  <a:cubicBezTo>
                    <a:pt x="41" y="6"/>
                    <a:pt x="43" y="6"/>
                    <a:pt x="43" y="7"/>
                  </a:cubicBezTo>
                  <a:cubicBezTo>
                    <a:pt x="42" y="9"/>
                    <a:pt x="41" y="10"/>
                    <a:pt x="42" y="11"/>
                  </a:cubicBezTo>
                  <a:cubicBezTo>
                    <a:pt x="44" y="11"/>
                    <a:pt x="46" y="11"/>
                    <a:pt x="48" y="10"/>
                  </a:cubicBezTo>
                  <a:cubicBezTo>
                    <a:pt x="50" y="8"/>
                    <a:pt x="55" y="4"/>
                    <a:pt x="57" y="4"/>
                  </a:cubicBezTo>
                  <a:cubicBezTo>
                    <a:pt x="58" y="3"/>
                    <a:pt x="60" y="4"/>
                    <a:pt x="60" y="4"/>
                  </a:cubicBezTo>
                  <a:cubicBezTo>
                    <a:pt x="60" y="5"/>
                    <a:pt x="61" y="8"/>
                    <a:pt x="59" y="9"/>
                  </a:cubicBezTo>
                  <a:cubicBezTo>
                    <a:pt x="57" y="10"/>
                    <a:pt x="55" y="11"/>
                    <a:pt x="55" y="11"/>
                  </a:cubicBezTo>
                  <a:cubicBezTo>
                    <a:pt x="54" y="12"/>
                    <a:pt x="53" y="12"/>
                    <a:pt x="55" y="13"/>
                  </a:cubicBezTo>
                  <a:cubicBezTo>
                    <a:pt x="56" y="13"/>
                    <a:pt x="60" y="14"/>
                    <a:pt x="62" y="15"/>
                  </a:cubicBezTo>
                  <a:cubicBezTo>
                    <a:pt x="63" y="15"/>
                    <a:pt x="65" y="15"/>
                    <a:pt x="66" y="14"/>
                  </a:cubicBezTo>
                  <a:cubicBezTo>
                    <a:pt x="67" y="14"/>
                    <a:pt x="71" y="14"/>
                    <a:pt x="73" y="15"/>
                  </a:cubicBezTo>
                  <a:cubicBezTo>
                    <a:pt x="74" y="15"/>
                    <a:pt x="75" y="17"/>
                    <a:pt x="74" y="18"/>
                  </a:cubicBezTo>
                  <a:cubicBezTo>
                    <a:pt x="73" y="19"/>
                    <a:pt x="67" y="19"/>
                    <a:pt x="66" y="19"/>
                  </a:cubicBezTo>
                  <a:cubicBezTo>
                    <a:pt x="65" y="18"/>
                    <a:pt x="63" y="19"/>
                    <a:pt x="62" y="20"/>
                  </a:cubicBezTo>
                  <a:cubicBezTo>
                    <a:pt x="61" y="21"/>
                    <a:pt x="60" y="22"/>
                    <a:pt x="61" y="23"/>
                  </a:cubicBezTo>
                  <a:cubicBezTo>
                    <a:pt x="62" y="23"/>
                    <a:pt x="64" y="25"/>
                    <a:pt x="67" y="24"/>
                  </a:cubicBezTo>
                  <a:cubicBezTo>
                    <a:pt x="69" y="24"/>
                    <a:pt x="72" y="23"/>
                    <a:pt x="74" y="23"/>
                  </a:cubicBezTo>
                  <a:cubicBezTo>
                    <a:pt x="76" y="23"/>
                    <a:pt x="78" y="24"/>
                    <a:pt x="78" y="25"/>
                  </a:cubicBezTo>
                  <a:cubicBezTo>
                    <a:pt x="77" y="25"/>
                    <a:pt x="74" y="29"/>
                    <a:pt x="71" y="29"/>
                  </a:cubicBezTo>
                  <a:cubicBezTo>
                    <a:pt x="69" y="29"/>
                    <a:pt x="65" y="27"/>
                    <a:pt x="62" y="28"/>
                  </a:cubicBezTo>
                  <a:cubicBezTo>
                    <a:pt x="59" y="29"/>
                    <a:pt x="58" y="29"/>
                    <a:pt x="57" y="29"/>
                  </a:cubicBezTo>
                  <a:cubicBezTo>
                    <a:pt x="56" y="29"/>
                    <a:pt x="51" y="32"/>
                    <a:pt x="51" y="33"/>
                  </a:cubicBezTo>
                  <a:cubicBezTo>
                    <a:pt x="50" y="35"/>
                    <a:pt x="54" y="38"/>
                    <a:pt x="55" y="41"/>
                  </a:cubicBezTo>
                  <a:cubicBezTo>
                    <a:pt x="56" y="45"/>
                    <a:pt x="57" y="52"/>
                    <a:pt x="55" y="54"/>
                  </a:cubicBezTo>
                  <a:cubicBezTo>
                    <a:pt x="52" y="55"/>
                    <a:pt x="46" y="51"/>
                    <a:pt x="43" y="44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3" y="37"/>
                    <a:pt x="45" y="40"/>
                  </a:cubicBezTo>
                  <a:cubicBezTo>
                    <a:pt x="47" y="43"/>
                    <a:pt x="49" y="46"/>
                    <a:pt x="50" y="46"/>
                  </a:cubicBezTo>
                  <a:cubicBezTo>
                    <a:pt x="51" y="47"/>
                    <a:pt x="52" y="45"/>
                    <a:pt x="51" y="44"/>
                  </a:cubicBezTo>
                  <a:cubicBezTo>
                    <a:pt x="51" y="42"/>
                    <a:pt x="49" y="38"/>
                    <a:pt x="48" y="36"/>
                  </a:cubicBezTo>
                  <a:cubicBezTo>
                    <a:pt x="47" y="34"/>
                    <a:pt x="46" y="34"/>
                    <a:pt x="44" y="34"/>
                  </a:cubicBezTo>
                  <a:cubicBezTo>
                    <a:pt x="43" y="34"/>
                    <a:pt x="43" y="32"/>
                    <a:pt x="43" y="31"/>
                  </a:cubicBezTo>
                  <a:cubicBezTo>
                    <a:pt x="43" y="30"/>
                    <a:pt x="38" y="24"/>
                    <a:pt x="34" y="22"/>
                  </a:cubicBezTo>
                  <a:cubicBezTo>
                    <a:pt x="31" y="20"/>
                    <a:pt x="24" y="15"/>
                    <a:pt x="20" y="14"/>
                  </a:cubicBezTo>
                  <a:cubicBezTo>
                    <a:pt x="16" y="12"/>
                    <a:pt x="11" y="12"/>
                    <a:pt x="9" y="13"/>
                  </a:cubicBezTo>
                  <a:cubicBezTo>
                    <a:pt x="7" y="13"/>
                    <a:pt x="3" y="14"/>
                    <a:pt x="2" y="11"/>
                  </a:cubicBezTo>
                  <a:cubicBezTo>
                    <a:pt x="1" y="9"/>
                    <a:pt x="3" y="4"/>
                    <a:pt x="5" y="2"/>
                  </a:cubicBezTo>
                  <a:cubicBezTo>
                    <a:pt x="8" y="0"/>
                    <a:pt x="12" y="1"/>
                    <a:pt x="14" y="1"/>
                  </a:cubicBezTo>
                  <a:cubicBezTo>
                    <a:pt x="15" y="2"/>
                    <a:pt x="16" y="1"/>
                    <a:pt x="17" y="1"/>
                  </a:cubicBezTo>
                  <a:cubicBezTo>
                    <a:pt x="18" y="1"/>
                    <a:pt x="18" y="2"/>
                    <a:pt x="17" y="3"/>
                  </a:cubicBezTo>
                  <a:cubicBezTo>
                    <a:pt x="16" y="5"/>
                    <a:pt x="16" y="6"/>
                    <a:pt x="15" y="7"/>
                  </a:cubicBezTo>
                  <a:cubicBezTo>
                    <a:pt x="14" y="8"/>
                    <a:pt x="15" y="9"/>
                    <a:pt x="16" y="9"/>
                  </a:cubicBezTo>
                  <a:cubicBezTo>
                    <a:pt x="17" y="9"/>
                    <a:pt x="31" y="17"/>
                    <a:pt x="34" y="19"/>
                  </a:cubicBezTo>
                  <a:cubicBezTo>
                    <a:pt x="37" y="21"/>
                    <a:pt x="40" y="24"/>
                    <a:pt x="41" y="24"/>
                  </a:cubicBezTo>
                  <a:cubicBezTo>
                    <a:pt x="42" y="24"/>
                    <a:pt x="43" y="23"/>
                    <a:pt x="44" y="22"/>
                  </a:cubicBezTo>
                  <a:cubicBezTo>
                    <a:pt x="44" y="22"/>
                    <a:pt x="45" y="21"/>
                    <a:pt x="43" y="21"/>
                  </a:cubicBezTo>
                  <a:cubicBezTo>
                    <a:pt x="41" y="21"/>
                    <a:pt x="40" y="21"/>
                    <a:pt x="40" y="20"/>
                  </a:cubicBezTo>
                  <a:cubicBezTo>
                    <a:pt x="41" y="19"/>
                    <a:pt x="44" y="18"/>
                    <a:pt x="46" y="18"/>
                  </a:cubicBezTo>
                  <a:cubicBezTo>
                    <a:pt x="48" y="18"/>
                    <a:pt x="50" y="17"/>
                    <a:pt x="51" y="16"/>
                  </a:cubicBezTo>
                  <a:cubicBezTo>
                    <a:pt x="51" y="16"/>
                    <a:pt x="52" y="18"/>
                    <a:pt x="51" y="18"/>
                  </a:cubicBezTo>
                  <a:cubicBezTo>
                    <a:pt x="51" y="19"/>
                    <a:pt x="55" y="20"/>
                    <a:pt x="55" y="20"/>
                  </a:cubicBezTo>
                  <a:cubicBezTo>
                    <a:pt x="56" y="20"/>
                    <a:pt x="60" y="18"/>
                    <a:pt x="60" y="17"/>
                  </a:cubicBezTo>
                  <a:cubicBezTo>
                    <a:pt x="59" y="17"/>
                    <a:pt x="57" y="15"/>
                    <a:pt x="54" y="15"/>
                  </a:cubicBezTo>
                  <a:cubicBezTo>
                    <a:pt x="50" y="14"/>
                    <a:pt x="49" y="14"/>
                    <a:pt x="45" y="16"/>
                  </a:cubicBezTo>
                  <a:cubicBezTo>
                    <a:pt x="42" y="18"/>
                    <a:pt x="39" y="19"/>
                    <a:pt x="38" y="18"/>
                  </a:cubicBezTo>
                  <a:cubicBezTo>
                    <a:pt x="36" y="18"/>
                    <a:pt x="37" y="17"/>
                    <a:pt x="38" y="16"/>
                  </a:cubicBezTo>
                  <a:cubicBezTo>
                    <a:pt x="39" y="15"/>
                    <a:pt x="41" y="14"/>
                    <a:pt x="39" y="14"/>
                  </a:cubicBezTo>
                  <a:cubicBezTo>
                    <a:pt x="38" y="14"/>
                    <a:pt x="34" y="15"/>
                    <a:pt x="33" y="13"/>
                  </a:cubicBezTo>
                  <a:cubicBezTo>
                    <a:pt x="32" y="11"/>
                    <a:pt x="33" y="9"/>
                    <a:pt x="36" y="8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1" name="îŝḻiḓe">
              <a:extLst>
                <a:ext uri="{FF2B5EF4-FFF2-40B4-BE49-F238E27FC236}">
                  <a16:creationId xmlns:a16="http://schemas.microsoft.com/office/drawing/2014/main" id="{C88E8F52-E7E9-4E40-9003-71FA985E785E}"/>
                </a:ext>
              </a:extLst>
            </p:cNvPr>
            <p:cNvSpPr/>
            <p:nvPr/>
          </p:nvSpPr>
          <p:spPr bwMode="auto">
            <a:xfrm>
              <a:off x="3636423" y="2622250"/>
              <a:ext cx="105139" cy="117989"/>
            </a:xfrm>
            <a:custGeom>
              <a:avLst/>
              <a:gdLst>
                <a:gd name="T0" fmla="*/ 35 w 50"/>
                <a:gd name="T1" fmla="*/ 29 h 56"/>
                <a:gd name="T2" fmla="*/ 23 w 50"/>
                <a:gd name="T3" fmla="*/ 38 h 56"/>
                <a:gd name="T4" fmla="*/ 14 w 50"/>
                <a:gd name="T5" fmla="*/ 47 h 56"/>
                <a:gd name="T6" fmla="*/ 3 w 50"/>
                <a:gd name="T7" fmla="*/ 47 h 56"/>
                <a:gd name="T8" fmla="*/ 0 w 50"/>
                <a:gd name="T9" fmla="*/ 42 h 56"/>
                <a:gd name="T10" fmla="*/ 3 w 50"/>
                <a:gd name="T11" fmla="*/ 39 h 56"/>
                <a:gd name="T12" fmla="*/ 11 w 50"/>
                <a:gd name="T13" fmla="*/ 38 h 56"/>
                <a:gd name="T14" fmla="*/ 21 w 50"/>
                <a:gd name="T15" fmla="*/ 31 h 56"/>
                <a:gd name="T16" fmla="*/ 21 w 50"/>
                <a:gd name="T17" fmla="*/ 29 h 56"/>
                <a:gd name="T18" fmla="*/ 12 w 50"/>
                <a:gd name="T19" fmla="*/ 29 h 56"/>
                <a:gd name="T20" fmla="*/ 7 w 50"/>
                <a:gd name="T21" fmla="*/ 22 h 56"/>
                <a:gd name="T22" fmla="*/ 9 w 50"/>
                <a:gd name="T23" fmla="*/ 16 h 56"/>
                <a:gd name="T24" fmla="*/ 11 w 50"/>
                <a:gd name="T25" fmla="*/ 18 h 56"/>
                <a:gd name="T26" fmla="*/ 18 w 50"/>
                <a:gd name="T27" fmla="*/ 21 h 56"/>
                <a:gd name="T28" fmla="*/ 26 w 50"/>
                <a:gd name="T29" fmla="*/ 21 h 56"/>
                <a:gd name="T30" fmla="*/ 30 w 50"/>
                <a:gd name="T31" fmla="*/ 16 h 56"/>
                <a:gd name="T32" fmla="*/ 32 w 50"/>
                <a:gd name="T33" fmla="*/ 7 h 56"/>
                <a:gd name="T34" fmla="*/ 33 w 50"/>
                <a:gd name="T35" fmla="*/ 1 h 56"/>
                <a:gd name="T36" fmla="*/ 40 w 50"/>
                <a:gd name="T37" fmla="*/ 8 h 56"/>
                <a:gd name="T38" fmla="*/ 41 w 50"/>
                <a:gd name="T39" fmla="*/ 14 h 56"/>
                <a:gd name="T40" fmla="*/ 39 w 50"/>
                <a:gd name="T41" fmla="*/ 20 h 56"/>
                <a:gd name="T42" fmla="*/ 42 w 50"/>
                <a:gd name="T43" fmla="*/ 22 h 56"/>
                <a:gd name="T44" fmla="*/ 49 w 50"/>
                <a:gd name="T45" fmla="*/ 25 h 56"/>
                <a:gd name="T46" fmla="*/ 47 w 50"/>
                <a:gd name="T47" fmla="*/ 29 h 56"/>
                <a:gd name="T48" fmla="*/ 39 w 50"/>
                <a:gd name="T49" fmla="*/ 28 h 56"/>
                <a:gd name="T50" fmla="*/ 35 w 50"/>
                <a:gd name="T51" fmla="*/ 29 h 56"/>
                <a:gd name="T52" fmla="*/ 32 w 50"/>
                <a:gd name="T53" fmla="*/ 42 h 56"/>
                <a:gd name="T54" fmla="*/ 38 w 50"/>
                <a:gd name="T55" fmla="*/ 49 h 56"/>
                <a:gd name="T56" fmla="*/ 38 w 50"/>
                <a:gd name="T57" fmla="*/ 54 h 56"/>
                <a:gd name="T58" fmla="*/ 33 w 50"/>
                <a:gd name="T59" fmla="*/ 55 h 56"/>
                <a:gd name="T60" fmla="*/ 29 w 50"/>
                <a:gd name="T61" fmla="*/ 49 h 56"/>
                <a:gd name="T62" fmla="*/ 30 w 50"/>
                <a:gd name="T63" fmla="*/ 43 h 56"/>
                <a:gd name="T64" fmla="*/ 32 w 50"/>
                <a:gd name="T65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" h="56">
                  <a:moveTo>
                    <a:pt x="35" y="29"/>
                  </a:moveTo>
                  <a:cubicBezTo>
                    <a:pt x="33" y="30"/>
                    <a:pt x="27" y="35"/>
                    <a:pt x="23" y="38"/>
                  </a:cubicBezTo>
                  <a:cubicBezTo>
                    <a:pt x="19" y="42"/>
                    <a:pt x="16" y="46"/>
                    <a:pt x="14" y="47"/>
                  </a:cubicBezTo>
                  <a:cubicBezTo>
                    <a:pt x="12" y="47"/>
                    <a:pt x="6" y="48"/>
                    <a:pt x="3" y="47"/>
                  </a:cubicBezTo>
                  <a:cubicBezTo>
                    <a:pt x="0" y="46"/>
                    <a:pt x="0" y="43"/>
                    <a:pt x="0" y="42"/>
                  </a:cubicBezTo>
                  <a:cubicBezTo>
                    <a:pt x="1" y="41"/>
                    <a:pt x="2" y="39"/>
                    <a:pt x="3" y="39"/>
                  </a:cubicBezTo>
                  <a:cubicBezTo>
                    <a:pt x="4" y="39"/>
                    <a:pt x="6" y="41"/>
                    <a:pt x="11" y="38"/>
                  </a:cubicBezTo>
                  <a:cubicBezTo>
                    <a:pt x="15" y="36"/>
                    <a:pt x="20" y="33"/>
                    <a:pt x="21" y="31"/>
                  </a:cubicBezTo>
                  <a:cubicBezTo>
                    <a:pt x="22" y="30"/>
                    <a:pt x="23" y="28"/>
                    <a:pt x="21" y="29"/>
                  </a:cubicBezTo>
                  <a:cubicBezTo>
                    <a:pt x="20" y="29"/>
                    <a:pt x="14" y="29"/>
                    <a:pt x="12" y="29"/>
                  </a:cubicBezTo>
                  <a:cubicBezTo>
                    <a:pt x="10" y="28"/>
                    <a:pt x="7" y="26"/>
                    <a:pt x="7" y="22"/>
                  </a:cubicBezTo>
                  <a:cubicBezTo>
                    <a:pt x="7" y="18"/>
                    <a:pt x="8" y="17"/>
                    <a:pt x="9" y="16"/>
                  </a:cubicBezTo>
                  <a:cubicBezTo>
                    <a:pt x="10" y="15"/>
                    <a:pt x="11" y="16"/>
                    <a:pt x="11" y="18"/>
                  </a:cubicBezTo>
                  <a:cubicBezTo>
                    <a:pt x="12" y="19"/>
                    <a:pt x="16" y="21"/>
                    <a:pt x="18" y="21"/>
                  </a:cubicBezTo>
                  <a:cubicBezTo>
                    <a:pt x="21" y="22"/>
                    <a:pt x="25" y="21"/>
                    <a:pt x="26" y="21"/>
                  </a:cubicBezTo>
                  <a:cubicBezTo>
                    <a:pt x="27" y="21"/>
                    <a:pt x="29" y="18"/>
                    <a:pt x="30" y="16"/>
                  </a:cubicBezTo>
                  <a:cubicBezTo>
                    <a:pt x="30" y="14"/>
                    <a:pt x="32" y="9"/>
                    <a:pt x="32" y="7"/>
                  </a:cubicBezTo>
                  <a:cubicBezTo>
                    <a:pt x="32" y="4"/>
                    <a:pt x="31" y="2"/>
                    <a:pt x="33" y="1"/>
                  </a:cubicBezTo>
                  <a:cubicBezTo>
                    <a:pt x="35" y="0"/>
                    <a:pt x="39" y="5"/>
                    <a:pt x="40" y="8"/>
                  </a:cubicBezTo>
                  <a:cubicBezTo>
                    <a:pt x="42" y="11"/>
                    <a:pt x="42" y="11"/>
                    <a:pt x="41" y="14"/>
                  </a:cubicBezTo>
                  <a:cubicBezTo>
                    <a:pt x="40" y="17"/>
                    <a:pt x="39" y="18"/>
                    <a:pt x="39" y="20"/>
                  </a:cubicBezTo>
                  <a:cubicBezTo>
                    <a:pt x="39" y="21"/>
                    <a:pt x="39" y="22"/>
                    <a:pt x="42" y="22"/>
                  </a:cubicBezTo>
                  <a:cubicBezTo>
                    <a:pt x="44" y="21"/>
                    <a:pt x="48" y="22"/>
                    <a:pt x="49" y="25"/>
                  </a:cubicBezTo>
                  <a:cubicBezTo>
                    <a:pt x="50" y="27"/>
                    <a:pt x="50" y="29"/>
                    <a:pt x="47" y="29"/>
                  </a:cubicBezTo>
                  <a:cubicBezTo>
                    <a:pt x="45" y="29"/>
                    <a:pt x="41" y="28"/>
                    <a:pt x="39" y="28"/>
                  </a:cubicBezTo>
                  <a:cubicBezTo>
                    <a:pt x="37" y="27"/>
                    <a:pt x="36" y="27"/>
                    <a:pt x="35" y="29"/>
                  </a:cubicBezTo>
                  <a:close/>
                  <a:moveTo>
                    <a:pt x="32" y="42"/>
                  </a:moveTo>
                  <a:cubicBezTo>
                    <a:pt x="33" y="43"/>
                    <a:pt x="37" y="46"/>
                    <a:pt x="38" y="49"/>
                  </a:cubicBezTo>
                  <a:cubicBezTo>
                    <a:pt x="39" y="51"/>
                    <a:pt x="40" y="52"/>
                    <a:pt x="38" y="54"/>
                  </a:cubicBezTo>
                  <a:cubicBezTo>
                    <a:pt x="36" y="56"/>
                    <a:pt x="34" y="56"/>
                    <a:pt x="33" y="55"/>
                  </a:cubicBezTo>
                  <a:cubicBezTo>
                    <a:pt x="32" y="55"/>
                    <a:pt x="30" y="52"/>
                    <a:pt x="29" y="49"/>
                  </a:cubicBezTo>
                  <a:cubicBezTo>
                    <a:pt x="28" y="45"/>
                    <a:pt x="29" y="43"/>
                    <a:pt x="30" y="43"/>
                  </a:cubicBezTo>
                  <a:cubicBezTo>
                    <a:pt x="31" y="42"/>
                    <a:pt x="31" y="42"/>
                    <a:pt x="32" y="42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2" name="ïsḻîḓe">
              <a:extLst>
                <a:ext uri="{FF2B5EF4-FFF2-40B4-BE49-F238E27FC236}">
                  <a16:creationId xmlns:a16="http://schemas.microsoft.com/office/drawing/2014/main" id="{E0C1B3F0-6A15-42B2-9E8B-C65D6571C09C}"/>
                </a:ext>
              </a:extLst>
            </p:cNvPr>
            <p:cNvSpPr/>
            <p:nvPr/>
          </p:nvSpPr>
          <p:spPr bwMode="auto">
            <a:xfrm>
              <a:off x="3194841" y="2594213"/>
              <a:ext cx="114484" cy="151867"/>
            </a:xfrm>
            <a:custGeom>
              <a:avLst/>
              <a:gdLst>
                <a:gd name="T0" fmla="*/ 18 w 54"/>
                <a:gd name="T1" fmla="*/ 64 h 72"/>
                <a:gd name="T2" fmla="*/ 2 w 54"/>
                <a:gd name="T3" fmla="*/ 46 h 72"/>
                <a:gd name="T4" fmla="*/ 10 w 54"/>
                <a:gd name="T5" fmla="*/ 42 h 72"/>
                <a:gd name="T6" fmla="*/ 18 w 54"/>
                <a:gd name="T7" fmla="*/ 34 h 72"/>
                <a:gd name="T8" fmla="*/ 14 w 54"/>
                <a:gd name="T9" fmla="*/ 28 h 72"/>
                <a:gd name="T10" fmla="*/ 7 w 54"/>
                <a:gd name="T11" fmla="*/ 20 h 72"/>
                <a:gd name="T12" fmla="*/ 13 w 54"/>
                <a:gd name="T13" fmla="*/ 16 h 72"/>
                <a:gd name="T14" fmla="*/ 14 w 54"/>
                <a:gd name="T15" fmla="*/ 6 h 72"/>
                <a:gd name="T16" fmla="*/ 20 w 54"/>
                <a:gd name="T17" fmla="*/ 11 h 72"/>
                <a:gd name="T18" fmla="*/ 24 w 54"/>
                <a:gd name="T19" fmla="*/ 6 h 72"/>
                <a:gd name="T20" fmla="*/ 27 w 54"/>
                <a:gd name="T21" fmla="*/ 2 h 72"/>
                <a:gd name="T22" fmla="*/ 24 w 54"/>
                <a:gd name="T23" fmla="*/ 22 h 72"/>
                <a:gd name="T24" fmla="*/ 27 w 54"/>
                <a:gd name="T25" fmla="*/ 27 h 72"/>
                <a:gd name="T26" fmla="*/ 46 w 54"/>
                <a:gd name="T27" fmla="*/ 20 h 72"/>
                <a:gd name="T28" fmla="*/ 53 w 54"/>
                <a:gd name="T29" fmla="*/ 49 h 72"/>
                <a:gd name="T30" fmla="*/ 43 w 54"/>
                <a:gd name="T31" fmla="*/ 60 h 72"/>
                <a:gd name="T32" fmla="*/ 41 w 54"/>
                <a:gd name="T33" fmla="*/ 68 h 72"/>
                <a:gd name="T34" fmla="*/ 33 w 54"/>
                <a:gd name="T35" fmla="*/ 67 h 72"/>
                <a:gd name="T36" fmla="*/ 25 w 54"/>
                <a:gd name="T37" fmla="*/ 63 h 72"/>
                <a:gd name="T38" fmla="*/ 18 w 54"/>
                <a:gd name="T39" fmla="*/ 57 h 72"/>
                <a:gd name="T40" fmla="*/ 36 w 54"/>
                <a:gd name="T41" fmla="*/ 50 h 72"/>
                <a:gd name="T42" fmla="*/ 35 w 54"/>
                <a:gd name="T43" fmla="*/ 51 h 72"/>
                <a:gd name="T44" fmla="*/ 28 w 54"/>
                <a:gd name="T45" fmla="*/ 35 h 72"/>
                <a:gd name="T46" fmla="*/ 36 w 54"/>
                <a:gd name="T47" fmla="*/ 36 h 72"/>
                <a:gd name="T48" fmla="*/ 37 w 54"/>
                <a:gd name="T49" fmla="*/ 45 h 72"/>
                <a:gd name="T50" fmla="*/ 41 w 54"/>
                <a:gd name="T51" fmla="*/ 51 h 72"/>
                <a:gd name="T52" fmla="*/ 49 w 54"/>
                <a:gd name="T53" fmla="*/ 52 h 72"/>
                <a:gd name="T54" fmla="*/ 48 w 54"/>
                <a:gd name="T55" fmla="*/ 23 h 72"/>
                <a:gd name="T56" fmla="*/ 26 w 54"/>
                <a:gd name="T57" fmla="*/ 31 h 72"/>
                <a:gd name="T58" fmla="*/ 22 w 54"/>
                <a:gd name="T59" fmla="*/ 40 h 72"/>
                <a:gd name="T60" fmla="*/ 22 w 54"/>
                <a:gd name="T61" fmla="*/ 52 h 72"/>
                <a:gd name="T62" fmla="*/ 30 w 54"/>
                <a:gd name="T63" fmla="*/ 42 h 72"/>
                <a:gd name="T64" fmla="*/ 25 w 54"/>
                <a:gd name="T65" fmla="*/ 47 h 72"/>
                <a:gd name="T66" fmla="*/ 18 w 54"/>
                <a:gd name="T67" fmla="*/ 48 h 72"/>
                <a:gd name="T68" fmla="*/ 16 w 54"/>
                <a:gd name="T69" fmla="*/ 45 h 72"/>
                <a:gd name="T70" fmla="*/ 18 w 54"/>
                <a:gd name="T71" fmla="*/ 54 h 72"/>
                <a:gd name="T72" fmla="*/ 26 w 54"/>
                <a:gd name="T73" fmla="*/ 56 h 72"/>
                <a:gd name="T74" fmla="*/ 30 w 54"/>
                <a:gd name="T75" fmla="*/ 55 h 72"/>
                <a:gd name="T76" fmla="*/ 26 w 54"/>
                <a:gd name="T77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72">
                  <a:moveTo>
                    <a:pt x="18" y="57"/>
                  </a:moveTo>
                  <a:cubicBezTo>
                    <a:pt x="18" y="58"/>
                    <a:pt x="18" y="63"/>
                    <a:pt x="18" y="64"/>
                  </a:cubicBezTo>
                  <a:cubicBezTo>
                    <a:pt x="17" y="65"/>
                    <a:pt x="11" y="66"/>
                    <a:pt x="8" y="63"/>
                  </a:cubicBezTo>
                  <a:cubicBezTo>
                    <a:pt x="4" y="59"/>
                    <a:pt x="0" y="51"/>
                    <a:pt x="2" y="46"/>
                  </a:cubicBezTo>
                  <a:cubicBezTo>
                    <a:pt x="3" y="41"/>
                    <a:pt x="5" y="39"/>
                    <a:pt x="7" y="40"/>
                  </a:cubicBezTo>
                  <a:cubicBezTo>
                    <a:pt x="9" y="40"/>
                    <a:pt x="9" y="41"/>
                    <a:pt x="10" y="42"/>
                  </a:cubicBezTo>
                  <a:cubicBezTo>
                    <a:pt x="10" y="42"/>
                    <a:pt x="12" y="41"/>
                    <a:pt x="13" y="39"/>
                  </a:cubicBezTo>
                  <a:cubicBezTo>
                    <a:pt x="15" y="38"/>
                    <a:pt x="18" y="35"/>
                    <a:pt x="18" y="34"/>
                  </a:cubicBezTo>
                  <a:cubicBezTo>
                    <a:pt x="18" y="33"/>
                    <a:pt x="17" y="30"/>
                    <a:pt x="16" y="29"/>
                  </a:cubicBezTo>
                  <a:cubicBezTo>
                    <a:pt x="16" y="28"/>
                    <a:pt x="16" y="27"/>
                    <a:pt x="14" y="28"/>
                  </a:cubicBezTo>
                  <a:cubicBezTo>
                    <a:pt x="12" y="28"/>
                    <a:pt x="7" y="28"/>
                    <a:pt x="4" y="23"/>
                  </a:cubicBezTo>
                  <a:cubicBezTo>
                    <a:pt x="2" y="18"/>
                    <a:pt x="5" y="20"/>
                    <a:pt x="7" y="20"/>
                  </a:cubicBezTo>
                  <a:cubicBezTo>
                    <a:pt x="8" y="21"/>
                    <a:pt x="10" y="21"/>
                    <a:pt x="11" y="19"/>
                  </a:cubicBezTo>
                  <a:cubicBezTo>
                    <a:pt x="13" y="18"/>
                    <a:pt x="14" y="19"/>
                    <a:pt x="13" y="16"/>
                  </a:cubicBezTo>
                  <a:cubicBezTo>
                    <a:pt x="13" y="13"/>
                    <a:pt x="13" y="10"/>
                    <a:pt x="13" y="9"/>
                  </a:cubicBezTo>
                  <a:cubicBezTo>
                    <a:pt x="14" y="7"/>
                    <a:pt x="14" y="7"/>
                    <a:pt x="14" y="6"/>
                  </a:cubicBezTo>
                  <a:cubicBezTo>
                    <a:pt x="14" y="5"/>
                    <a:pt x="17" y="2"/>
                    <a:pt x="18" y="4"/>
                  </a:cubicBezTo>
                  <a:cubicBezTo>
                    <a:pt x="18" y="7"/>
                    <a:pt x="20" y="9"/>
                    <a:pt x="20" y="11"/>
                  </a:cubicBezTo>
                  <a:cubicBezTo>
                    <a:pt x="20" y="12"/>
                    <a:pt x="21" y="12"/>
                    <a:pt x="22" y="11"/>
                  </a:cubicBezTo>
                  <a:cubicBezTo>
                    <a:pt x="23" y="10"/>
                    <a:pt x="25" y="8"/>
                    <a:pt x="24" y="6"/>
                  </a:cubicBezTo>
                  <a:cubicBezTo>
                    <a:pt x="24" y="5"/>
                    <a:pt x="22" y="2"/>
                    <a:pt x="23" y="2"/>
                  </a:cubicBezTo>
                  <a:cubicBezTo>
                    <a:pt x="23" y="1"/>
                    <a:pt x="25" y="0"/>
                    <a:pt x="27" y="2"/>
                  </a:cubicBezTo>
                  <a:cubicBezTo>
                    <a:pt x="29" y="4"/>
                    <a:pt x="33" y="8"/>
                    <a:pt x="31" y="12"/>
                  </a:cubicBezTo>
                  <a:cubicBezTo>
                    <a:pt x="28" y="16"/>
                    <a:pt x="25" y="19"/>
                    <a:pt x="24" y="22"/>
                  </a:cubicBezTo>
                  <a:cubicBezTo>
                    <a:pt x="24" y="24"/>
                    <a:pt x="24" y="25"/>
                    <a:pt x="24" y="26"/>
                  </a:cubicBezTo>
                  <a:cubicBezTo>
                    <a:pt x="25" y="27"/>
                    <a:pt x="26" y="27"/>
                    <a:pt x="27" y="27"/>
                  </a:cubicBezTo>
                  <a:cubicBezTo>
                    <a:pt x="28" y="26"/>
                    <a:pt x="32" y="23"/>
                    <a:pt x="35" y="21"/>
                  </a:cubicBezTo>
                  <a:cubicBezTo>
                    <a:pt x="39" y="19"/>
                    <a:pt x="44" y="19"/>
                    <a:pt x="46" y="20"/>
                  </a:cubicBezTo>
                  <a:cubicBezTo>
                    <a:pt x="49" y="21"/>
                    <a:pt x="52" y="22"/>
                    <a:pt x="53" y="25"/>
                  </a:cubicBezTo>
                  <a:cubicBezTo>
                    <a:pt x="54" y="28"/>
                    <a:pt x="54" y="46"/>
                    <a:pt x="53" y="49"/>
                  </a:cubicBezTo>
                  <a:cubicBezTo>
                    <a:pt x="53" y="52"/>
                    <a:pt x="52" y="57"/>
                    <a:pt x="50" y="58"/>
                  </a:cubicBezTo>
                  <a:cubicBezTo>
                    <a:pt x="47" y="60"/>
                    <a:pt x="44" y="60"/>
                    <a:pt x="43" y="60"/>
                  </a:cubicBezTo>
                  <a:cubicBezTo>
                    <a:pt x="41" y="59"/>
                    <a:pt x="39" y="59"/>
                    <a:pt x="39" y="60"/>
                  </a:cubicBezTo>
                  <a:cubicBezTo>
                    <a:pt x="40" y="62"/>
                    <a:pt x="42" y="66"/>
                    <a:pt x="41" y="68"/>
                  </a:cubicBezTo>
                  <a:cubicBezTo>
                    <a:pt x="39" y="71"/>
                    <a:pt x="38" y="72"/>
                    <a:pt x="36" y="72"/>
                  </a:cubicBezTo>
                  <a:cubicBezTo>
                    <a:pt x="34" y="71"/>
                    <a:pt x="33" y="68"/>
                    <a:pt x="33" y="67"/>
                  </a:cubicBezTo>
                  <a:cubicBezTo>
                    <a:pt x="33" y="65"/>
                    <a:pt x="33" y="63"/>
                    <a:pt x="32" y="64"/>
                  </a:cubicBezTo>
                  <a:cubicBezTo>
                    <a:pt x="30" y="65"/>
                    <a:pt x="26" y="66"/>
                    <a:pt x="25" y="63"/>
                  </a:cubicBezTo>
                  <a:cubicBezTo>
                    <a:pt x="24" y="60"/>
                    <a:pt x="24" y="57"/>
                    <a:pt x="24" y="57"/>
                  </a:cubicBezTo>
                  <a:cubicBezTo>
                    <a:pt x="24" y="57"/>
                    <a:pt x="19" y="56"/>
                    <a:pt x="18" y="57"/>
                  </a:cubicBezTo>
                  <a:close/>
                  <a:moveTo>
                    <a:pt x="35" y="51"/>
                  </a:moveTo>
                  <a:cubicBezTo>
                    <a:pt x="35" y="50"/>
                    <a:pt x="35" y="50"/>
                    <a:pt x="36" y="50"/>
                  </a:cubicBezTo>
                  <a:cubicBezTo>
                    <a:pt x="36" y="51"/>
                    <a:pt x="37" y="51"/>
                    <a:pt x="36" y="51"/>
                  </a:cubicBezTo>
                  <a:cubicBezTo>
                    <a:pt x="36" y="52"/>
                    <a:pt x="36" y="51"/>
                    <a:pt x="35" y="51"/>
                  </a:cubicBezTo>
                  <a:close/>
                  <a:moveTo>
                    <a:pt x="24" y="41"/>
                  </a:moveTo>
                  <a:cubicBezTo>
                    <a:pt x="25" y="40"/>
                    <a:pt x="27" y="37"/>
                    <a:pt x="28" y="35"/>
                  </a:cubicBezTo>
                  <a:cubicBezTo>
                    <a:pt x="29" y="34"/>
                    <a:pt x="30" y="32"/>
                    <a:pt x="33" y="32"/>
                  </a:cubicBezTo>
                  <a:cubicBezTo>
                    <a:pt x="36" y="33"/>
                    <a:pt x="38" y="34"/>
                    <a:pt x="36" y="36"/>
                  </a:cubicBezTo>
                  <a:cubicBezTo>
                    <a:pt x="34" y="39"/>
                    <a:pt x="33" y="40"/>
                    <a:pt x="34" y="41"/>
                  </a:cubicBezTo>
                  <a:cubicBezTo>
                    <a:pt x="36" y="42"/>
                    <a:pt x="38" y="43"/>
                    <a:pt x="37" y="45"/>
                  </a:cubicBezTo>
                  <a:cubicBezTo>
                    <a:pt x="36" y="47"/>
                    <a:pt x="36" y="47"/>
                    <a:pt x="37" y="48"/>
                  </a:cubicBezTo>
                  <a:cubicBezTo>
                    <a:pt x="38" y="48"/>
                    <a:pt x="41" y="49"/>
                    <a:pt x="41" y="51"/>
                  </a:cubicBezTo>
                  <a:cubicBezTo>
                    <a:pt x="41" y="53"/>
                    <a:pt x="40" y="54"/>
                    <a:pt x="42" y="54"/>
                  </a:cubicBezTo>
                  <a:cubicBezTo>
                    <a:pt x="44" y="55"/>
                    <a:pt x="48" y="54"/>
                    <a:pt x="49" y="52"/>
                  </a:cubicBezTo>
                  <a:cubicBezTo>
                    <a:pt x="50" y="49"/>
                    <a:pt x="51" y="44"/>
                    <a:pt x="51" y="38"/>
                  </a:cubicBezTo>
                  <a:cubicBezTo>
                    <a:pt x="50" y="31"/>
                    <a:pt x="50" y="25"/>
                    <a:pt x="48" y="23"/>
                  </a:cubicBezTo>
                  <a:cubicBezTo>
                    <a:pt x="45" y="21"/>
                    <a:pt x="41" y="21"/>
                    <a:pt x="37" y="23"/>
                  </a:cubicBezTo>
                  <a:cubicBezTo>
                    <a:pt x="34" y="25"/>
                    <a:pt x="27" y="29"/>
                    <a:pt x="26" y="31"/>
                  </a:cubicBezTo>
                  <a:cubicBezTo>
                    <a:pt x="25" y="33"/>
                    <a:pt x="21" y="35"/>
                    <a:pt x="21" y="37"/>
                  </a:cubicBezTo>
                  <a:cubicBezTo>
                    <a:pt x="21" y="39"/>
                    <a:pt x="22" y="39"/>
                    <a:pt x="22" y="40"/>
                  </a:cubicBezTo>
                  <a:cubicBezTo>
                    <a:pt x="23" y="41"/>
                    <a:pt x="24" y="42"/>
                    <a:pt x="24" y="41"/>
                  </a:cubicBezTo>
                  <a:close/>
                  <a:moveTo>
                    <a:pt x="22" y="52"/>
                  </a:moveTo>
                  <a:cubicBezTo>
                    <a:pt x="23" y="52"/>
                    <a:pt x="26" y="51"/>
                    <a:pt x="28" y="48"/>
                  </a:cubicBezTo>
                  <a:cubicBezTo>
                    <a:pt x="29" y="45"/>
                    <a:pt x="30" y="43"/>
                    <a:pt x="30" y="42"/>
                  </a:cubicBezTo>
                  <a:cubicBezTo>
                    <a:pt x="30" y="40"/>
                    <a:pt x="30" y="39"/>
                    <a:pt x="29" y="41"/>
                  </a:cubicBezTo>
                  <a:cubicBezTo>
                    <a:pt x="28" y="43"/>
                    <a:pt x="26" y="45"/>
                    <a:pt x="25" y="47"/>
                  </a:cubicBezTo>
                  <a:cubicBezTo>
                    <a:pt x="25" y="49"/>
                    <a:pt x="23" y="51"/>
                    <a:pt x="22" y="51"/>
                  </a:cubicBezTo>
                  <a:cubicBezTo>
                    <a:pt x="20" y="51"/>
                    <a:pt x="18" y="49"/>
                    <a:pt x="18" y="48"/>
                  </a:cubicBezTo>
                  <a:cubicBezTo>
                    <a:pt x="18" y="47"/>
                    <a:pt x="18" y="46"/>
                    <a:pt x="18" y="45"/>
                  </a:cubicBezTo>
                  <a:cubicBezTo>
                    <a:pt x="18" y="43"/>
                    <a:pt x="17" y="43"/>
                    <a:pt x="16" y="45"/>
                  </a:cubicBezTo>
                  <a:cubicBezTo>
                    <a:pt x="15" y="48"/>
                    <a:pt x="15" y="48"/>
                    <a:pt x="16" y="50"/>
                  </a:cubicBezTo>
                  <a:cubicBezTo>
                    <a:pt x="16" y="53"/>
                    <a:pt x="16" y="54"/>
                    <a:pt x="18" y="54"/>
                  </a:cubicBezTo>
                  <a:cubicBezTo>
                    <a:pt x="19" y="54"/>
                    <a:pt x="21" y="53"/>
                    <a:pt x="22" y="52"/>
                  </a:cubicBezTo>
                  <a:close/>
                  <a:moveTo>
                    <a:pt x="26" y="56"/>
                  </a:moveTo>
                  <a:cubicBezTo>
                    <a:pt x="27" y="55"/>
                    <a:pt x="27" y="54"/>
                    <a:pt x="28" y="54"/>
                  </a:cubicBezTo>
                  <a:cubicBezTo>
                    <a:pt x="29" y="53"/>
                    <a:pt x="30" y="53"/>
                    <a:pt x="30" y="55"/>
                  </a:cubicBezTo>
                  <a:cubicBezTo>
                    <a:pt x="30" y="56"/>
                    <a:pt x="30" y="59"/>
                    <a:pt x="29" y="59"/>
                  </a:cubicBezTo>
                  <a:cubicBezTo>
                    <a:pt x="27" y="59"/>
                    <a:pt x="26" y="57"/>
                    <a:pt x="26" y="56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3" name="îS1íḑê">
              <a:extLst>
                <a:ext uri="{FF2B5EF4-FFF2-40B4-BE49-F238E27FC236}">
                  <a16:creationId xmlns:a16="http://schemas.microsoft.com/office/drawing/2014/main" id="{01B74F56-B5E4-47D0-949A-16435980FC33}"/>
                </a:ext>
              </a:extLst>
            </p:cNvPr>
            <p:cNvSpPr/>
            <p:nvPr/>
          </p:nvSpPr>
          <p:spPr bwMode="auto">
            <a:xfrm>
              <a:off x="2927321" y="2865238"/>
              <a:ext cx="109812" cy="137849"/>
            </a:xfrm>
            <a:custGeom>
              <a:avLst/>
              <a:gdLst>
                <a:gd name="T0" fmla="*/ 27 w 52"/>
                <a:gd name="T1" fmla="*/ 34 h 65"/>
                <a:gd name="T2" fmla="*/ 31 w 52"/>
                <a:gd name="T3" fmla="*/ 40 h 65"/>
                <a:gd name="T4" fmla="*/ 31 w 52"/>
                <a:gd name="T5" fmla="*/ 45 h 65"/>
                <a:gd name="T6" fmla="*/ 26 w 52"/>
                <a:gd name="T7" fmla="*/ 46 h 65"/>
                <a:gd name="T8" fmla="*/ 27 w 52"/>
                <a:gd name="T9" fmla="*/ 50 h 65"/>
                <a:gd name="T10" fmla="*/ 36 w 52"/>
                <a:gd name="T11" fmla="*/ 46 h 65"/>
                <a:gd name="T12" fmla="*/ 42 w 52"/>
                <a:gd name="T13" fmla="*/ 29 h 65"/>
                <a:gd name="T14" fmla="*/ 45 w 52"/>
                <a:gd name="T15" fmla="*/ 12 h 65"/>
                <a:gd name="T16" fmla="*/ 40 w 52"/>
                <a:gd name="T17" fmla="*/ 9 h 65"/>
                <a:gd name="T18" fmla="*/ 33 w 52"/>
                <a:gd name="T19" fmla="*/ 13 h 65"/>
                <a:gd name="T20" fmla="*/ 31 w 52"/>
                <a:gd name="T21" fmla="*/ 22 h 65"/>
                <a:gd name="T22" fmla="*/ 38 w 52"/>
                <a:gd name="T23" fmla="*/ 32 h 65"/>
                <a:gd name="T24" fmla="*/ 37 w 52"/>
                <a:gd name="T25" fmla="*/ 39 h 65"/>
                <a:gd name="T26" fmla="*/ 31 w 52"/>
                <a:gd name="T27" fmla="*/ 35 h 65"/>
                <a:gd name="T28" fmla="*/ 28 w 52"/>
                <a:gd name="T29" fmla="*/ 31 h 65"/>
                <a:gd name="T30" fmla="*/ 27 w 52"/>
                <a:gd name="T31" fmla="*/ 34 h 65"/>
                <a:gd name="T32" fmla="*/ 15 w 52"/>
                <a:gd name="T33" fmla="*/ 25 h 65"/>
                <a:gd name="T34" fmla="*/ 20 w 52"/>
                <a:gd name="T35" fmla="*/ 28 h 65"/>
                <a:gd name="T36" fmla="*/ 24 w 52"/>
                <a:gd name="T37" fmla="*/ 29 h 65"/>
                <a:gd name="T38" fmla="*/ 22 w 52"/>
                <a:gd name="T39" fmla="*/ 24 h 65"/>
                <a:gd name="T40" fmla="*/ 18 w 52"/>
                <a:gd name="T41" fmla="*/ 22 h 65"/>
                <a:gd name="T42" fmla="*/ 15 w 52"/>
                <a:gd name="T43" fmla="*/ 25 h 65"/>
                <a:gd name="T44" fmla="*/ 4 w 52"/>
                <a:gd name="T45" fmla="*/ 36 h 65"/>
                <a:gd name="T46" fmla="*/ 1 w 52"/>
                <a:gd name="T47" fmla="*/ 36 h 65"/>
                <a:gd name="T48" fmla="*/ 1 w 52"/>
                <a:gd name="T49" fmla="*/ 30 h 65"/>
                <a:gd name="T50" fmla="*/ 8 w 52"/>
                <a:gd name="T51" fmla="*/ 19 h 65"/>
                <a:gd name="T52" fmla="*/ 12 w 52"/>
                <a:gd name="T53" fmla="*/ 8 h 65"/>
                <a:gd name="T54" fmla="*/ 17 w 52"/>
                <a:gd name="T55" fmla="*/ 1 h 65"/>
                <a:gd name="T56" fmla="*/ 24 w 52"/>
                <a:gd name="T57" fmla="*/ 4 h 65"/>
                <a:gd name="T58" fmla="*/ 24 w 52"/>
                <a:gd name="T59" fmla="*/ 13 h 65"/>
                <a:gd name="T60" fmla="*/ 23 w 52"/>
                <a:gd name="T61" fmla="*/ 15 h 65"/>
                <a:gd name="T62" fmla="*/ 27 w 52"/>
                <a:gd name="T63" fmla="*/ 17 h 65"/>
                <a:gd name="T64" fmla="*/ 30 w 52"/>
                <a:gd name="T65" fmla="*/ 13 h 65"/>
                <a:gd name="T66" fmla="*/ 36 w 52"/>
                <a:gd name="T67" fmla="*/ 7 h 65"/>
                <a:gd name="T68" fmla="*/ 47 w 52"/>
                <a:gd name="T69" fmla="*/ 8 h 65"/>
                <a:gd name="T70" fmla="*/ 47 w 52"/>
                <a:gd name="T71" fmla="*/ 23 h 65"/>
                <a:gd name="T72" fmla="*/ 44 w 52"/>
                <a:gd name="T73" fmla="*/ 34 h 65"/>
                <a:gd name="T74" fmla="*/ 46 w 52"/>
                <a:gd name="T75" fmla="*/ 34 h 65"/>
                <a:gd name="T76" fmla="*/ 49 w 52"/>
                <a:gd name="T77" fmla="*/ 31 h 65"/>
                <a:gd name="T78" fmla="*/ 52 w 52"/>
                <a:gd name="T79" fmla="*/ 32 h 65"/>
                <a:gd name="T80" fmla="*/ 49 w 52"/>
                <a:gd name="T81" fmla="*/ 38 h 65"/>
                <a:gd name="T82" fmla="*/ 43 w 52"/>
                <a:gd name="T83" fmla="*/ 44 h 65"/>
                <a:gd name="T84" fmla="*/ 37 w 52"/>
                <a:gd name="T85" fmla="*/ 58 h 65"/>
                <a:gd name="T86" fmla="*/ 22 w 52"/>
                <a:gd name="T87" fmla="*/ 65 h 65"/>
                <a:gd name="T88" fmla="*/ 8 w 52"/>
                <a:gd name="T89" fmla="*/ 65 h 65"/>
                <a:gd name="T90" fmla="*/ 3 w 52"/>
                <a:gd name="T91" fmla="*/ 56 h 65"/>
                <a:gd name="T92" fmla="*/ 6 w 52"/>
                <a:gd name="T93" fmla="*/ 50 h 65"/>
                <a:gd name="T94" fmla="*/ 8 w 52"/>
                <a:gd name="T95" fmla="*/ 52 h 65"/>
                <a:gd name="T96" fmla="*/ 13 w 52"/>
                <a:gd name="T97" fmla="*/ 54 h 65"/>
                <a:gd name="T98" fmla="*/ 16 w 52"/>
                <a:gd name="T99" fmla="*/ 50 h 65"/>
                <a:gd name="T100" fmla="*/ 18 w 52"/>
                <a:gd name="T101" fmla="*/ 46 h 65"/>
                <a:gd name="T102" fmla="*/ 18 w 52"/>
                <a:gd name="T103" fmla="*/ 40 h 65"/>
                <a:gd name="T104" fmla="*/ 9 w 52"/>
                <a:gd name="T105" fmla="*/ 33 h 65"/>
                <a:gd name="T106" fmla="*/ 6 w 52"/>
                <a:gd name="T107" fmla="*/ 33 h 65"/>
                <a:gd name="T108" fmla="*/ 4 w 52"/>
                <a:gd name="T109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" h="65">
                  <a:moveTo>
                    <a:pt x="27" y="34"/>
                  </a:moveTo>
                  <a:cubicBezTo>
                    <a:pt x="29" y="37"/>
                    <a:pt x="30" y="38"/>
                    <a:pt x="31" y="40"/>
                  </a:cubicBezTo>
                  <a:cubicBezTo>
                    <a:pt x="33" y="43"/>
                    <a:pt x="32" y="45"/>
                    <a:pt x="31" y="45"/>
                  </a:cubicBezTo>
                  <a:cubicBezTo>
                    <a:pt x="29" y="46"/>
                    <a:pt x="27" y="47"/>
                    <a:pt x="26" y="46"/>
                  </a:cubicBezTo>
                  <a:cubicBezTo>
                    <a:pt x="24" y="45"/>
                    <a:pt x="25" y="49"/>
                    <a:pt x="27" y="50"/>
                  </a:cubicBezTo>
                  <a:cubicBezTo>
                    <a:pt x="29" y="51"/>
                    <a:pt x="33" y="51"/>
                    <a:pt x="36" y="46"/>
                  </a:cubicBezTo>
                  <a:cubicBezTo>
                    <a:pt x="39" y="42"/>
                    <a:pt x="40" y="38"/>
                    <a:pt x="42" y="29"/>
                  </a:cubicBezTo>
                  <a:cubicBezTo>
                    <a:pt x="44" y="19"/>
                    <a:pt x="45" y="14"/>
                    <a:pt x="45" y="12"/>
                  </a:cubicBezTo>
                  <a:cubicBezTo>
                    <a:pt x="45" y="11"/>
                    <a:pt x="43" y="8"/>
                    <a:pt x="40" y="9"/>
                  </a:cubicBezTo>
                  <a:cubicBezTo>
                    <a:pt x="38" y="9"/>
                    <a:pt x="35" y="11"/>
                    <a:pt x="33" y="13"/>
                  </a:cubicBezTo>
                  <a:cubicBezTo>
                    <a:pt x="32" y="16"/>
                    <a:pt x="29" y="19"/>
                    <a:pt x="31" y="22"/>
                  </a:cubicBezTo>
                  <a:cubicBezTo>
                    <a:pt x="33" y="25"/>
                    <a:pt x="36" y="28"/>
                    <a:pt x="38" y="32"/>
                  </a:cubicBezTo>
                  <a:cubicBezTo>
                    <a:pt x="39" y="36"/>
                    <a:pt x="39" y="38"/>
                    <a:pt x="37" y="39"/>
                  </a:cubicBezTo>
                  <a:cubicBezTo>
                    <a:pt x="36" y="39"/>
                    <a:pt x="34" y="38"/>
                    <a:pt x="31" y="35"/>
                  </a:cubicBezTo>
                  <a:cubicBezTo>
                    <a:pt x="29" y="32"/>
                    <a:pt x="28" y="31"/>
                    <a:pt x="28" y="31"/>
                  </a:cubicBezTo>
                  <a:cubicBezTo>
                    <a:pt x="28" y="31"/>
                    <a:pt x="26" y="32"/>
                    <a:pt x="27" y="34"/>
                  </a:cubicBezTo>
                  <a:close/>
                  <a:moveTo>
                    <a:pt x="15" y="25"/>
                  </a:moveTo>
                  <a:cubicBezTo>
                    <a:pt x="15" y="25"/>
                    <a:pt x="18" y="27"/>
                    <a:pt x="20" y="28"/>
                  </a:cubicBezTo>
                  <a:cubicBezTo>
                    <a:pt x="22" y="29"/>
                    <a:pt x="24" y="30"/>
                    <a:pt x="24" y="29"/>
                  </a:cubicBezTo>
                  <a:cubicBezTo>
                    <a:pt x="25" y="28"/>
                    <a:pt x="25" y="26"/>
                    <a:pt x="22" y="24"/>
                  </a:cubicBezTo>
                  <a:cubicBezTo>
                    <a:pt x="20" y="22"/>
                    <a:pt x="18" y="21"/>
                    <a:pt x="18" y="22"/>
                  </a:cubicBezTo>
                  <a:cubicBezTo>
                    <a:pt x="17" y="22"/>
                    <a:pt x="15" y="25"/>
                    <a:pt x="15" y="25"/>
                  </a:cubicBezTo>
                  <a:close/>
                  <a:moveTo>
                    <a:pt x="4" y="36"/>
                  </a:moveTo>
                  <a:cubicBezTo>
                    <a:pt x="3" y="37"/>
                    <a:pt x="2" y="39"/>
                    <a:pt x="1" y="36"/>
                  </a:cubicBezTo>
                  <a:cubicBezTo>
                    <a:pt x="0" y="34"/>
                    <a:pt x="0" y="33"/>
                    <a:pt x="1" y="30"/>
                  </a:cubicBezTo>
                  <a:cubicBezTo>
                    <a:pt x="3" y="27"/>
                    <a:pt x="5" y="24"/>
                    <a:pt x="8" y="19"/>
                  </a:cubicBezTo>
                  <a:cubicBezTo>
                    <a:pt x="11" y="15"/>
                    <a:pt x="10" y="11"/>
                    <a:pt x="12" y="8"/>
                  </a:cubicBezTo>
                  <a:cubicBezTo>
                    <a:pt x="14" y="4"/>
                    <a:pt x="15" y="2"/>
                    <a:pt x="17" y="1"/>
                  </a:cubicBezTo>
                  <a:cubicBezTo>
                    <a:pt x="19" y="1"/>
                    <a:pt x="23" y="0"/>
                    <a:pt x="24" y="4"/>
                  </a:cubicBezTo>
                  <a:cubicBezTo>
                    <a:pt x="25" y="8"/>
                    <a:pt x="24" y="12"/>
                    <a:pt x="24" y="13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6" y="16"/>
                    <a:pt x="27" y="17"/>
                  </a:cubicBezTo>
                  <a:cubicBezTo>
                    <a:pt x="27" y="18"/>
                    <a:pt x="29" y="15"/>
                    <a:pt x="30" y="13"/>
                  </a:cubicBezTo>
                  <a:cubicBezTo>
                    <a:pt x="30" y="11"/>
                    <a:pt x="33" y="8"/>
                    <a:pt x="36" y="7"/>
                  </a:cubicBezTo>
                  <a:cubicBezTo>
                    <a:pt x="40" y="6"/>
                    <a:pt x="44" y="5"/>
                    <a:pt x="47" y="8"/>
                  </a:cubicBezTo>
                  <a:cubicBezTo>
                    <a:pt x="49" y="11"/>
                    <a:pt x="49" y="13"/>
                    <a:pt x="47" y="2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4" y="34"/>
                    <a:pt x="45" y="34"/>
                    <a:pt x="46" y="34"/>
                  </a:cubicBezTo>
                  <a:cubicBezTo>
                    <a:pt x="46" y="33"/>
                    <a:pt x="47" y="31"/>
                    <a:pt x="49" y="31"/>
                  </a:cubicBezTo>
                  <a:cubicBezTo>
                    <a:pt x="51" y="30"/>
                    <a:pt x="52" y="31"/>
                    <a:pt x="52" y="32"/>
                  </a:cubicBezTo>
                  <a:cubicBezTo>
                    <a:pt x="52" y="33"/>
                    <a:pt x="51" y="36"/>
                    <a:pt x="49" y="38"/>
                  </a:cubicBezTo>
                  <a:cubicBezTo>
                    <a:pt x="48" y="39"/>
                    <a:pt x="45" y="41"/>
                    <a:pt x="43" y="44"/>
                  </a:cubicBezTo>
                  <a:cubicBezTo>
                    <a:pt x="42" y="48"/>
                    <a:pt x="38" y="57"/>
                    <a:pt x="37" y="58"/>
                  </a:cubicBezTo>
                  <a:cubicBezTo>
                    <a:pt x="36" y="60"/>
                    <a:pt x="31" y="65"/>
                    <a:pt x="22" y="65"/>
                  </a:cubicBezTo>
                  <a:cubicBezTo>
                    <a:pt x="12" y="65"/>
                    <a:pt x="12" y="65"/>
                    <a:pt x="8" y="65"/>
                  </a:cubicBezTo>
                  <a:cubicBezTo>
                    <a:pt x="5" y="64"/>
                    <a:pt x="3" y="62"/>
                    <a:pt x="3" y="56"/>
                  </a:cubicBezTo>
                  <a:cubicBezTo>
                    <a:pt x="3" y="50"/>
                    <a:pt x="4" y="50"/>
                    <a:pt x="6" y="50"/>
                  </a:cubicBezTo>
                  <a:cubicBezTo>
                    <a:pt x="7" y="50"/>
                    <a:pt x="8" y="51"/>
                    <a:pt x="8" y="52"/>
                  </a:cubicBezTo>
                  <a:cubicBezTo>
                    <a:pt x="8" y="53"/>
                    <a:pt x="10" y="54"/>
                    <a:pt x="13" y="54"/>
                  </a:cubicBezTo>
                  <a:cubicBezTo>
                    <a:pt x="15" y="53"/>
                    <a:pt x="16" y="52"/>
                    <a:pt x="16" y="50"/>
                  </a:cubicBezTo>
                  <a:cubicBezTo>
                    <a:pt x="16" y="47"/>
                    <a:pt x="17" y="47"/>
                    <a:pt x="18" y="46"/>
                  </a:cubicBezTo>
                  <a:cubicBezTo>
                    <a:pt x="18" y="45"/>
                    <a:pt x="20" y="42"/>
                    <a:pt x="18" y="40"/>
                  </a:cubicBezTo>
                  <a:cubicBezTo>
                    <a:pt x="16" y="38"/>
                    <a:pt x="10" y="34"/>
                    <a:pt x="9" y="33"/>
                  </a:cubicBezTo>
                  <a:cubicBezTo>
                    <a:pt x="8" y="33"/>
                    <a:pt x="8" y="31"/>
                    <a:pt x="6" y="33"/>
                  </a:cubicBezTo>
                  <a:cubicBezTo>
                    <a:pt x="5" y="35"/>
                    <a:pt x="5" y="35"/>
                    <a:pt x="4" y="36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4" name="ïšľïde">
              <a:extLst>
                <a:ext uri="{FF2B5EF4-FFF2-40B4-BE49-F238E27FC236}">
                  <a16:creationId xmlns:a16="http://schemas.microsoft.com/office/drawing/2014/main" id="{234F0590-AC02-4780-B22C-603A7B567346}"/>
                </a:ext>
              </a:extLst>
            </p:cNvPr>
            <p:cNvSpPr/>
            <p:nvPr/>
          </p:nvSpPr>
          <p:spPr bwMode="auto">
            <a:xfrm>
              <a:off x="4048801" y="2932994"/>
              <a:ext cx="4673" cy="2336"/>
            </a:xfrm>
            <a:custGeom>
              <a:avLst/>
              <a:gdLst>
                <a:gd name="T0" fmla="*/ 4 w 4"/>
                <a:gd name="T1" fmla="*/ 0 h 2"/>
                <a:gd name="T2" fmla="*/ 4 w 4"/>
                <a:gd name="T3" fmla="*/ 0 h 2"/>
                <a:gd name="T4" fmla="*/ 4 w 4"/>
                <a:gd name="T5" fmla="*/ 0 h 2"/>
                <a:gd name="T6" fmla="*/ 4 w 4"/>
                <a:gd name="T7" fmla="*/ 2 h 2"/>
                <a:gd name="T8" fmla="*/ 4 w 4"/>
                <a:gd name="T9" fmla="*/ 2 h 2"/>
                <a:gd name="T10" fmla="*/ 2 w 4"/>
                <a:gd name="T11" fmla="*/ 2 h 2"/>
                <a:gd name="T12" fmla="*/ 2 w 4"/>
                <a:gd name="T13" fmla="*/ 2 h 2"/>
                <a:gd name="T14" fmla="*/ 0 w 4"/>
                <a:gd name="T15" fmla="*/ 2 h 2"/>
                <a:gd name="T16" fmla="*/ 2 w 4"/>
                <a:gd name="T17" fmla="*/ 0 h 2"/>
                <a:gd name="T18" fmla="*/ 2 w 4"/>
                <a:gd name="T19" fmla="*/ 0 h 2"/>
                <a:gd name="T20" fmla="*/ 4 w 4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11113" cap="flat">
              <a:solidFill>
                <a:srgbClr val="22181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5" name="íṥḷiḑé">
              <a:extLst>
                <a:ext uri="{FF2B5EF4-FFF2-40B4-BE49-F238E27FC236}">
                  <a16:creationId xmlns:a16="http://schemas.microsoft.com/office/drawing/2014/main" id="{4BF43530-DF2A-487D-8E14-BCB418BAF2EB}"/>
                </a:ext>
              </a:extLst>
            </p:cNvPr>
            <p:cNvSpPr/>
            <p:nvPr/>
          </p:nvSpPr>
          <p:spPr bwMode="auto">
            <a:xfrm>
              <a:off x="4045296" y="2914303"/>
              <a:ext cx="3505" cy="1169"/>
            </a:xfrm>
            <a:custGeom>
              <a:avLst/>
              <a:gdLst>
                <a:gd name="T0" fmla="*/ 3 w 3"/>
                <a:gd name="T1" fmla="*/ 0 h 1"/>
                <a:gd name="T2" fmla="*/ 3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2 w 3"/>
                <a:gd name="T9" fmla="*/ 0 h 1"/>
                <a:gd name="T10" fmla="*/ 0 w 3"/>
                <a:gd name="T11" fmla="*/ 0 h 1"/>
                <a:gd name="T12" fmla="*/ 0 w 3"/>
                <a:gd name="T13" fmla="*/ 1 h 1"/>
                <a:gd name="T14" fmla="*/ 0 w 3"/>
                <a:gd name="T15" fmla="*/ 1 h 1"/>
                <a:gd name="T16" fmla="*/ 2 w 3"/>
                <a:gd name="T17" fmla="*/ 1 h 1"/>
                <a:gd name="T18" fmla="*/ 2 w 3"/>
                <a:gd name="T19" fmla="*/ 1 h 1"/>
                <a:gd name="T20" fmla="*/ 2 w 3"/>
                <a:gd name="T21" fmla="*/ 1 h 1"/>
                <a:gd name="T22" fmla="*/ 3 w 3"/>
                <a:gd name="T23" fmla="*/ 1 h 1"/>
                <a:gd name="T24" fmla="*/ 3 w 3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noFill/>
            <a:ln w="11113" cap="flat">
              <a:solidFill>
                <a:srgbClr val="22181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6" name="íṡ1îḓé">
              <a:extLst>
                <a:ext uri="{FF2B5EF4-FFF2-40B4-BE49-F238E27FC236}">
                  <a16:creationId xmlns:a16="http://schemas.microsoft.com/office/drawing/2014/main" id="{49C860C3-B55D-4495-8E38-8D9BDC5B4AB9}"/>
                </a:ext>
              </a:extLst>
            </p:cNvPr>
            <p:cNvSpPr/>
            <p:nvPr/>
          </p:nvSpPr>
          <p:spPr bwMode="auto">
            <a:xfrm>
              <a:off x="2878256" y="3306821"/>
              <a:ext cx="1185732" cy="482471"/>
            </a:xfrm>
            <a:custGeom>
              <a:avLst/>
              <a:gdLst>
                <a:gd name="T0" fmla="*/ 872 w 1015"/>
                <a:gd name="T1" fmla="*/ 241 h 413"/>
                <a:gd name="T2" fmla="*/ 863 w 1015"/>
                <a:gd name="T3" fmla="*/ 274 h 413"/>
                <a:gd name="T4" fmla="*/ 862 w 1015"/>
                <a:gd name="T5" fmla="*/ 203 h 413"/>
                <a:gd name="T6" fmla="*/ 883 w 1015"/>
                <a:gd name="T7" fmla="*/ 232 h 413"/>
                <a:gd name="T8" fmla="*/ 860 w 1015"/>
                <a:gd name="T9" fmla="*/ 223 h 413"/>
                <a:gd name="T10" fmla="*/ 815 w 1015"/>
                <a:gd name="T11" fmla="*/ 254 h 413"/>
                <a:gd name="T12" fmla="*/ 811 w 1015"/>
                <a:gd name="T13" fmla="*/ 272 h 413"/>
                <a:gd name="T14" fmla="*/ 827 w 1015"/>
                <a:gd name="T15" fmla="*/ 305 h 413"/>
                <a:gd name="T16" fmla="*/ 780 w 1015"/>
                <a:gd name="T17" fmla="*/ 276 h 413"/>
                <a:gd name="T18" fmla="*/ 761 w 1015"/>
                <a:gd name="T19" fmla="*/ 307 h 413"/>
                <a:gd name="T20" fmla="*/ 717 w 1015"/>
                <a:gd name="T21" fmla="*/ 308 h 413"/>
                <a:gd name="T22" fmla="*/ 585 w 1015"/>
                <a:gd name="T23" fmla="*/ 406 h 413"/>
                <a:gd name="T24" fmla="*/ 611 w 1015"/>
                <a:gd name="T25" fmla="*/ 345 h 413"/>
                <a:gd name="T26" fmla="*/ 582 w 1015"/>
                <a:gd name="T27" fmla="*/ 412 h 413"/>
                <a:gd name="T28" fmla="*/ 667 w 1015"/>
                <a:gd name="T29" fmla="*/ 332 h 413"/>
                <a:gd name="T30" fmla="*/ 647 w 1015"/>
                <a:gd name="T31" fmla="*/ 394 h 413"/>
                <a:gd name="T32" fmla="*/ 703 w 1015"/>
                <a:gd name="T33" fmla="*/ 377 h 413"/>
                <a:gd name="T34" fmla="*/ 706 w 1015"/>
                <a:gd name="T35" fmla="*/ 314 h 413"/>
                <a:gd name="T36" fmla="*/ 918 w 1015"/>
                <a:gd name="T37" fmla="*/ 214 h 413"/>
                <a:gd name="T38" fmla="*/ 905 w 1015"/>
                <a:gd name="T39" fmla="*/ 198 h 413"/>
                <a:gd name="T40" fmla="*/ 876 w 1015"/>
                <a:gd name="T41" fmla="*/ 171 h 413"/>
                <a:gd name="T42" fmla="*/ 874 w 1015"/>
                <a:gd name="T43" fmla="*/ 180 h 413"/>
                <a:gd name="T44" fmla="*/ 912 w 1015"/>
                <a:gd name="T45" fmla="*/ 174 h 413"/>
                <a:gd name="T46" fmla="*/ 916 w 1015"/>
                <a:gd name="T47" fmla="*/ 221 h 413"/>
                <a:gd name="T48" fmla="*/ 896 w 1015"/>
                <a:gd name="T49" fmla="*/ 151 h 413"/>
                <a:gd name="T50" fmla="*/ 954 w 1015"/>
                <a:gd name="T51" fmla="*/ 77 h 413"/>
                <a:gd name="T52" fmla="*/ 974 w 1015"/>
                <a:gd name="T53" fmla="*/ 125 h 413"/>
                <a:gd name="T54" fmla="*/ 952 w 1015"/>
                <a:gd name="T55" fmla="*/ 39 h 413"/>
                <a:gd name="T56" fmla="*/ 965 w 1015"/>
                <a:gd name="T57" fmla="*/ 13 h 413"/>
                <a:gd name="T58" fmla="*/ 948 w 1015"/>
                <a:gd name="T59" fmla="*/ 55 h 413"/>
                <a:gd name="T60" fmla="*/ 17 w 1015"/>
                <a:gd name="T61" fmla="*/ 49 h 413"/>
                <a:gd name="T62" fmla="*/ 42 w 1015"/>
                <a:gd name="T63" fmla="*/ 6 h 413"/>
                <a:gd name="T64" fmla="*/ 74 w 1015"/>
                <a:gd name="T65" fmla="*/ 39 h 413"/>
                <a:gd name="T66" fmla="*/ 53 w 1015"/>
                <a:gd name="T67" fmla="*/ 15 h 413"/>
                <a:gd name="T68" fmla="*/ 18 w 1015"/>
                <a:gd name="T69" fmla="*/ 58 h 413"/>
                <a:gd name="T70" fmla="*/ 37 w 1015"/>
                <a:gd name="T71" fmla="*/ 89 h 413"/>
                <a:gd name="T72" fmla="*/ 73 w 1015"/>
                <a:gd name="T73" fmla="*/ 102 h 413"/>
                <a:gd name="T74" fmla="*/ 62 w 1015"/>
                <a:gd name="T75" fmla="*/ 73 h 413"/>
                <a:gd name="T76" fmla="*/ 92 w 1015"/>
                <a:gd name="T77" fmla="*/ 84 h 413"/>
                <a:gd name="T78" fmla="*/ 55 w 1015"/>
                <a:gd name="T79" fmla="*/ 124 h 413"/>
                <a:gd name="T80" fmla="*/ 29 w 1015"/>
                <a:gd name="T81" fmla="*/ 78 h 413"/>
                <a:gd name="T82" fmla="*/ 65 w 1015"/>
                <a:gd name="T83" fmla="*/ 154 h 413"/>
                <a:gd name="T84" fmla="*/ 121 w 1015"/>
                <a:gd name="T85" fmla="*/ 149 h 413"/>
                <a:gd name="T86" fmla="*/ 69 w 1015"/>
                <a:gd name="T87" fmla="*/ 174 h 413"/>
                <a:gd name="T88" fmla="*/ 177 w 1015"/>
                <a:gd name="T89" fmla="*/ 209 h 413"/>
                <a:gd name="T90" fmla="*/ 103 w 1015"/>
                <a:gd name="T91" fmla="*/ 218 h 413"/>
                <a:gd name="T92" fmla="*/ 208 w 1015"/>
                <a:gd name="T93" fmla="*/ 245 h 413"/>
                <a:gd name="T94" fmla="*/ 190 w 1015"/>
                <a:gd name="T95" fmla="*/ 301 h 413"/>
                <a:gd name="T96" fmla="*/ 141 w 1015"/>
                <a:gd name="T97" fmla="*/ 261 h 413"/>
                <a:gd name="T98" fmla="*/ 195 w 1015"/>
                <a:gd name="T99" fmla="*/ 234 h 413"/>
                <a:gd name="T100" fmla="*/ 297 w 1015"/>
                <a:gd name="T101" fmla="*/ 305 h 413"/>
                <a:gd name="T102" fmla="*/ 233 w 1015"/>
                <a:gd name="T103" fmla="*/ 265 h 413"/>
                <a:gd name="T104" fmla="*/ 360 w 1015"/>
                <a:gd name="T105" fmla="*/ 345 h 413"/>
                <a:gd name="T106" fmla="*/ 338 w 1015"/>
                <a:gd name="T107" fmla="*/ 346 h 413"/>
                <a:gd name="T108" fmla="*/ 320 w 1015"/>
                <a:gd name="T109" fmla="*/ 375 h 413"/>
                <a:gd name="T110" fmla="*/ 322 w 1015"/>
                <a:gd name="T111" fmla="*/ 321 h 413"/>
                <a:gd name="T112" fmla="*/ 389 w 1015"/>
                <a:gd name="T113" fmla="*/ 399 h 413"/>
                <a:gd name="T114" fmla="*/ 371 w 1015"/>
                <a:gd name="T115" fmla="*/ 363 h 413"/>
                <a:gd name="T116" fmla="*/ 412 w 1015"/>
                <a:gd name="T117" fmla="*/ 346 h 413"/>
                <a:gd name="T118" fmla="*/ 385 w 1015"/>
                <a:gd name="T119" fmla="*/ 345 h 413"/>
                <a:gd name="T120" fmla="*/ 410 w 1015"/>
                <a:gd name="T121" fmla="*/ 392 h 413"/>
                <a:gd name="T122" fmla="*/ 481 w 1015"/>
                <a:gd name="T123" fmla="*/ 372 h 413"/>
                <a:gd name="T124" fmla="*/ 439 w 1015"/>
                <a:gd name="T125" fmla="*/ 4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5" h="413">
                  <a:moveTo>
                    <a:pt x="894" y="229"/>
                  </a:moveTo>
                  <a:lnTo>
                    <a:pt x="896" y="227"/>
                  </a:lnTo>
                  <a:lnTo>
                    <a:pt x="896" y="227"/>
                  </a:lnTo>
                  <a:lnTo>
                    <a:pt x="896" y="227"/>
                  </a:lnTo>
                  <a:lnTo>
                    <a:pt x="898" y="227"/>
                  </a:lnTo>
                  <a:lnTo>
                    <a:pt x="898" y="229"/>
                  </a:lnTo>
                  <a:lnTo>
                    <a:pt x="898" y="229"/>
                  </a:lnTo>
                  <a:lnTo>
                    <a:pt x="898" y="229"/>
                  </a:lnTo>
                  <a:lnTo>
                    <a:pt x="898" y="229"/>
                  </a:lnTo>
                  <a:lnTo>
                    <a:pt x="898" y="229"/>
                  </a:lnTo>
                  <a:lnTo>
                    <a:pt x="900" y="229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2"/>
                  </a:lnTo>
                  <a:lnTo>
                    <a:pt x="900" y="232"/>
                  </a:lnTo>
                  <a:lnTo>
                    <a:pt x="901" y="232"/>
                  </a:lnTo>
                  <a:lnTo>
                    <a:pt x="901" y="232"/>
                  </a:lnTo>
                  <a:lnTo>
                    <a:pt x="901" y="232"/>
                  </a:lnTo>
                  <a:lnTo>
                    <a:pt x="901" y="232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3"/>
                  </a:lnTo>
                  <a:lnTo>
                    <a:pt x="900" y="243"/>
                  </a:lnTo>
                  <a:lnTo>
                    <a:pt x="900" y="243"/>
                  </a:lnTo>
                  <a:lnTo>
                    <a:pt x="900" y="243"/>
                  </a:lnTo>
                  <a:lnTo>
                    <a:pt x="900" y="243"/>
                  </a:lnTo>
                  <a:lnTo>
                    <a:pt x="900" y="243"/>
                  </a:lnTo>
                  <a:lnTo>
                    <a:pt x="900" y="245"/>
                  </a:lnTo>
                  <a:lnTo>
                    <a:pt x="900" y="245"/>
                  </a:lnTo>
                  <a:lnTo>
                    <a:pt x="900" y="245"/>
                  </a:lnTo>
                  <a:lnTo>
                    <a:pt x="900" y="245"/>
                  </a:lnTo>
                  <a:lnTo>
                    <a:pt x="898" y="245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6" y="247"/>
                  </a:lnTo>
                  <a:lnTo>
                    <a:pt x="896" y="249"/>
                  </a:lnTo>
                  <a:lnTo>
                    <a:pt x="896" y="249"/>
                  </a:lnTo>
                  <a:lnTo>
                    <a:pt x="896" y="249"/>
                  </a:lnTo>
                  <a:lnTo>
                    <a:pt x="896" y="249"/>
                  </a:lnTo>
                  <a:lnTo>
                    <a:pt x="896" y="249"/>
                  </a:lnTo>
                  <a:lnTo>
                    <a:pt x="894" y="249"/>
                  </a:lnTo>
                  <a:lnTo>
                    <a:pt x="894" y="249"/>
                  </a:lnTo>
                  <a:lnTo>
                    <a:pt x="894" y="249"/>
                  </a:lnTo>
                  <a:lnTo>
                    <a:pt x="894" y="250"/>
                  </a:lnTo>
                  <a:lnTo>
                    <a:pt x="894" y="250"/>
                  </a:lnTo>
                  <a:lnTo>
                    <a:pt x="894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1" y="250"/>
                  </a:lnTo>
                  <a:lnTo>
                    <a:pt x="891" y="250"/>
                  </a:lnTo>
                  <a:lnTo>
                    <a:pt x="891" y="250"/>
                  </a:lnTo>
                  <a:lnTo>
                    <a:pt x="891" y="252"/>
                  </a:lnTo>
                  <a:lnTo>
                    <a:pt x="891" y="252"/>
                  </a:lnTo>
                  <a:lnTo>
                    <a:pt x="891" y="252"/>
                  </a:lnTo>
                  <a:lnTo>
                    <a:pt x="889" y="252"/>
                  </a:lnTo>
                  <a:lnTo>
                    <a:pt x="889" y="252"/>
                  </a:lnTo>
                  <a:lnTo>
                    <a:pt x="889" y="252"/>
                  </a:lnTo>
                  <a:lnTo>
                    <a:pt x="889" y="252"/>
                  </a:lnTo>
                  <a:lnTo>
                    <a:pt x="889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5" y="252"/>
                  </a:lnTo>
                  <a:lnTo>
                    <a:pt x="885" y="252"/>
                  </a:lnTo>
                  <a:lnTo>
                    <a:pt x="885" y="250"/>
                  </a:lnTo>
                  <a:lnTo>
                    <a:pt x="885" y="250"/>
                  </a:lnTo>
                  <a:lnTo>
                    <a:pt x="885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2" y="250"/>
                  </a:lnTo>
                  <a:lnTo>
                    <a:pt x="882" y="250"/>
                  </a:lnTo>
                  <a:lnTo>
                    <a:pt x="882" y="250"/>
                  </a:lnTo>
                  <a:lnTo>
                    <a:pt x="882" y="249"/>
                  </a:lnTo>
                  <a:lnTo>
                    <a:pt x="882" y="249"/>
                  </a:lnTo>
                  <a:lnTo>
                    <a:pt x="880" y="249"/>
                  </a:lnTo>
                  <a:lnTo>
                    <a:pt x="880" y="249"/>
                  </a:lnTo>
                  <a:lnTo>
                    <a:pt x="880" y="249"/>
                  </a:lnTo>
                  <a:lnTo>
                    <a:pt x="880" y="249"/>
                  </a:lnTo>
                  <a:lnTo>
                    <a:pt x="880" y="249"/>
                  </a:lnTo>
                  <a:lnTo>
                    <a:pt x="878" y="249"/>
                  </a:lnTo>
                  <a:lnTo>
                    <a:pt x="878" y="247"/>
                  </a:lnTo>
                  <a:lnTo>
                    <a:pt x="878" y="247"/>
                  </a:lnTo>
                  <a:lnTo>
                    <a:pt x="878" y="247"/>
                  </a:lnTo>
                  <a:lnTo>
                    <a:pt x="878" y="247"/>
                  </a:lnTo>
                  <a:lnTo>
                    <a:pt x="876" y="247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4" y="243"/>
                  </a:lnTo>
                  <a:lnTo>
                    <a:pt x="874" y="243"/>
                  </a:lnTo>
                  <a:lnTo>
                    <a:pt x="874" y="243"/>
                  </a:lnTo>
                  <a:lnTo>
                    <a:pt x="874" y="243"/>
                  </a:lnTo>
                  <a:lnTo>
                    <a:pt x="874" y="243"/>
                  </a:lnTo>
                  <a:lnTo>
                    <a:pt x="872" y="243"/>
                  </a:lnTo>
                  <a:lnTo>
                    <a:pt x="872" y="241"/>
                  </a:lnTo>
                  <a:lnTo>
                    <a:pt x="872" y="241"/>
                  </a:lnTo>
                  <a:lnTo>
                    <a:pt x="872" y="241"/>
                  </a:lnTo>
                  <a:lnTo>
                    <a:pt x="872" y="241"/>
                  </a:lnTo>
                  <a:lnTo>
                    <a:pt x="872" y="241"/>
                  </a:lnTo>
                  <a:lnTo>
                    <a:pt x="871" y="241"/>
                  </a:lnTo>
                  <a:lnTo>
                    <a:pt x="871" y="241"/>
                  </a:lnTo>
                  <a:lnTo>
                    <a:pt x="871" y="241"/>
                  </a:lnTo>
                  <a:lnTo>
                    <a:pt x="871" y="240"/>
                  </a:lnTo>
                  <a:lnTo>
                    <a:pt x="871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0" y="240"/>
                  </a:lnTo>
                  <a:lnTo>
                    <a:pt x="860" y="240"/>
                  </a:lnTo>
                  <a:lnTo>
                    <a:pt x="860" y="240"/>
                  </a:lnTo>
                  <a:lnTo>
                    <a:pt x="860" y="241"/>
                  </a:lnTo>
                  <a:lnTo>
                    <a:pt x="860" y="241"/>
                  </a:lnTo>
                  <a:lnTo>
                    <a:pt x="860" y="241"/>
                  </a:lnTo>
                  <a:lnTo>
                    <a:pt x="860" y="241"/>
                  </a:lnTo>
                  <a:lnTo>
                    <a:pt x="858" y="241"/>
                  </a:lnTo>
                  <a:lnTo>
                    <a:pt x="858" y="241"/>
                  </a:lnTo>
                  <a:lnTo>
                    <a:pt x="858" y="241"/>
                  </a:lnTo>
                  <a:lnTo>
                    <a:pt x="858" y="243"/>
                  </a:lnTo>
                  <a:lnTo>
                    <a:pt x="858" y="243"/>
                  </a:lnTo>
                  <a:lnTo>
                    <a:pt x="858" y="243"/>
                  </a:lnTo>
                  <a:lnTo>
                    <a:pt x="871" y="256"/>
                  </a:lnTo>
                  <a:lnTo>
                    <a:pt x="871" y="256"/>
                  </a:lnTo>
                  <a:lnTo>
                    <a:pt x="871" y="258"/>
                  </a:lnTo>
                  <a:lnTo>
                    <a:pt x="871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80" y="260"/>
                  </a:lnTo>
                  <a:lnTo>
                    <a:pt x="880" y="260"/>
                  </a:lnTo>
                  <a:lnTo>
                    <a:pt x="880" y="260"/>
                  </a:lnTo>
                  <a:lnTo>
                    <a:pt x="880" y="260"/>
                  </a:lnTo>
                  <a:lnTo>
                    <a:pt x="880" y="260"/>
                  </a:lnTo>
                  <a:lnTo>
                    <a:pt x="880" y="258"/>
                  </a:lnTo>
                  <a:lnTo>
                    <a:pt x="880" y="258"/>
                  </a:lnTo>
                  <a:lnTo>
                    <a:pt x="880" y="258"/>
                  </a:lnTo>
                  <a:lnTo>
                    <a:pt x="880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6"/>
                  </a:lnTo>
                  <a:lnTo>
                    <a:pt x="882" y="256"/>
                  </a:lnTo>
                  <a:lnTo>
                    <a:pt x="883" y="256"/>
                  </a:lnTo>
                  <a:lnTo>
                    <a:pt x="883" y="256"/>
                  </a:lnTo>
                  <a:lnTo>
                    <a:pt x="883" y="256"/>
                  </a:lnTo>
                  <a:lnTo>
                    <a:pt x="883" y="256"/>
                  </a:lnTo>
                  <a:lnTo>
                    <a:pt x="885" y="258"/>
                  </a:lnTo>
                  <a:lnTo>
                    <a:pt x="862" y="281"/>
                  </a:lnTo>
                  <a:lnTo>
                    <a:pt x="860" y="279"/>
                  </a:lnTo>
                  <a:lnTo>
                    <a:pt x="860" y="279"/>
                  </a:lnTo>
                  <a:lnTo>
                    <a:pt x="860" y="279"/>
                  </a:lnTo>
                  <a:lnTo>
                    <a:pt x="860" y="278"/>
                  </a:lnTo>
                  <a:lnTo>
                    <a:pt x="862" y="278"/>
                  </a:lnTo>
                  <a:lnTo>
                    <a:pt x="862" y="278"/>
                  </a:lnTo>
                  <a:lnTo>
                    <a:pt x="862" y="278"/>
                  </a:lnTo>
                  <a:lnTo>
                    <a:pt x="862" y="278"/>
                  </a:lnTo>
                  <a:lnTo>
                    <a:pt x="862" y="278"/>
                  </a:lnTo>
                  <a:lnTo>
                    <a:pt x="862" y="276"/>
                  </a:lnTo>
                  <a:lnTo>
                    <a:pt x="862" y="276"/>
                  </a:lnTo>
                  <a:lnTo>
                    <a:pt x="862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69"/>
                  </a:lnTo>
                  <a:lnTo>
                    <a:pt x="863" y="269"/>
                  </a:lnTo>
                  <a:lnTo>
                    <a:pt x="863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7" y="236"/>
                  </a:lnTo>
                  <a:lnTo>
                    <a:pt x="827" y="236"/>
                  </a:lnTo>
                  <a:lnTo>
                    <a:pt x="827" y="236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4" y="234"/>
                  </a:lnTo>
                  <a:lnTo>
                    <a:pt x="824" y="234"/>
                  </a:lnTo>
                  <a:lnTo>
                    <a:pt x="824" y="234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8"/>
                  </a:lnTo>
                  <a:lnTo>
                    <a:pt x="820" y="238"/>
                  </a:lnTo>
                  <a:lnTo>
                    <a:pt x="820" y="238"/>
                  </a:lnTo>
                  <a:lnTo>
                    <a:pt x="820" y="238"/>
                  </a:lnTo>
                  <a:lnTo>
                    <a:pt x="820" y="238"/>
                  </a:lnTo>
                  <a:lnTo>
                    <a:pt x="818" y="240"/>
                  </a:lnTo>
                  <a:lnTo>
                    <a:pt x="817" y="236"/>
                  </a:lnTo>
                  <a:lnTo>
                    <a:pt x="840" y="212"/>
                  </a:lnTo>
                  <a:lnTo>
                    <a:pt x="840" y="212"/>
                  </a:lnTo>
                  <a:lnTo>
                    <a:pt x="840" y="212"/>
                  </a:lnTo>
                  <a:lnTo>
                    <a:pt x="840" y="212"/>
                  </a:lnTo>
                  <a:lnTo>
                    <a:pt x="842" y="211"/>
                  </a:lnTo>
                  <a:lnTo>
                    <a:pt x="842" y="211"/>
                  </a:lnTo>
                  <a:lnTo>
                    <a:pt x="842" y="211"/>
                  </a:lnTo>
                  <a:lnTo>
                    <a:pt x="844" y="211"/>
                  </a:lnTo>
                  <a:lnTo>
                    <a:pt x="844" y="209"/>
                  </a:lnTo>
                  <a:lnTo>
                    <a:pt x="844" y="209"/>
                  </a:lnTo>
                  <a:lnTo>
                    <a:pt x="844" y="209"/>
                  </a:lnTo>
                  <a:lnTo>
                    <a:pt x="845" y="209"/>
                  </a:lnTo>
                  <a:lnTo>
                    <a:pt x="845" y="209"/>
                  </a:lnTo>
                  <a:lnTo>
                    <a:pt x="845" y="207"/>
                  </a:lnTo>
                  <a:lnTo>
                    <a:pt x="845" y="207"/>
                  </a:lnTo>
                  <a:lnTo>
                    <a:pt x="847" y="207"/>
                  </a:lnTo>
                  <a:lnTo>
                    <a:pt x="847" y="207"/>
                  </a:lnTo>
                  <a:lnTo>
                    <a:pt x="847" y="207"/>
                  </a:lnTo>
                  <a:lnTo>
                    <a:pt x="849" y="205"/>
                  </a:lnTo>
                  <a:lnTo>
                    <a:pt x="849" y="205"/>
                  </a:lnTo>
                  <a:lnTo>
                    <a:pt x="849" y="205"/>
                  </a:lnTo>
                  <a:lnTo>
                    <a:pt x="849" y="205"/>
                  </a:lnTo>
                  <a:lnTo>
                    <a:pt x="851" y="205"/>
                  </a:lnTo>
                  <a:lnTo>
                    <a:pt x="851" y="205"/>
                  </a:lnTo>
                  <a:lnTo>
                    <a:pt x="851" y="205"/>
                  </a:lnTo>
                  <a:lnTo>
                    <a:pt x="851" y="205"/>
                  </a:lnTo>
                  <a:lnTo>
                    <a:pt x="853" y="203"/>
                  </a:lnTo>
                  <a:lnTo>
                    <a:pt x="853" y="203"/>
                  </a:lnTo>
                  <a:lnTo>
                    <a:pt x="853" y="203"/>
                  </a:lnTo>
                  <a:lnTo>
                    <a:pt x="853" y="203"/>
                  </a:lnTo>
                  <a:lnTo>
                    <a:pt x="854" y="203"/>
                  </a:lnTo>
                  <a:lnTo>
                    <a:pt x="854" y="203"/>
                  </a:lnTo>
                  <a:lnTo>
                    <a:pt x="854" y="203"/>
                  </a:lnTo>
                  <a:lnTo>
                    <a:pt x="854" y="203"/>
                  </a:lnTo>
                  <a:lnTo>
                    <a:pt x="856" y="203"/>
                  </a:lnTo>
                  <a:lnTo>
                    <a:pt x="856" y="203"/>
                  </a:lnTo>
                  <a:lnTo>
                    <a:pt x="856" y="203"/>
                  </a:lnTo>
                  <a:lnTo>
                    <a:pt x="856" y="203"/>
                  </a:lnTo>
                  <a:lnTo>
                    <a:pt x="858" y="203"/>
                  </a:lnTo>
                  <a:lnTo>
                    <a:pt x="858" y="203"/>
                  </a:lnTo>
                  <a:lnTo>
                    <a:pt x="858" y="203"/>
                  </a:lnTo>
                  <a:lnTo>
                    <a:pt x="858" y="203"/>
                  </a:lnTo>
                  <a:lnTo>
                    <a:pt x="860" y="203"/>
                  </a:lnTo>
                  <a:lnTo>
                    <a:pt x="860" y="203"/>
                  </a:lnTo>
                  <a:lnTo>
                    <a:pt x="860" y="203"/>
                  </a:lnTo>
                  <a:lnTo>
                    <a:pt x="860" y="203"/>
                  </a:lnTo>
                  <a:lnTo>
                    <a:pt x="862" y="203"/>
                  </a:lnTo>
                  <a:lnTo>
                    <a:pt x="862" y="203"/>
                  </a:lnTo>
                  <a:lnTo>
                    <a:pt x="862" y="203"/>
                  </a:lnTo>
                  <a:lnTo>
                    <a:pt x="862" y="203"/>
                  </a:lnTo>
                  <a:lnTo>
                    <a:pt x="863" y="203"/>
                  </a:lnTo>
                  <a:lnTo>
                    <a:pt x="863" y="203"/>
                  </a:lnTo>
                  <a:lnTo>
                    <a:pt x="863" y="205"/>
                  </a:lnTo>
                  <a:lnTo>
                    <a:pt x="863" y="205"/>
                  </a:lnTo>
                  <a:lnTo>
                    <a:pt x="863" y="205"/>
                  </a:lnTo>
                  <a:lnTo>
                    <a:pt x="865" y="205"/>
                  </a:lnTo>
                  <a:lnTo>
                    <a:pt x="865" y="205"/>
                  </a:lnTo>
                  <a:lnTo>
                    <a:pt x="865" y="205"/>
                  </a:lnTo>
                  <a:lnTo>
                    <a:pt x="865" y="205"/>
                  </a:lnTo>
                  <a:lnTo>
                    <a:pt x="867" y="205"/>
                  </a:lnTo>
                  <a:lnTo>
                    <a:pt x="867" y="207"/>
                  </a:lnTo>
                  <a:lnTo>
                    <a:pt x="867" y="207"/>
                  </a:lnTo>
                  <a:lnTo>
                    <a:pt x="867" y="207"/>
                  </a:lnTo>
                  <a:lnTo>
                    <a:pt x="867" y="207"/>
                  </a:lnTo>
                  <a:lnTo>
                    <a:pt x="869" y="207"/>
                  </a:lnTo>
                  <a:lnTo>
                    <a:pt x="869" y="209"/>
                  </a:lnTo>
                  <a:lnTo>
                    <a:pt x="869" y="209"/>
                  </a:lnTo>
                  <a:lnTo>
                    <a:pt x="869" y="209"/>
                  </a:lnTo>
                  <a:lnTo>
                    <a:pt x="869" y="209"/>
                  </a:lnTo>
                  <a:lnTo>
                    <a:pt x="869" y="209"/>
                  </a:lnTo>
                  <a:lnTo>
                    <a:pt x="871" y="209"/>
                  </a:lnTo>
                  <a:lnTo>
                    <a:pt x="871" y="211"/>
                  </a:lnTo>
                  <a:lnTo>
                    <a:pt x="871" y="211"/>
                  </a:lnTo>
                  <a:lnTo>
                    <a:pt x="871" y="211"/>
                  </a:lnTo>
                  <a:lnTo>
                    <a:pt x="871" y="211"/>
                  </a:lnTo>
                  <a:lnTo>
                    <a:pt x="871" y="211"/>
                  </a:lnTo>
                  <a:lnTo>
                    <a:pt x="871" y="212"/>
                  </a:lnTo>
                  <a:lnTo>
                    <a:pt x="871" y="212"/>
                  </a:lnTo>
                  <a:lnTo>
                    <a:pt x="872" y="212"/>
                  </a:lnTo>
                  <a:lnTo>
                    <a:pt x="872" y="212"/>
                  </a:lnTo>
                  <a:lnTo>
                    <a:pt x="872" y="212"/>
                  </a:lnTo>
                  <a:lnTo>
                    <a:pt x="872" y="214"/>
                  </a:lnTo>
                  <a:lnTo>
                    <a:pt x="872" y="214"/>
                  </a:lnTo>
                  <a:lnTo>
                    <a:pt x="872" y="214"/>
                  </a:lnTo>
                  <a:lnTo>
                    <a:pt x="872" y="214"/>
                  </a:lnTo>
                  <a:lnTo>
                    <a:pt x="872" y="214"/>
                  </a:lnTo>
                  <a:lnTo>
                    <a:pt x="872" y="216"/>
                  </a:lnTo>
                  <a:lnTo>
                    <a:pt x="872" y="216"/>
                  </a:lnTo>
                  <a:lnTo>
                    <a:pt x="872" y="216"/>
                  </a:lnTo>
                  <a:lnTo>
                    <a:pt x="872" y="216"/>
                  </a:lnTo>
                  <a:lnTo>
                    <a:pt x="872" y="216"/>
                  </a:lnTo>
                  <a:lnTo>
                    <a:pt x="872" y="218"/>
                  </a:lnTo>
                  <a:lnTo>
                    <a:pt x="872" y="218"/>
                  </a:lnTo>
                  <a:lnTo>
                    <a:pt x="872" y="218"/>
                  </a:lnTo>
                  <a:lnTo>
                    <a:pt x="872" y="218"/>
                  </a:lnTo>
                  <a:lnTo>
                    <a:pt x="872" y="220"/>
                  </a:lnTo>
                  <a:lnTo>
                    <a:pt x="872" y="220"/>
                  </a:lnTo>
                  <a:lnTo>
                    <a:pt x="872" y="220"/>
                  </a:lnTo>
                  <a:lnTo>
                    <a:pt x="872" y="220"/>
                  </a:lnTo>
                  <a:lnTo>
                    <a:pt x="872" y="221"/>
                  </a:lnTo>
                  <a:lnTo>
                    <a:pt x="872" y="221"/>
                  </a:lnTo>
                  <a:lnTo>
                    <a:pt x="872" y="221"/>
                  </a:lnTo>
                  <a:lnTo>
                    <a:pt x="872" y="221"/>
                  </a:lnTo>
                  <a:lnTo>
                    <a:pt x="872" y="223"/>
                  </a:lnTo>
                  <a:lnTo>
                    <a:pt x="872" y="223"/>
                  </a:lnTo>
                  <a:lnTo>
                    <a:pt x="872" y="223"/>
                  </a:lnTo>
                  <a:lnTo>
                    <a:pt x="871" y="223"/>
                  </a:lnTo>
                  <a:lnTo>
                    <a:pt x="871" y="223"/>
                  </a:lnTo>
                  <a:lnTo>
                    <a:pt x="871" y="225"/>
                  </a:lnTo>
                  <a:lnTo>
                    <a:pt x="871" y="225"/>
                  </a:lnTo>
                  <a:lnTo>
                    <a:pt x="871" y="225"/>
                  </a:lnTo>
                  <a:lnTo>
                    <a:pt x="871" y="225"/>
                  </a:lnTo>
                  <a:lnTo>
                    <a:pt x="871" y="227"/>
                  </a:lnTo>
                  <a:lnTo>
                    <a:pt x="871" y="227"/>
                  </a:lnTo>
                  <a:lnTo>
                    <a:pt x="869" y="227"/>
                  </a:lnTo>
                  <a:lnTo>
                    <a:pt x="869" y="229"/>
                  </a:lnTo>
                  <a:lnTo>
                    <a:pt x="869" y="229"/>
                  </a:lnTo>
                  <a:lnTo>
                    <a:pt x="869" y="229"/>
                  </a:lnTo>
                  <a:lnTo>
                    <a:pt x="869" y="229"/>
                  </a:lnTo>
                  <a:lnTo>
                    <a:pt x="869" y="231"/>
                  </a:lnTo>
                  <a:lnTo>
                    <a:pt x="867" y="231"/>
                  </a:lnTo>
                  <a:lnTo>
                    <a:pt x="867" y="231"/>
                  </a:lnTo>
                  <a:lnTo>
                    <a:pt x="867" y="231"/>
                  </a:lnTo>
                  <a:lnTo>
                    <a:pt x="867" y="232"/>
                  </a:lnTo>
                  <a:lnTo>
                    <a:pt x="867" y="232"/>
                  </a:lnTo>
                  <a:lnTo>
                    <a:pt x="865" y="232"/>
                  </a:lnTo>
                  <a:lnTo>
                    <a:pt x="865" y="232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3" y="234"/>
                  </a:lnTo>
                  <a:lnTo>
                    <a:pt x="863" y="236"/>
                  </a:lnTo>
                  <a:lnTo>
                    <a:pt x="863" y="236"/>
                  </a:lnTo>
                  <a:lnTo>
                    <a:pt x="863" y="236"/>
                  </a:lnTo>
                  <a:lnTo>
                    <a:pt x="863" y="236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7" y="234"/>
                  </a:lnTo>
                  <a:lnTo>
                    <a:pt x="867" y="232"/>
                  </a:lnTo>
                  <a:lnTo>
                    <a:pt x="867" y="232"/>
                  </a:lnTo>
                  <a:lnTo>
                    <a:pt x="867" y="232"/>
                  </a:lnTo>
                  <a:lnTo>
                    <a:pt x="867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71" y="232"/>
                  </a:lnTo>
                  <a:lnTo>
                    <a:pt x="871" y="232"/>
                  </a:lnTo>
                  <a:lnTo>
                    <a:pt x="871" y="231"/>
                  </a:lnTo>
                  <a:lnTo>
                    <a:pt x="871" y="231"/>
                  </a:lnTo>
                  <a:lnTo>
                    <a:pt x="871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4" y="231"/>
                  </a:lnTo>
                  <a:lnTo>
                    <a:pt x="874" y="231"/>
                  </a:lnTo>
                  <a:lnTo>
                    <a:pt x="874" y="231"/>
                  </a:lnTo>
                  <a:lnTo>
                    <a:pt x="874" y="231"/>
                  </a:lnTo>
                  <a:lnTo>
                    <a:pt x="874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8" y="231"/>
                  </a:lnTo>
                  <a:lnTo>
                    <a:pt x="878" y="231"/>
                  </a:lnTo>
                  <a:lnTo>
                    <a:pt x="878" y="231"/>
                  </a:lnTo>
                  <a:lnTo>
                    <a:pt x="878" y="231"/>
                  </a:lnTo>
                  <a:lnTo>
                    <a:pt x="878" y="231"/>
                  </a:lnTo>
                  <a:lnTo>
                    <a:pt x="880" y="231"/>
                  </a:lnTo>
                  <a:lnTo>
                    <a:pt x="880" y="231"/>
                  </a:lnTo>
                  <a:lnTo>
                    <a:pt x="880" y="231"/>
                  </a:lnTo>
                  <a:lnTo>
                    <a:pt x="880" y="231"/>
                  </a:lnTo>
                  <a:lnTo>
                    <a:pt x="880" y="231"/>
                  </a:lnTo>
                  <a:lnTo>
                    <a:pt x="882" y="231"/>
                  </a:lnTo>
                  <a:lnTo>
                    <a:pt x="882" y="232"/>
                  </a:lnTo>
                  <a:lnTo>
                    <a:pt x="882" y="232"/>
                  </a:lnTo>
                  <a:lnTo>
                    <a:pt x="882" y="232"/>
                  </a:lnTo>
                  <a:lnTo>
                    <a:pt x="882" y="232"/>
                  </a:lnTo>
                  <a:lnTo>
                    <a:pt x="883" y="232"/>
                  </a:lnTo>
                  <a:lnTo>
                    <a:pt x="883" y="232"/>
                  </a:lnTo>
                  <a:lnTo>
                    <a:pt x="883" y="232"/>
                  </a:lnTo>
                  <a:lnTo>
                    <a:pt x="883" y="232"/>
                  </a:lnTo>
                  <a:lnTo>
                    <a:pt x="883" y="232"/>
                  </a:lnTo>
                  <a:lnTo>
                    <a:pt x="885" y="232"/>
                  </a:lnTo>
                  <a:lnTo>
                    <a:pt x="885" y="232"/>
                  </a:lnTo>
                  <a:lnTo>
                    <a:pt x="885" y="232"/>
                  </a:lnTo>
                  <a:lnTo>
                    <a:pt x="885" y="234"/>
                  </a:lnTo>
                  <a:lnTo>
                    <a:pt x="885" y="234"/>
                  </a:lnTo>
                  <a:lnTo>
                    <a:pt x="887" y="234"/>
                  </a:lnTo>
                  <a:lnTo>
                    <a:pt x="887" y="234"/>
                  </a:lnTo>
                  <a:lnTo>
                    <a:pt x="887" y="234"/>
                  </a:lnTo>
                  <a:lnTo>
                    <a:pt x="889" y="234"/>
                  </a:lnTo>
                  <a:lnTo>
                    <a:pt x="889" y="236"/>
                  </a:lnTo>
                  <a:lnTo>
                    <a:pt x="889" y="236"/>
                  </a:lnTo>
                  <a:lnTo>
                    <a:pt x="891" y="236"/>
                  </a:lnTo>
                  <a:lnTo>
                    <a:pt x="891" y="236"/>
                  </a:lnTo>
                  <a:lnTo>
                    <a:pt x="891" y="236"/>
                  </a:lnTo>
                  <a:lnTo>
                    <a:pt x="891" y="236"/>
                  </a:lnTo>
                  <a:lnTo>
                    <a:pt x="892" y="236"/>
                  </a:lnTo>
                  <a:lnTo>
                    <a:pt x="892" y="236"/>
                  </a:lnTo>
                  <a:lnTo>
                    <a:pt x="892" y="238"/>
                  </a:lnTo>
                  <a:lnTo>
                    <a:pt x="892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6"/>
                  </a:lnTo>
                  <a:lnTo>
                    <a:pt x="896" y="236"/>
                  </a:lnTo>
                  <a:lnTo>
                    <a:pt x="896" y="236"/>
                  </a:lnTo>
                  <a:lnTo>
                    <a:pt x="896" y="236"/>
                  </a:lnTo>
                  <a:lnTo>
                    <a:pt x="896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6" y="234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1"/>
                  </a:lnTo>
                  <a:lnTo>
                    <a:pt x="896" y="231"/>
                  </a:lnTo>
                  <a:lnTo>
                    <a:pt x="896" y="231"/>
                  </a:lnTo>
                  <a:lnTo>
                    <a:pt x="894" y="231"/>
                  </a:lnTo>
                  <a:lnTo>
                    <a:pt x="894" y="231"/>
                  </a:lnTo>
                  <a:lnTo>
                    <a:pt x="894" y="231"/>
                  </a:lnTo>
                  <a:lnTo>
                    <a:pt x="894" y="229"/>
                  </a:lnTo>
                  <a:close/>
                  <a:moveTo>
                    <a:pt x="840" y="227"/>
                  </a:moveTo>
                  <a:lnTo>
                    <a:pt x="854" y="240"/>
                  </a:lnTo>
                  <a:lnTo>
                    <a:pt x="854" y="240"/>
                  </a:lnTo>
                  <a:lnTo>
                    <a:pt x="854" y="240"/>
                  </a:lnTo>
                  <a:lnTo>
                    <a:pt x="856" y="240"/>
                  </a:lnTo>
                  <a:lnTo>
                    <a:pt x="856" y="240"/>
                  </a:lnTo>
                  <a:lnTo>
                    <a:pt x="856" y="240"/>
                  </a:lnTo>
                  <a:lnTo>
                    <a:pt x="856" y="238"/>
                  </a:lnTo>
                  <a:lnTo>
                    <a:pt x="856" y="238"/>
                  </a:lnTo>
                  <a:lnTo>
                    <a:pt x="858" y="238"/>
                  </a:lnTo>
                  <a:lnTo>
                    <a:pt x="858" y="238"/>
                  </a:lnTo>
                  <a:lnTo>
                    <a:pt x="858" y="238"/>
                  </a:lnTo>
                  <a:lnTo>
                    <a:pt x="858" y="236"/>
                  </a:lnTo>
                  <a:lnTo>
                    <a:pt x="858" y="236"/>
                  </a:lnTo>
                  <a:lnTo>
                    <a:pt x="858" y="236"/>
                  </a:lnTo>
                  <a:lnTo>
                    <a:pt x="860" y="236"/>
                  </a:lnTo>
                  <a:lnTo>
                    <a:pt x="860" y="236"/>
                  </a:lnTo>
                  <a:lnTo>
                    <a:pt x="860" y="234"/>
                  </a:lnTo>
                  <a:lnTo>
                    <a:pt x="860" y="234"/>
                  </a:lnTo>
                  <a:lnTo>
                    <a:pt x="860" y="234"/>
                  </a:lnTo>
                  <a:lnTo>
                    <a:pt x="860" y="234"/>
                  </a:lnTo>
                  <a:lnTo>
                    <a:pt x="860" y="234"/>
                  </a:lnTo>
                  <a:lnTo>
                    <a:pt x="860" y="232"/>
                  </a:lnTo>
                  <a:lnTo>
                    <a:pt x="860" y="232"/>
                  </a:lnTo>
                  <a:lnTo>
                    <a:pt x="860" y="232"/>
                  </a:lnTo>
                  <a:lnTo>
                    <a:pt x="862" y="232"/>
                  </a:lnTo>
                  <a:lnTo>
                    <a:pt x="862" y="232"/>
                  </a:lnTo>
                  <a:lnTo>
                    <a:pt x="862" y="232"/>
                  </a:lnTo>
                  <a:lnTo>
                    <a:pt x="862" y="231"/>
                  </a:lnTo>
                  <a:lnTo>
                    <a:pt x="862" y="231"/>
                  </a:lnTo>
                  <a:lnTo>
                    <a:pt x="862" y="231"/>
                  </a:lnTo>
                  <a:lnTo>
                    <a:pt x="862" y="231"/>
                  </a:lnTo>
                  <a:lnTo>
                    <a:pt x="862" y="231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7"/>
                  </a:lnTo>
                  <a:lnTo>
                    <a:pt x="862" y="227"/>
                  </a:lnTo>
                  <a:lnTo>
                    <a:pt x="862" y="227"/>
                  </a:lnTo>
                  <a:lnTo>
                    <a:pt x="862" y="227"/>
                  </a:lnTo>
                  <a:lnTo>
                    <a:pt x="862" y="227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3"/>
                  </a:lnTo>
                  <a:lnTo>
                    <a:pt x="860" y="223"/>
                  </a:lnTo>
                  <a:lnTo>
                    <a:pt x="860" y="223"/>
                  </a:lnTo>
                  <a:lnTo>
                    <a:pt x="860" y="223"/>
                  </a:lnTo>
                  <a:lnTo>
                    <a:pt x="860" y="223"/>
                  </a:lnTo>
                  <a:lnTo>
                    <a:pt x="860" y="223"/>
                  </a:lnTo>
                  <a:lnTo>
                    <a:pt x="860" y="221"/>
                  </a:lnTo>
                  <a:lnTo>
                    <a:pt x="860" y="221"/>
                  </a:lnTo>
                  <a:lnTo>
                    <a:pt x="860" y="221"/>
                  </a:lnTo>
                  <a:lnTo>
                    <a:pt x="860" y="221"/>
                  </a:lnTo>
                  <a:lnTo>
                    <a:pt x="860" y="221"/>
                  </a:lnTo>
                  <a:lnTo>
                    <a:pt x="858" y="221"/>
                  </a:lnTo>
                  <a:lnTo>
                    <a:pt x="858" y="221"/>
                  </a:lnTo>
                  <a:lnTo>
                    <a:pt x="858" y="220"/>
                  </a:lnTo>
                  <a:lnTo>
                    <a:pt x="858" y="220"/>
                  </a:lnTo>
                  <a:lnTo>
                    <a:pt x="858" y="220"/>
                  </a:lnTo>
                  <a:lnTo>
                    <a:pt x="858" y="220"/>
                  </a:lnTo>
                  <a:lnTo>
                    <a:pt x="858" y="220"/>
                  </a:lnTo>
                  <a:lnTo>
                    <a:pt x="856" y="220"/>
                  </a:lnTo>
                  <a:lnTo>
                    <a:pt x="856" y="220"/>
                  </a:lnTo>
                  <a:lnTo>
                    <a:pt x="856" y="220"/>
                  </a:lnTo>
                  <a:lnTo>
                    <a:pt x="856" y="218"/>
                  </a:lnTo>
                  <a:lnTo>
                    <a:pt x="856" y="218"/>
                  </a:lnTo>
                  <a:lnTo>
                    <a:pt x="856" y="218"/>
                  </a:lnTo>
                  <a:lnTo>
                    <a:pt x="856" y="218"/>
                  </a:lnTo>
                  <a:lnTo>
                    <a:pt x="854" y="218"/>
                  </a:lnTo>
                  <a:lnTo>
                    <a:pt x="854" y="218"/>
                  </a:lnTo>
                  <a:lnTo>
                    <a:pt x="854" y="218"/>
                  </a:lnTo>
                  <a:lnTo>
                    <a:pt x="854" y="218"/>
                  </a:lnTo>
                  <a:lnTo>
                    <a:pt x="854" y="218"/>
                  </a:lnTo>
                  <a:lnTo>
                    <a:pt x="854" y="216"/>
                  </a:lnTo>
                  <a:lnTo>
                    <a:pt x="854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49" y="216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5" y="214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2" y="216"/>
                  </a:lnTo>
                  <a:lnTo>
                    <a:pt x="842" y="216"/>
                  </a:lnTo>
                  <a:lnTo>
                    <a:pt x="842" y="216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0" y="218"/>
                  </a:lnTo>
                  <a:lnTo>
                    <a:pt x="840" y="218"/>
                  </a:lnTo>
                  <a:lnTo>
                    <a:pt x="840" y="218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38" y="220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40" y="223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7"/>
                  </a:lnTo>
                  <a:close/>
                  <a:moveTo>
                    <a:pt x="813" y="240"/>
                  </a:moveTo>
                  <a:lnTo>
                    <a:pt x="827" y="258"/>
                  </a:lnTo>
                  <a:lnTo>
                    <a:pt x="826" y="260"/>
                  </a:lnTo>
                  <a:lnTo>
                    <a:pt x="826" y="260"/>
                  </a:lnTo>
                  <a:lnTo>
                    <a:pt x="824" y="260"/>
                  </a:lnTo>
                  <a:lnTo>
                    <a:pt x="824" y="258"/>
                  </a:lnTo>
                  <a:lnTo>
                    <a:pt x="824" y="258"/>
                  </a:lnTo>
                  <a:lnTo>
                    <a:pt x="824" y="258"/>
                  </a:lnTo>
                  <a:lnTo>
                    <a:pt x="822" y="258"/>
                  </a:lnTo>
                  <a:lnTo>
                    <a:pt x="822" y="258"/>
                  </a:lnTo>
                  <a:lnTo>
                    <a:pt x="822" y="258"/>
                  </a:lnTo>
                  <a:lnTo>
                    <a:pt x="822" y="256"/>
                  </a:lnTo>
                  <a:lnTo>
                    <a:pt x="820" y="256"/>
                  </a:lnTo>
                  <a:lnTo>
                    <a:pt x="820" y="256"/>
                  </a:lnTo>
                  <a:lnTo>
                    <a:pt x="820" y="256"/>
                  </a:lnTo>
                  <a:lnTo>
                    <a:pt x="820" y="256"/>
                  </a:lnTo>
                  <a:lnTo>
                    <a:pt x="818" y="256"/>
                  </a:lnTo>
                  <a:lnTo>
                    <a:pt x="818" y="256"/>
                  </a:lnTo>
                  <a:lnTo>
                    <a:pt x="818" y="254"/>
                  </a:lnTo>
                  <a:lnTo>
                    <a:pt x="818" y="254"/>
                  </a:lnTo>
                  <a:lnTo>
                    <a:pt x="817" y="254"/>
                  </a:lnTo>
                  <a:lnTo>
                    <a:pt x="817" y="254"/>
                  </a:lnTo>
                  <a:lnTo>
                    <a:pt x="817" y="254"/>
                  </a:lnTo>
                  <a:lnTo>
                    <a:pt x="815" y="254"/>
                  </a:lnTo>
                  <a:lnTo>
                    <a:pt x="815" y="254"/>
                  </a:lnTo>
                  <a:lnTo>
                    <a:pt x="815" y="254"/>
                  </a:lnTo>
                  <a:lnTo>
                    <a:pt x="815" y="254"/>
                  </a:lnTo>
                  <a:lnTo>
                    <a:pt x="813" y="254"/>
                  </a:lnTo>
                  <a:lnTo>
                    <a:pt x="813" y="254"/>
                  </a:lnTo>
                  <a:lnTo>
                    <a:pt x="813" y="254"/>
                  </a:lnTo>
                  <a:lnTo>
                    <a:pt x="813" y="254"/>
                  </a:lnTo>
                  <a:lnTo>
                    <a:pt x="811" y="252"/>
                  </a:lnTo>
                  <a:lnTo>
                    <a:pt x="811" y="252"/>
                  </a:lnTo>
                  <a:lnTo>
                    <a:pt x="811" y="252"/>
                  </a:lnTo>
                  <a:lnTo>
                    <a:pt x="811" y="252"/>
                  </a:lnTo>
                  <a:lnTo>
                    <a:pt x="809" y="252"/>
                  </a:lnTo>
                  <a:lnTo>
                    <a:pt x="809" y="252"/>
                  </a:lnTo>
                  <a:lnTo>
                    <a:pt x="809" y="252"/>
                  </a:lnTo>
                  <a:lnTo>
                    <a:pt x="809" y="252"/>
                  </a:lnTo>
                  <a:lnTo>
                    <a:pt x="807" y="252"/>
                  </a:lnTo>
                  <a:lnTo>
                    <a:pt x="807" y="252"/>
                  </a:lnTo>
                  <a:lnTo>
                    <a:pt x="807" y="252"/>
                  </a:lnTo>
                  <a:lnTo>
                    <a:pt x="807" y="252"/>
                  </a:lnTo>
                  <a:lnTo>
                    <a:pt x="806" y="252"/>
                  </a:lnTo>
                  <a:lnTo>
                    <a:pt x="806" y="254"/>
                  </a:lnTo>
                  <a:lnTo>
                    <a:pt x="806" y="254"/>
                  </a:lnTo>
                  <a:lnTo>
                    <a:pt x="806" y="254"/>
                  </a:lnTo>
                  <a:lnTo>
                    <a:pt x="806" y="254"/>
                  </a:lnTo>
                  <a:lnTo>
                    <a:pt x="804" y="254"/>
                  </a:lnTo>
                  <a:lnTo>
                    <a:pt x="804" y="254"/>
                  </a:lnTo>
                  <a:lnTo>
                    <a:pt x="804" y="254"/>
                  </a:lnTo>
                  <a:lnTo>
                    <a:pt x="804" y="254"/>
                  </a:lnTo>
                  <a:lnTo>
                    <a:pt x="802" y="254"/>
                  </a:lnTo>
                  <a:lnTo>
                    <a:pt x="802" y="254"/>
                  </a:lnTo>
                  <a:lnTo>
                    <a:pt x="802" y="254"/>
                  </a:lnTo>
                  <a:lnTo>
                    <a:pt x="802" y="254"/>
                  </a:lnTo>
                  <a:lnTo>
                    <a:pt x="800" y="254"/>
                  </a:lnTo>
                  <a:lnTo>
                    <a:pt x="800" y="256"/>
                  </a:lnTo>
                  <a:lnTo>
                    <a:pt x="800" y="256"/>
                  </a:lnTo>
                  <a:lnTo>
                    <a:pt x="800" y="256"/>
                  </a:lnTo>
                  <a:lnTo>
                    <a:pt x="798" y="256"/>
                  </a:lnTo>
                  <a:lnTo>
                    <a:pt x="798" y="256"/>
                  </a:lnTo>
                  <a:lnTo>
                    <a:pt x="798" y="256"/>
                  </a:lnTo>
                  <a:lnTo>
                    <a:pt x="798" y="256"/>
                  </a:lnTo>
                  <a:lnTo>
                    <a:pt x="797" y="256"/>
                  </a:lnTo>
                  <a:lnTo>
                    <a:pt x="797" y="258"/>
                  </a:lnTo>
                  <a:lnTo>
                    <a:pt x="797" y="258"/>
                  </a:lnTo>
                  <a:lnTo>
                    <a:pt x="797" y="258"/>
                  </a:lnTo>
                  <a:lnTo>
                    <a:pt x="797" y="258"/>
                  </a:lnTo>
                  <a:lnTo>
                    <a:pt x="795" y="258"/>
                  </a:lnTo>
                  <a:lnTo>
                    <a:pt x="795" y="258"/>
                  </a:lnTo>
                  <a:lnTo>
                    <a:pt x="795" y="258"/>
                  </a:lnTo>
                  <a:lnTo>
                    <a:pt x="795" y="260"/>
                  </a:lnTo>
                  <a:lnTo>
                    <a:pt x="795" y="260"/>
                  </a:lnTo>
                  <a:lnTo>
                    <a:pt x="795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1" y="261"/>
                  </a:lnTo>
                  <a:lnTo>
                    <a:pt x="791" y="261"/>
                  </a:lnTo>
                  <a:lnTo>
                    <a:pt x="791" y="261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5"/>
                  </a:lnTo>
                  <a:lnTo>
                    <a:pt x="791" y="265"/>
                  </a:lnTo>
                  <a:lnTo>
                    <a:pt x="791" y="265"/>
                  </a:lnTo>
                  <a:lnTo>
                    <a:pt x="791" y="265"/>
                  </a:lnTo>
                  <a:lnTo>
                    <a:pt x="791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804" y="281"/>
                  </a:lnTo>
                  <a:lnTo>
                    <a:pt x="804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9" y="279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6"/>
                  </a:lnTo>
                  <a:lnTo>
                    <a:pt x="809" y="276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7"/>
                  </a:lnTo>
                  <a:lnTo>
                    <a:pt x="811" y="267"/>
                  </a:lnTo>
                  <a:lnTo>
                    <a:pt x="811" y="267"/>
                  </a:lnTo>
                  <a:lnTo>
                    <a:pt x="811" y="267"/>
                  </a:lnTo>
                  <a:lnTo>
                    <a:pt x="811" y="267"/>
                  </a:lnTo>
                  <a:lnTo>
                    <a:pt x="811" y="265"/>
                  </a:lnTo>
                  <a:lnTo>
                    <a:pt x="811" y="265"/>
                  </a:lnTo>
                  <a:lnTo>
                    <a:pt x="809" y="265"/>
                  </a:lnTo>
                  <a:lnTo>
                    <a:pt x="809" y="265"/>
                  </a:lnTo>
                  <a:lnTo>
                    <a:pt x="809" y="265"/>
                  </a:lnTo>
                  <a:lnTo>
                    <a:pt x="809" y="263"/>
                  </a:lnTo>
                  <a:lnTo>
                    <a:pt x="813" y="261"/>
                  </a:lnTo>
                  <a:lnTo>
                    <a:pt x="829" y="283"/>
                  </a:lnTo>
                  <a:lnTo>
                    <a:pt x="826" y="285"/>
                  </a:lnTo>
                  <a:lnTo>
                    <a:pt x="826" y="285"/>
                  </a:lnTo>
                  <a:lnTo>
                    <a:pt x="826" y="285"/>
                  </a:lnTo>
                  <a:lnTo>
                    <a:pt x="826" y="285"/>
                  </a:lnTo>
                  <a:lnTo>
                    <a:pt x="824" y="285"/>
                  </a:lnTo>
                  <a:lnTo>
                    <a:pt x="824" y="283"/>
                  </a:lnTo>
                  <a:lnTo>
                    <a:pt x="824" y="283"/>
                  </a:lnTo>
                  <a:lnTo>
                    <a:pt x="824" y="283"/>
                  </a:lnTo>
                  <a:lnTo>
                    <a:pt x="824" y="283"/>
                  </a:lnTo>
                  <a:lnTo>
                    <a:pt x="824" y="283"/>
                  </a:lnTo>
                  <a:lnTo>
                    <a:pt x="822" y="283"/>
                  </a:lnTo>
                  <a:lnTo>
                    <a:pt x="822" y="283"/>
                  </a:lnTo>
                  <a:lnTo>
                    <a:pt x="822" y="283"/>
                  </a:lnTo>
                  <a:lnTo>
                    <a:pt x="822" y="283"/>
                  </a:lnTo>
                  <a:lnTo>
                    <a:pt x="822" y="281"/>
                  </a:lnTo>
                  <a:lnTo>
                    <a:pt x="822" y="281"/>
                  </a:lnTo>
                  <a:lnTo>
                    <a:pt x="822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1" y="281"/>
                  </a:lnTo>
                  <a:lnTo>
                    <a:pt x="811" y="281"/>
                  </a:lnTo>
                  <a:lnTo>
                    <a:pt x="811" y="281"/>
                  </a:lnTo>
                  <a:lnTo>
                    <a:pt x="811" y="281"/>
                  </a:lnTo>
                  <a:lnTo>
                    <a:pt x="811" y="283"/>
                  </a:lnTo>
                  <a:lnTo>
                    <a:pt x="811" y="283"/>
                  </a:lnTo>
                  <a:lnTo>
                    <a:pt x="811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7" y="283"/>
                  </a:lnTo>
                  <a:lnTo>
                    <a:pt x="807" y="285"/>
                  </a:lnTo>
                  <a:lnTo>
                    <a:pt x="807" y="285"/>
                  </a:lnTo>
                  <a:lnTo>
                    <a:pt x="807" y="285"/>
                  </a:lnTo>
                  <a:lnTo>
                    <a:pt x="807" y="285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3"/>
                  </a:lnTo>
                  <a:lnTo>
                    <a:pt x="827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31" y="301"/>
                  </a:lnTo>
                  <a:lnTo>
                    <a:pt x="831" y="301"/>
                  </a:lnTo>
                  <a:lnTo>
                    <a:pt x="831" y="301"/>
                  </a:lnTo>
                  <a:lnTo>
                    <a:pt x="831" y="301"/>
                  </a:lnTo>
                  <a:lnTo>
                    <a:pt x="833" y="301"/>
                  </a:lnTo>
                  <a:lnTo>
                    <a:pt x="833" y="299"/>
                  </a:lnTo>
                  <a:lnTo>
                    <a:pt x="833" y="299"/>
                  </a:lnTo>
                  <a:lnTo>
                    <a:pt x="833" y="299"/>
                  </a:lnTo>
                  <a:lnTo>
                    <a:pt x="833" y="299"/>
                  </a:lnTo>
                  <a:lnTo>
                    <a:pt x="835" y="298"/>
                  </a:lnTo>
                  <a:lnTo>
                    <a:pt x="835" y="298"/>
                  </a:lnTo>
                  <a:lnTo>
                    <a:pt x="835" y="298"/>
                  </a:lnTo>
                  <a:lnTo>
                    <a:pt x="835" y="298"/>
                  </a:lnTo>
                  <a:lnTo>
                    <a:pt x="835" y="298"/>
                  </a:lnTo>
                  <a:lnTo>
                    <a:pt x="835" y="296"/>
                  </a:lnTo>
                  <a:lnTo>
                    <a:pt x="836" y="296"/>
                  </a:lnTo>
                  <a:lnTo>
                    <a:pt x="836" y="296"/>
                  </a:lnTo>
                  <a:lnTo>
                    <a:pt x="836" y="296"/>
                  </a:lnTo>
                  <a:lnTo>
                    <a:pt x="836" y="294"/>
                  </a:lnTo>
                  <a:lnTo>
                    <a:pt x="836" y="294"/>
                  </a:lnTo>
                  <a:lnTo>
                    <a:pt x="836" y="294"/>
                  </a:lnTo>
                  <a:lnTo>
                    <a:pt x="836" y="294"/>
                  </a:lnTo>
                  <a:lnTo>
                    <a:pt x="838" y="292"/>
                  </a:lnTo>
                  <a:lnTo>
                    <a:pt x="838" y="292"/>
                  </a:lnTo>
                  <a:lnTo>
                    <a:pt x="838" y="292"/>
                  </a:lnTo>
                  <a:lnTo>
                    <a:pt x="838" y="292"/>
                  </a:lnTo>
                  <a:lnTo>
                    <a:pt x="838" y="292"/>
                  </a:lnTo>
                  <a:lnTo>
                    <a:pt x="838" y="290"/>
                  </a:lnTo>
                  <a:lnTo>
                    <a:pt x="838" y="290"/>
                  </a:lnTo>
                  <a:lnTo>
                    <a:pt x="838" y="290"/>
                  </a:lnTo>
                  <a:lnTo>
                    <a:pt x="838" y="288"/>
                  </a:lnTo>
                  <a:lnTo>
                    <a:pt x="838" y="288"/>
                  </a:lnTo>
                  <a:lnTo>
                    <a:pt x="838" y="288"/>
                  </a:lnTo>
                  <a:lnTo>
                    <a:pt x="838" y="288"/>
                  </a:lnTo>
                  <a:lnTo>
                    <a:pt x="838" y="287"/>
                  </a:lnTo>
                  <a:lnTo>
                    <a:pt x="838" y="287"/>
                  </a:lnTo>
                  <a:lnTo>
                    <a:pt x="840" y="287"/>
                  </a:lnTo>
                  <a:lnTo>
                    <a:pt x="840" y="287"/>
                  </a:lnTo>
                  <a:lnTo>
                    <a:pt x="840" y="285"/>
                  </a:lnTo>
                  <a:lnTo>
                    <a:pt x="840" y="285"/>
                  </a:lnTo>
                  <a:lnTo>
                    <a:pt x="840" y="285"/>
                  </a:lnTo>
                  <a:lnTo>
                    <a:pt x="840" y="283"/>
                  </a:lnTo>
                  <a:lnTo>
                    <a:pt x="840" y="283"/>
                  </a:lnTo>
                  <a:lnTo>
                    <a:pt x="840" y="283"/>
                  </a:lnTo>
                  <a:lnTo>
                    <a:pt x="840" y="283"/>
                  </a:lnTo>
                  <a:lnTo>
                    <a:pt x="838" y="281"/>
                  </a:lnTo>
                  <a:lnTo>
                    <a:pt x="838" y="281"/>
                  </a:lnTo>
                  <a:lnTo>
                    <a:pt x="838" y="281"/>
                  </a:lnTo>
                  <a:lnTo>
                    <a:pt x="838" y="279"/>
                  </a:lnTo>
                  <a:lnTo>
                    <a:pt x="838" y="279"/>
                  </a:lnTo>
                  <a:lnTo>
                    <a:pt x="838" y="279"/>
                  </a:lnTo>
                  <a:lnTo>
                    <a:pt x="838" y="279"/>
                  </a:lnTo>
                  <a:lnTo>
                    <a:pt x="838" y="278"/>
                  </a:lnTo>
                  <a:lnTo>
                    <a:pt x="838" y="278"/>
                  </a:lnTo>
                  <a:lnTo>
                    <a:pt x="838" y="278"/>
                  </a:lnTo>
                  <a:lnTo>
                    <a:pt x="838" y="276"/>
                  </a:lnTo>
                  <a:lnTo>
                    <a:pt x="838" y="276"/>
                  </a:lnTo>
                  <a:lnTo>
                    <a:pt x="838" y="276"/>
                  </a:lnTo>
                  <a:lnTo>
                    <a:pt x="838" y="274"/>
                  </a:lnTo>
                  <a:lnTo>
                    <a:pt x="838" y="274"/>
                  </a:lnTo>
                  <a:lnTo>
                    <a:pt x="836" y="274"/>
                  </a:lnTo>
                  <a:lnTo>
                    <a:pt x="836" y="272"/>
                  </a:lnTo>
                  <a:lnTo>
                    <a:pt x="836" y="272"/>
                  </a:lnTo>
                  <a:lnTo>
                    <a:pt x="836" y="272"/>
                  </a:lnTo>
                  <a:lnTo>
                    <a:pt x="840" y="269"/>
                  </a:lnTo>
                  <a:lnTo>
                    <a:pt x="854" y="290"/>
                  </a:lnTo>
                  <a:lnTo>
                    <a:pt x="807" y="325"/>
                  </a:lnTo>
                  <a:lnTo>
                    <a:pt x="804" y="323"/>
                  </a:lnTo>
                  <a:lnTo>
                    <a:pt x="804" y="323"/>
                  </a:lnTo>
                  <a:lnTo>
                    <a:pt x="806" y="323"/>
                  </a:lnTo>
                  <a:lnTo>
                    <a:pt x="806" y="321"/>
                  </a:lnTo>
                  <a:lnTo>
                    <a:pt x="806" y="321"/>
                  </a:lnTo>
                  <a:lnTo>
                    <a:pt x="806" y="321"/>
                  </a:lnTo>
                  <a:lnTo>
                    <a:pt x="807" y="321"/>
                  </a:lnTo>
                  <a:lnTo>
                    <a:pt x="807" y="321"/>
                  </a:lnTo>
                  <a:lnTo>
                    <a:pt x="807" y="321"/>
                  </a:lnTo>
                  <a:lnTo>
                    <a:pt x="807" y="321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9" y="319"/>
                  </a:lnTo>
                  <a:lnTo>
                    <a:pt x="809" y="319"/>
                  </a:lnTo>
                  <a:lnTo>
                    <a:pt x="809" y="319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2"/>
                  </a:lnTo>
                  <a:lnTo>
                    <a:pt x="809" y="312"/>
                  </a:lnTo>
                  <a:lnTo>
                    <a:pt x="807" y="312"/>
                  </a:lnTo>
                  <a:lnTo>
                    <a:pt x="807" y="312"/>
                  </a:lnTo>
                  <a:lnTo>
                    <a:pt x="807" y="312"/>
                  </a:lnTo>
                  <a:lnTo>
                    <a:pt x="807" y="312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4"/>
                  </a:lnTo>
                  <a:lnTo>
                    <a:pt x="780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6"/>
                  </a:lnTo>
                  <a:lnTo>
                    <a:pt x="773" y="276"/>
                  </a:lnTo>
                  <a:lnTo>
                    <a:pt x="771" y="276"/>
                  </a:lnTo>
                  <a:lnTo>
                    <a:pt x="771" y="276"/>
                  </a:lnTo>
                  <a:lnTo>
                    <a:pt x="771" y="276"/>
                  </a:lnTo>
                  <a:lnTo>
                    <a:pt x="771" y="276"/>
                  </a:lnTo>
                  <a:lnTo>
                    <a:pt x="770" y="276"/>
                  </a:lnTo>
                  <a:lnTo>
                    <a:pt x="770" y="278"/>
                  </a:lnTo>
                  <a:lnTo>
                    <a:pt x="768" y="274"/>
                  </a:lnTo>
                  <a:lnTo>
                    <a:pt x="813" y="240"/>
                  </a:lnTo>
                  <a:close/>
                  <a:moveTo>
                    <a:pt x="712" y="310"/>
                  </a:moveTo>
                  <a:lnTo>
                    <a:pt x="710" y="307"/>
                  </a:lnTo>
                  <a:lnTo>
                    <a:pt x="739" y="292"/>
                  </a:lnTo>
                  <a:lnTo>
                    <a:pt x="739" y="294"/>
                  </a:lnTo>
                  <a:lnTo>
                    <a:pt x="739" y="294"/>
                  </a:lnTo>
                  <a:lnTo>
                    <a:pt x="739" y="294"/>
                  </a:lnTo>
                  <a:lnTo>
                    <a:pt x="739" y="296"/>
                  </a:lnTo>
                  <a:lnTo>
                    <a:pt x="739" y="296"/>
                  </a:lnTo>
                  <a:lnTo>
                    <a:pt x="737" y="296"/>
                  </a:lnTo>
                  <a:lnTo>
                    <a:pt x="737" y="296"/>
                  </a:lnTo>
                  <a:lnTo>
                    <a:pt x="737" y="296"/>
                  </a:lnTo>
                  <a:lnTo>
                    <a:pt x="737" y="296"/>
                  </a:lnTo>
                  <a:lnTo>
                    <a:pt x="737" y="296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3" y="298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7" y="305"/>
                  </a:lnTo>
                  <a:lnTo>
                    <a:pt x="737" y="305"/>
                  </a:lnTo>
                  <a:lnTo>
                    <a:pt x="739" y="307"/>
                  </a:lnTo>
                  <a:lnTo>
                    <a:pt x="741" y="308"/>
                  </a:lnTo>
                  <a:lnTo>
                    <a:pt x="742" y="310"/>
                  </a:lnTo>
                  <a:lnTo>
                    <a:pt x="744" y="312"/>
                  </a:lnTo>
                  <a:lnTo>
                    <a:pt x="748" y="316"/>
                  </a:lnTo>
                  <a:lnTo>
                    <a:pt x="750" y="317"/>
                  </a:lnTo>
                  <a:lnTo>
                    <a:pt x="753" y="321"/>
                  </a:lnTo>
                  <a:lnTo>
                    <a:pt x="757" y="323"/>
                  </a:lnTo>
                  <a:lnTo>
                    <a:pt x="761" y="327"/>
                  </a:lnTo>
                  <a:lnTo>
                    <a:pt x="764" y="330"/>
                  </a:lnTo>
                  <a:lnTo>
                    <a:pt x="764" y="330"/>
                  </a:lnTo>
                  <a:lnTo>
                    <a:pt x="764" y="330"/>
                  </a:lnTo>
                  <a:lnTo>
                    <a:pt x="764" y="328"/>
                  </a:lnTo>
                  <a:lnTo>
                    <a:pt x="764" y="327"/>
                  </a:lnTo>
                  <a:lnTo>
                    <a:pt x="764" y="325"/>
                  </a:lnTo>
                  <a:lnTo>
                    <a:pt x="764" y="323"/>
                  </a:lnTo>
                  <a:lnTo>
                    <a:pt x="764" y="323"/>
                  </a:lnTo>
                  <a:lnTo>
                    <a:pt x="762" y="319"/>
                  </a:lnTo>
                  <a:lnTo>
                    <a:pt x="762" y="314"/>
                  </a:lnTo>
                  <a:lnTo>
                    <a:pt x="761" y="310"/>
                  </a:lnTo>
                  <a:lnTo>
                    <a:pt x="761" y="307"/>
                  </a:lnTo>
                  <a:lnTo>
                    <a:pt x="761" y="305"/>
                  </a:lnTo>
                  <a:lnTo>
                    <a:pt x="761" y="301"/>
                  </a:lnTo>
                  <a:lnTo>
                    <a:pt x="759" y="299"/>
                  </a:lnTo>
                  <a:lnTo>
                    <a:pt x="759" y="298"/>
                  </a:lnTo>
                  <a:lnTo>
                    <a:pt x="759" y="296"/>
                  </a:lnTo>
                  <a:lnTo>
                    <a:pt x="759" y="296"/>
                  </a:lnTo>
                  <a:lnTo>
                    <a:pt x="759" y="294"/>
                  </a:lnTo>
                  <a:lnTo>
                    <a:pt x="759" y="294"/>
                  </a:lnTo>
                  <a:lnTo>
                    <a:pt x="759" y="292"/>
                  </a:lnTo>
                  <a:lnTo>
                    <a:pt x="759" y="292"/>
                  </a:lnTo>
                  <a:lnTo>
                    <a:pt x="759" y="292"/>
                  </a:lnTo>
                  <a:lnTo>
                    <a:pt x="759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2" y="288"/>
                  </a:lnTo>
                  <a:lnTo>
                    <a:pt x="752" y="288"/>
                  </a:lnTo>
                  <a:lnTo>
                    <a:pt x="752" y="288"/>
                  </a:lnTo>
                  <a:lnTo>
                    <a:pt x="752" y="288"/>
                  </a:lnTo>
                  <a:lnTo>
                    <a:pt x="752" y="288"/>
                  </a:lnTo>
                  <a:lnTo>
                    <a:pt x="750" y="288"/>
                  </a:lnTo>
                  <a:lnTo>
                    <a:pt x="750" y="288"/>
                  </a:lnTo>
                  <a:lnTo>
                    <a:pt x="750" y="288"/>
                  </a:lnTo>
                  <a:lnTo>
                    <a:pt x="750" y="288"/>
                  </a:lnTo>
                  <a:lnTo>
                    <a:pt x="750" y="288"/>
                  </a:lnTo>
                  <a:lnTo>
                    <a:pt x="748" y="290"/>
                  </a:lnTo>
                  <a:lnTo>
                    <a:pt x="748" y="290"/>
                  </a:lnTo>
                  <a:lnTo>
                    <a:pt x="746" y="287"/>
                  </a:lnTo>
                  <a:lnTo>
                    <a:pt x="764" y="276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3"/>
                  </a:lnTo>
                  <a:lnTo>
                    <a:pt x="764" y="283"/>
                  </a:lnTo>
                  <a:lnTo>
                    <a:pt x="762" y="283"/>
                  </a:lnTo>
                  <a:lnTo>
                    <a:pt x="762" y="283"/>
                  </a:lnTo>
                  <a:lnTo>
                    <a:pt x="762" y="283"/>
                  </a:lnTo>
                  <a:lnTo>
                    <a:pt x="762" y="283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8"/>
                  </a:lnTo>
                  <a:lnTo>
                    <a:pt x="762" y="288"/>
                  </a:lnTo>
                  <a:lnTo>
                    <a:pt x="762" y="288"/>
                  </a:lnTo>
                  <a:lnTo>
                    <a:pt x="762" y="288"/>
                  </a:lnTo>
                  <a:lnTo>
                    <a:pt x="771" y="346"/>
                  </a:lnTo>
                  <a:lnTo>
                    <a:pt x="766" y="350"/>
                  </a:lnTo>
                  <a:lnTo>
                    <a:pt x="723" y="312"/>
                  </a:lnTo>
                  <a:lnTo>
                    <a:pt x="723" y="312"/>
                  </a:lnTo>
                  <a:lnTo>
                    <a:pt x="723" y="312"/>
                  </a:lnTo>
                  <a:lnTo>
                    <a:pt x="723" y="310"/>
                  </a:lnTo>
                  <a:lnTo>
                    <a:pt x="723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4" y="308"/>
                  </a:lnTo>
                  <a:lnTo>
                    <a:pt x="714" y="308"/>
                  </a:lnTo>
                  <a:lnTo>
                    <a:pt x="714" y="308"/>
                  </a:lnTo>
                  <a:lnTo>
                    <a:pt x="714" y="308"/>
                  </a:lnTo>
                  <a:lnTo>
                    <a:pt x="714" y="308"/>
                  </a:lnTo>
                  <a:lnTo>
                    <a:pt x="714" y="310"/>
                  </a:lnTo>
                  <a:lnTo>
                    <a:pt x="714" y="310"/>
                  </a:lnTo>
                  <a:lnTo>
                    <a:pt x="714" y="310"/>
                  </a:lnTo>
                  <a:lnTo>
                    <a:pt x="714" y="310"/>
                  </a:lnTo>
                  <a:lnTo>
                    <a:pt x="712" y="310"/>
                  </a:lnTo>
                  <a:close/>
                  <a:moveTo>
                    <a:pt x="546" y="352"/>
                  </a:moveTo>
                  <a:lnTo>
                    <a:pt x="578" y="346"/>
                  </a:lnTo>
                  <a:lnTo>
                    <a:pt x="578" y="350"/>
                  </a:lnTo>
                  <a:lnTo>
                    <a:pt x="578" y="350"/>
                  </a:lnTo>
                  <a:lnTo>
                    <a:pt x="578" y="350"/>
                  </a:lnTo>
                  <a:lnTo>
                    <a:pt x="576" y="350"/>
                  </a:lnTo>
                  <a:lnTo>
                    <a:pt x="576" y="350"/>
                  </a:lnTo>
                  <a:lnTo>
                    <a:pt x="576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4"/>
                  </a:lnTo>
                  <a:lnTo>
                    <a:pt x="571" y="354"/>
                  </a:lnTo>
                  <a:lnTo>
                    <a:pt x="571" y="354"/>
                  </a:lnTo>
                  <a:lnTo>
                    <a:pt x="571" y="354"/>
                  </a:lnTo>
                  <a:lnTo>
                    <a:pt x="571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5" y="397"/>
                  </a:lnTo>
                  <a:lnTo>
                    <a:pt x="575" y="397"/>
                  </a:lnTo>
                  <a:lnTo>
                    <a:pt x="575" y="397"/>
                  </a:lnTo>
                  <a:lnTo>
                    <a:pt x="576" y="397"/>
                  </a:lnTo>
                  <a:lnTo>
                    <a:pt x="576" y="397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401"/>
                  </a:lnTo>
                  <a:lnTo>
                    <a:pt x="576" y="401"/>
                  </a:lnTo>
                  <a:lnTo>
                    <a:pt x="576" y="401"/>
                  </a:lnTo>
                  <a:lnTo>
                    <a:pt x="576" y="401"/>
                  </a:lnTo>
                  <a:lnTo>
                    <a:pt x="576" y="401"/>
                  </a:lnTo>
                  <a:lnTo>
                    <a:pt x="578" y="401"/>
                  </a:lnTo>
                  <a:lnTo>
                    <a:pt x="578" y="401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2" y="404"/>
                  </a:lnTo>
                  <a:lnTo>
                    <a:pt x="582" y="404"/>
                  </a:lnTo>
                  <a:lnTo>
                    <a:pt x="582" y="404"/>
                  </a:lnTo>
                  <a:lnTo>
                    <a:pt x="582" y="406"/>
                  </a:lnTo>
                  <a:lnTo>
                    <a:pt x="582" y="406"/>
                  </a:lnTo>
                  <a:lnTo>
                    <a:pt x="582" y="406"/>
                  </a:lnTo>
                  <a:lnTo>
                    <a:pt x="582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5" y="406"/>
                  </a:lnTo>
                  <a:lnTo>
                    <a:pt x="585" y="406"/>
                  </a:lnTo>
                  <a:lnTo>
                    <a:pt x="585" y="406"/>
                  </a:lnTo>
                  <a:lnTo>
                    <a:pt x="585" y="406"/>
                  </a:lnTo>
                  <a:lnTo>
                    <a:pt x="585" y="406"/>
                  </a:lnTo>
                  <a:lnTo>
                    <a:pt x="587" y="406"/>
                  </a:lnTo>
                  <a:lnTo>
                    <a:pt x="587" y="406"/>
                  </a:lnTo>
                  <a:lnTo>
                    <a:pt x="587" y="406"/>
                  </a:lnTo>
                  <a:lnTo>
                    <a:pt x="587" y="406"/>
                  </a:lnTo>
                  <a:lnTo>
                    <a:pt x="587" y="406"/>
                  </a:lnTo>
                  <a:lnTo>
                    <a:pt x="589" y="406"/>
                  </a:lnTo>
                  <a:lnTo>
                    <a:pt x="589" y="406"/>
                  </a:lnTo>
                  <a:lnTo>
                    <a:pt x="589" y="406"/>
                  </a:lnTo>
                  <a:lnTo>
                    <a:pt x="589" y="406"/>
                  </a:lnTo>
                  <a:lnTo>
                    <a:pt x="589" y="406"/>
                  </a:lnTo>
                  <a:lnTo>
                    <a:pt x="591" y="406"/>
                  </a:lnTo>
                  <a:lnTo>
                    <a:pt x="591" y="406"/>
                  </a:lnTo>
                  <a:lnTo>
                    <a:pt x="591" y="406"/>
                  </a:lnTo>
                  <a:lnTo>
                    <a:pt x="591" y="406"/>
                  </a:lnTo>
                  <a:lnTo>
                    <a:pt x="591" y="406"/>
                  </a:lnTo>
                  <a:lnTo>
                    <a:pt x="593" y="406"/>
                  </a:lnTo>
                  <a:lnTo>
                    <a:pt x="593" y="406"/>
                  </a:lnTo>
                  <a:lnTo>
                    <a:pt x="593" y="406"/>
                  </a:lnTo>
                  <a:lnTo>
                    <a:pt x="593" y="406"/>
                  </a:lnTo>
                  <a:lnTo>
                    <a:pt x="594" y="406"/>
                  </a:lnTo>
                  <a:lnTo>
                    <a:pt x="594" y="406"/>
                  </a:lnTo>
                  <a:lnTo>
                    <a:pt x="594" y="406"/>
                  </a:lnTo>
                  <a:lnTo>
                    <a:pt x="594" y="406"/>
                  </a:lnTo>
                  <a:lnTo>
                    <a:pt x="596" y="406"/>
                  </a:lnTo>
                  <a:lnTo>
                    <a:pt x="596" y="404"/>
                  </a:lnTo>
                  <a:lnTo>
                    <a:pt x="596" y="404"/>
                  </a:lnTo>
                  <a:lnTo>
                    <a:pt x="596" y="404"/>
                  </a:lnTo>
                  <a:lnTo>
                    <a:pt x="596" y="404"/>
                  </a:lnTo>
                  <a:lnTo>
                    <a:pt x="598" y="404"/>
                  </a:lnTo>
                  <a:lnTo>
                    <a:pt x="598" y="404"/>
                  </a:lnTo>
                  <a:lnTo>
                    <a:pt x="598" y="404"/>
                  </a:lnTo>
                  <a:lnTo>
                    <a:pt x="598" y="404"/>
                  </a:lnTo>
                  <a:lnTo>
                    <a:pt x="598" y="404"/>
                  </a:lnTo>
                  <a:lnTo>
                    <a:pt x="598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2" y="403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399"/>
                  </a:lnTo>
                  <a:lnTo>
                    <a:pt x="602" y="399"/>
                  </a:lnTo>
                  <a:lnTo>
                    <a:pt x="602" y="399"/>
                  </a:lnTo>
                  <a:lnTo>
                    <a:pt x="603" y="399"/>
                  </a:lnTo>
                  <a:lnTo>
                    <a:pt x="603" y="399"/>
                  </a:lnTo>
                  <a:lnTo>
                    <a:pt x="603" y="399"/>
                  </a:lnTo>
                  <a:lnTo>
                    <a:pt x="603" y="397"/>
                  </a:lnTo>
                  <a:lnTo>
                    <a:pt x="603" y="397"/>
                  </a:lnTo>
                  <a:lnTo>
                    <a:pt x="603" y="397"/>
                  </a:lnTo>
                  <a:lnTo>
                    <a:pt x="603" y="397"/>
                  </a:lnTo>
                  <a:lnTo>
                    <a:pt x="603" y="397"/>
                  </a:lnTo>
                  <a:lnTo>
                    <a:pt x="603" y="395"/>
                  </a:lnTo>
                  <a:lnTo>
                    <a:pt x="603" y="395"/>
                  </a:lnTo>
                  <a:lnTo>
                    <a:pt x="603" y="395"/>
                  </a:lnTo>
                  <a:lnTo>
                    <a:pt x="603" y="395"/>
                  </a:lnTo>
                  <a:lnTo>
                    <a:pt x="603" y="394"/>
                  </a:lnTo>
                  <a:lnTo>
                    <a:pt x="603" y="394"/>
                  </a:lnTo>
                  <a:lnTo>
                    <a:pt x="603" y="394"/>
                  </a:lnTo>
                  <a:lnTo>
                    <a:pt x="603" y="394"/>
                  </a:lnTo>
                  <a:lnTo>
                    <a:pt x="603" y="392"/>
                  </a:lnTo>
                  <a:lnTo>
                    <a:pt x="603" y="392"/>
                  </a:lnTo>
                  <a:lnTo>
                    <a:pt x="603" y="392"/>
                  </a:lnTo>
                  <a:lnTo>
                    <a:pt x="603" y="392"/>
                  </a:lnTo>
                  <a:lnTo>
                    <a:pt x="603" y="390"/>
                  </a:lnTo>
                  <a:lnTo>
                    <a:pt x="603" y="390"/>
                  </a:lnTo>
                  <a:lnTo>
                    <a:pt x="603" y="390"/>
                  </a:lnTo>
                  <a:lnTo>
                    <a:pt x="603" y="390"/>
                  </a:lnTo>
                  <a:lnTo>
                    <a:pt x="603" y="388"/>
                  </a:lnTo>
                  <a:lnTo>
                    <a:pt x="603" y="388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0"/>
                  </a:lnTo>
                  <a:lnTo>
                    <a:pt x="598" y="350"/>
                  </a:lnTo>
                  <a:lnTo>
                    <a:pt x="598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48"/>
                  </a:lnTo>
                  <a:lnTo>
                    <a:pt x="594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1" y="348"/>
                  </a:lnTo>
                  <a:lnTo>
                    <a:pt x="591" y="348"/>
                  </a:lnTo>
                  <a:lnTo>
                    <a:pt x="591" y="348"/>
                  </a:lnTo>
                  <a:lnTo>
                    <a:pt x="591" y="348"/>
                  </a:lnTo>
                  <a:lnTo>
                    <a:pt x="589" y="348"/>
                  </a:lnTo>
                  <a:lnTo>
                    <a:pt x="589" y="348"/>
                  </a:lnTo>
                  <a:lnTo>
                    <a:pt x="589" y="348"/>
                  </a:lnTo>
                  <a:lnTo>
                    <a:pt x="587" y="348"/>
                  </a:lnTo>
                  <a:lnTo>
                    <a:pt x="587" y="345"/>
                  </a:lnTo>
                  <a:lnTo>
                    <a:pt x="611" y="341"/>
                  </a:lnTo>
                  <a:lnTo>
                    <a:pt x="611" y="345"/>
                  </a:lnTo>
                  <a:lnTo>
                    <a:pt x="611" y="345"/>
                  </a:lnTo>
                  <a:lnTo>
                    <a:pt x="611" y="345"/>
                  </a:lnTo>
                  <a:lnTo>
                    <a:pt x="611" y="345"/>
                  </a:lnTo>
                  <a:lnTo>
                    <a:pt x="609" y="346"/>
                  </a:lnTo>
                  <a:lnTo>
                    <a:pt x="609" y="346"/>
                  </a:lnTo>
                  <a:lnTo>
                    <a:pt x="609" y="346"/>
                  </a:lnTo>
                  <a:lnTo>
                    <a:pt x="609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3" y="348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09" y="388"/>
                  </a:lnTo>
                  <a:lnTo>
                    <a:pt x="609" y="388"/>
                  </a:lnTo>
                  <a:lnTo>
                    <a:pt x="609" y="390"/>
                  </a:lnTo>
                  <a:lnTo>
                    <a:pt x="609" y="390"/>
                  </a:lnTo>
                  <a:lnTo>
                    <a:pt x="609" y="390"/>
                  </a:lnTo>
                  <a:lnTo>
                    <a:pt x="609" y="392"/>
                  </a:lnTo>
                  <a:lnTo>
                    <a:pt x="609" y="392"/>
                  </a:lnTo>
                  <a:lnTo>
                    <a:pt x="609" y="392"/>
                  </a:lnTo>
                  <a:lnTo>
                    <a:pt x="609" y="394"/>
                  </a:lnTo>
                  <a:lnTo>
                    <a:pt x="609" y="394"/>
                  </a:lnTo>
                  <a:lnTo>
                    <a:pt x="609" y="394"/>
                  </a:lnTo>
                  <a:lnTo>
                    <a:pt x="609" y="395"/>
                  </a:lnTo>
                  <a:lnTo>
                    <a:pt x="609" y="395"/>
                  </a:lnTo>
                  <a:lnTo>
                    <a:pt x="609" y="395"/>
                  </a:lnTo>
                  <a:lnTo>
                    <a:pt x="609" y="395"/>
                  </a:lnTo>
                  <a:lnTo>
                    <a:pt x="607" y="397"/>
                  </a:lnTo>
                  <a:lnTo>
                    <a:pt x="607" y="397"/>
                  </a:lnTo>
                  <a:lnTo>
                    <a:pt x="607" y="397"/>
                  </a:lnTo>
                  <a:lnTo>
                    <a:pt x="607" y="397"/>
                  </a:lnTo>
                  <a:lnTo>
                    <a:pt x="607" y="397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401"/>
                  </a:lnTo>
                  <a:lnTo>
                    <a:pt x="607" y="401"/>
                  </a:lnTo>
                  <a:lnTo>
                    <a:pt x="607" y="401"/>
                  </a:lnTo>
                  <a:lnTo>
                    <a:pt x="607" y="401"/>
                  </a:lnTo>
                  <a:lnTo>
                    <a:pt x="605" y="401"/>
                  </a:lnTo>
                  <a:lnTo>
                    <a:pt x="605" y="401"/>
                  </a:lnTo>
                  <a:lnTo>
                    <a:pt x="605" y="401"/>
                  </a:lnTo>
                  <a:lnTo>
                    <a:pt x="605" y="401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3" y="403"/>
                  </a:lnTo>
                  <a:lnTo>
                    <a:pt x="603" y="403"/>
                  </a:lnTo>
                  <a:lnTo>
                    <a:pt x="603" y="404"/>
                  </a:lnTo>
                  <a:lnTo>
                    <a:pt x="603" y="404"/>
                  </a:lnTo>
                  <a:lnTo>
                    <a:pt x="603" y="404"/>
                  </a:lnTo>
                  <a:lnTo>
                    <a:pt x="603" y="404"/>
                  </a:lnTo>
                  <a:lnTo>
                    <a:pt x="602" y="404"/>
                  </a:lnTo>
                  <a:lnTo>
                    <a:pt x="602" y="406"/>
                  </a:lnTo>
                  <a:lnTo>
                    <a:pt x="602" y="406"/>
                  </a:lnTo>
                  <a:lnTo>
                    <a:pt x="602" y="406"/>
                  </a:lnTo>
                  <a:lnTo>
                    <a:pt x="600" y="406"/>
                  </a:lnTo>
                  <a:lnTo>
                    <a:pt x="600" y="406"/>
                  </a:lnTo>
                  <a:lnTo>
                    <a:pt x="600" y="406"/>
                  </a:lnTo>
                  <a:lnTo>
                    <a:pt x="598" y="408"/>
                  </a:lnTo>
                  <a:lnTo>
                    <a:pt x="598" y="408"/>
                  </a:lnTo>
                  <a:lnTo>
                    <a:pt x="598" y="408"/>
                  </a:lnTo>
                  <a:lnTo>
                    <a:pt x="598" y="408"/>
                  </a:lnTo>
                  <a:lnTo>
                    <a:pt x="596" y="408"/>
                  </a:lnTo>
                  <a:lnTo>
                    <a:pt x="596" y="408"/>
                  </a:lnTo>
                  <a:lnTo>
                    <a:pt x="596" y="408"/>
                  </a:lnTo>
                  <a:lnTo>
                    <a:pt x="594" y="408"/>
                  </a:lnTo>
                  <a:lnTo>
                    <a:pt x="594" y="410"/>
                  </a:lnTo>
                  <a:lnTo>
                    <a:pt x="594" y="410"/>
                  </a:lnTo>
                  <a:lnTo>
                    <a:pt x="593" y="410"/>
                  </a:lnTo>
                  <a:lnTo>
                    <a:pt x="593" y="410"/>
                  </a:lnTo>
                  <a:lnTo>
                    <a:pt x="593" y="410"/>
                  </a:lnTo>
                  <a:lnTo>
                    <a:pt x="591" y="410"/>
                  </a:lnTo>
                  <a:lnTo>
                    <a:pt x="591" y="410"/>
                  </a:lnTo>
                  <a:lnTo>
                    <a:pt x="589" y="410"/>
                  </a:lnTo>
                  <a:lnTo>
                    <a:pt x="589" y="410"/>
                  </a:lnTo>
                  <a:lnTo>
                    <a:pt x="589" y="410"/>
                  </a:lnTo>
                  <a:lnTo>
                    <a:pt x="587" y="410"/>
                  </a:lnTo>
                  <a:lnTo>
                    <a:pt x="587" y="412"/>
                  </a:lnTo>
                  <a:lnTo>
                    <a:pt x="587" y="412"/>
                  </a:lnTo>
                  <a:lnTo>
                    <a:pt x="585" y="412"/>
                  </a:lnTo>
                  <a:lnTo>
                    <a:pt x="585" y="412"/>
                  </a:lnTo>
                  <a:lnTo>
                    <a:pt x="585" y="412"/>
                  </a:lnTo>
                  <a:lnTo>
                    <a:pt x="584" y="412"/>
                  </a:lnTo>
                  <a:lnTo>
                    <a:pt x="584" y="412"/>
                  </a:lnTo>
                  <a:lnTo>
                    <a:pt x="582" y="412"/>
                  </a:lnTo>
                  <a:lnTo>
                    <a:pt x="582" y="412"/>
                  </a:lnTo>
                  <a:lnTo>
                    <a:pt x="582" y="412"/>
                  </a:lnTo>
                  <a:lnTo>
                    <a:pt x="580" y="412"/>
                  </a:lnTo>
                  <a:lnTo>
                    <a:pt x="580" y="412"/>
                  </a:lnTo>
                  <a:lnTo>
                    <a:pt x="580" y="412"/>
                  </a:lnTo>
                  <a:lnTo>
                    <a:pt x="578" y="412"/>
                  </a:lnTo>
                  <a:lnTo>
                    <a:pt x="578" y="412"/>
                  </a:lnTo>
                  <a:lnTo>
                    <a:pt x="578" y="412"/>
                  </a:lnTo>
                  <a:lnTo>
                    <a:pt x="576" y="412"/>
                  </a:lnTo>
                  <a:lnTo>
                    <a:pt x="576" y="412"/>
                  </a:lnTo>
                  <a:lnTo>
                    <a:pt x="576" y="412"/>
                  </a:lnTo>
                  <a:lnTo>
                    <a:pt x="575" y="412"/>
                  </a:lnTo>
                  <a:lnTo>
                    <a:pt x="575" y="412"/>
                  </a:lnTo>
                  <a:lnTo>
                    <a:pt x="575" y="410"/>
                  </a:lnTo>
                  <a:lnTo>
                    <a:pt x="573" y="410"/>
                  </a:lnTo>
                  <a:lnTo>
                    <a:pt x="573" y="410"/>
                  </a:lnTo>
                  <a:lnTo>
                    <a:pt x="573" y="410"/>
                  </a:lnTo>
                  <a:lnTo>
                    <a:pt x="573" y="410"/>
                  </a:lnTo>
                  <a:lnTo>
                    <a:pt x="571" y="410"/>
                  </a:lnTo>
                  <a:lnTo>
                    <a:pt x="571" y="410"/>
                  </a:lnTo>
                  <a:lnTo>
                    <a:pt x="571" y="410"/>
                  </a:lnTo>
                  <a:lnTo>
                    <a:pt x="571" y="410"/>
                  </a:lnTo>
                  <a:lnTo>
                    <a:pt x="569" y="410"/>
                  </a:lnTo>
                  <a:lnTo>
                    <a:pt x="569" y="410"/>
                  </a:lnTo>
                  <a:lnTo>
                    <a:pt x="569" y="410"/>
                  </a:lnTo>
                  <a:lnTo>
                    <a:pt x="569" y="408"/>
                  </a:lnTo>
                  <a:lnTo>
                    <a:pt x="567" y="408"/>
                  </a:lnTo>
                  <a:lnTo>
                    <a:pt x="567" y="408"/>
                  </a:lnTo>
                  <a:lnTo>
                    <a:pt x="567" y="408"/>
                  </a:lnTo>
                  <a:lnTo>
                    <a:pt x="567" y="408"/>
                  </a:lnTo>
                  <a:lnTo>
                    <a:pt x="567" y="408"/>
                  </a:lnTo>
                  <a:lnTo>
                    <a:pt x="566" y="408"/>
                  </a:lnTo>
                  <a:lnTo>
                    <a:pt x="566" y="406"/>
                  </a:lnTo>
                  <a:lnTo>
                    <a:pt x="566" y="406"/>
                  </a:lnTo>
                  <a:lnTo>
                    <a:pt x="566" y="406"/>
                  </a:lnTo>
                  <a:lnTo>
                    <a:pt x="566" y="406"/>
                  </a:lnTo>
                  <a:lnTo>
                    <a:pt x="564" y="406"/>
                  </a:lnTo>
                  <a:lnTo>
                    <a:pt x="564" y="406"/>
                  </a:lnTo>
                  <a:lnTo>
                    <a:pt x="564" y="404"/>
                  </a:lnTo>
                  <a:lnTo>
                    <a:pt x="564" y="404"/>
                  </a:lnTo>
                  <a:lnTo>
                    <a:pt x="564" y="404"/>
                  </a:lnTo>
                  <a:lnTo>
                    <a:pt x="564" y="404"/>
                  </a:lnTo>
                  <a:lnTo>
                    <a:pt x="564" y="404"/>
                  </a:lnTo>
                  <a:lnTo>
                    <a:pt x="562" y="403"/>
                  </a:lnTo>
                  <a:lnTo>
                    <a:pt x="562" y="403"/>
                  </a:lnTo>
                  <a:lnTo>
                    <a:pt x="562" y="403"/>
                  </a:lnTo>
                  <a:lnTo>
                    <a:pt x="562" y="403"/>
                  </a:lnTo>
                  <a:lnTo>
                    <a:pt x="562" y="401"/>
                  </a:lnTo>
                  <a:lnTo>
                    <a:pt x="562" y="401"/>
                  </a:lnTo>
                  <a:lnTo>
                    <a:pt x="562" y="401"/>
                  </a:lnTo>
                  <a:lnTo>
                    <a:pt x="562" y="401"/>
                  </a:lnTo>
                  <a:lnTo>
                    <a:pt x="562" y="399"/>
                  </a:lnTo>
                  <a:lnTo>
                    <a:pt x="562" y="399"/>
                  </a:lnTo>
                  <a:lnTo>
                    <a:pt x="560" y="399"/>
                  </a:lnTo>
                  <a:lnTo>
                    <a:pt x="560" y="399"/>
                  </a:lnTo>
                  <a:lnTo>
                    <a:pt x="560" y="397"/>
                  </a:lnTo>
                  <a:lnTo>
                    <a:pt x="560" y="397"/>
                  </a:lnTo>
                  <a:lnTo>
                    <a:pt x="560" y="397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7" y="354"/>
                  </a:lnTo>
                  <a:lnTo>
                    <a:pt x="547" y="354"/>
                  </a:lnTo>
                  <a:lnTo>
                    <a:pt x="547" y="356"/>
                  </a:lnTo>
                  <a:lnTo>
                    <a:pt x="546" y="356"/>
                  </a:lnTo>
                  <a:lnTo>
                    <a:pt x="546" y="356"/>
                  </a:lnTo>
                  <a:lnTo>
                    <a:pt x="546" y="356"/>
                  </a:lnTo>
                  <a:lnTo>
                    <a:pt x="546" y="352"/>
                  </a:lnTo>
                  <a:close/>
                  <a:moveTo>
                    <a:pt x="614" y="345"/>
                  </a:moveTo>
                  <a:lnTo>
                    <a:pt x="612" y="341"/>
                  </a:lnTo>
                  <a:lnTo>
                    <a:pt x="634" y="334"/>
                  </a:lnTo>
                  <a:lnTo>
                    <a:pt x="677" y="368"/>
                  </a:lnTo>
                  <a:lnTo>
                    <a:pt x="677" y="368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4"/>
                  </a:lnTo>
                  <a:lnTo>
                    <a:pt x="668" y="334"/>
                  </a:lnTo>
                  <a:lnTo>
                    <a:pt x="668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59" y="330"/>
                  </a:lnTo>
                  <a:lnTo>
                    <a:pt x="659" y="332"/>
                  </a:lnTo>
                  <a:lnTo>
                    <a:pt x="659" y="332"/>
                  </a:lnTo>
                  <a:lnTo>
                    <a:pt x="658" y="332"/>
                  </a:lnTo>
                  <a:lnTo>
                    <a:pt x="658" y="332"/>
                  </a:lnTo>
                  <a:lnTo>
                    <a:pt x="658" y="332"/>
                  </a:lnTo>
                  <a:lnTo>
                    <a:pt x="656" y="332"/>
                  </a:lnTo>
                  <a:lnTo>
                    <a:pt x="656" y="328"/>
                  </a:lnTo>
                  <a:lnTo>
                    <a:pt x="677" y="321"/>
                  </a:lnTo>
                  <a:lnTo>
                    <a:pt x="679" y="325"/>
                  </a:lnTo>
                  <a:lnTo>
                    <a:pt x="679" y="325"/>
                  </a:lnTo>
                  <a:lnTo>
                    <a:pt x="677" y="325"/>
                  </a:lnTo>
                  <a:lnTo>
                    <a:pt x="677" y="325"/>
                  </a:lnTo>
                  <a:lnTo>
                    <a:pt x="677" y="325"/>
                  </a:lnTo>
                  <a:lnTo>
                    <a:pt x="677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4" y="327"/>
                  </a:lnTo>
                  <a:lnTo>
                    <a:pt x="674" y="327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88" y="386"/>
                  </a:lnTo>
                  <a:lnTo>
                    <a:pt x="679" y="388"/>
                  </a:lnTo>
                  <a:lnTo>
                    <a:pt x="631" y="350"/>
                  </a:lnTo>
                  <a:lnTo>
                    <a:pt x="631" y="35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3" y="390"/>
                  </a:lnTo>
                  <a:lnTo>
                    <a:pt x="643" y="390"/>
                  </a:lnTo>
                  <a:lnTo>
                    <a:pt x="643" y="390"/>
                  </a:lnTo>
                  <a:lnTo>
                    <a:pt x="643" y="390"/>
                  </a:lnTo>
                  <a:lnTo>
                    <a:pt x="643" y="390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2" y="394"/>
                  </a:lnTo>
                  <a:lnTo>
                    <a:pt x="652" y="392"/>
                  </a:lnTo>
                  <a:lnTo>
                    <a:pt x="652" y="392"/>
                  </a:lnTo>
                  <a:lnTo>
                    <a:pt x="654" y="392"/>
                  </a:lnTo>
                  <a:lnTo>
                    <a:pt x="654" y="392"/>
                  </a:lnTo>
                  <a:lnTo>
                    <a:pt x="656" y="395"/>
                  </a:lnTo>
                  <a:lnTo>
                    <a:pt x="631" y="403"/>
                  </a:lnTo>
                  <a:lnTo>
                    <a:pt x="631" y="399"/>
                  </a:lnTo>
                  <a:lnTo>
                    <a:pt x="631" y="399"/>
                  </a:lnTo>
                  <a:lnTo>
                    <a:pt x="631" y="399"/>
                  </a:lnTo>
                  <a:lnTo>
                    <a:pt x="631" y="399"/>
                  </a:lnTo>
                  <a:lnTo>
                    <a:pt x="632" y="399"/>
                  </a:lnTo>
                  <a:lnTo>
                    <a:pt x="632" y="399"/>
                  </a:lnTo>
                  <a:lnTo>
                    <a:pt x="632" y="399"/>
                  </a:lnTo>
                  <a:lnTo>
                    <a:pt x="632" y="399"/>
                  </a:lnTo>
                  <a:lnTo>
                    <a:pt x="634" y="399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0"/>
                  </a:lnTo>
                  <a:lnTo>
                    <a:pt x="638" y="390"/>
                  </a:lnTo>
                  <a:lnTo>
                    <a:pt x="625" y="348"/>
                  </a:lnTo>
                  <a:lnTo>
                    <a:pt x="625" y="348"/>
                  </a:lnTo>
                  <a:lnTo>
                    <a:pt x="625" y="348"/>
                  </a:lnTo>
                  <a:lnTo>
                    <a:pt x="625" y="346"/>
                  </a:lnTo>
                  <a:lnTo>
                    <a:pt x="625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2" y="345"/>
                  </a:lnTo>
                  <a:lnTo>
                    <a:pt x="622" y="345"/>
                  </a:lnTo>
                  <a:lnTo>
                    <a:pt x="622" y="345"/>
                  </a:lnTo>
                  <a:lnTo>
                    <a:pt x="622" y="345"/>
                  </a:lnTo>
                  <a:lnTo>
                    <a:pt x="622" y="345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6" y="343"/>
                  </a:lnTo>
                  <a:lnTo>
                    <a:pt x="616" y="343"/>
                  </a:lnTo>
                  <a:lnTo>
                    <a:pt x="616" y="343"/>
                  </a:lnTo>
                  <a:lnTo>
                    <a:pt x="616" y="343"/>
                  </a:lnTo>
                  <a:lnTo>
                    <a:pt x="616" y="345"/>
                  </a:lnTo>
                  <a:lnTo>
                    <a:pt x="614" y="345"/>
                  </a:lnTo>
                  <a:lnTo>
                    <a:pt x="614" y="345"/>
                  </a:lnTo>
                  <a:lnTo>
                    <a:pt x="614" y="345"/>
                  </a:lnTo>
                  <a:close/>
                  <a:moveTo>
                    <a:pt x="735" y="366"/>
                  </a:moveTo>
                  <a:lnTo>
                    <a:pt x="705" y="381"/>
                  </a:lnTo>
                  <a:lnTo>
                    <a:pt x="703" y="377"/>
                  </a:lnTo>
                  <a:lnTo>
                    <a:pt x="703" y="377"/>
                  </a:lnTo>
                  <a:lnTo>
                    <a:pt x="703" y="377"/>
                  </a:lnTo>
                  <a:lnTo>
                    <a:pt x="703" y="377"/>
                  </a:lnTo>
                  <a:lnTo>
                    <a:pt x="705" y="377"/>
                  </a:lnTo>
                  <a:lnTo>
                    <a:pt x="705" y="377"/>
                  </a:lnTo>
                  <a:lnTo>
                    <a:pt x="705" y="375"/>
                  </a:lnTo>
                  <a:lnTo>
                    <a:pt x="705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8" y="375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08" y="370"/>
                  </a:lnTo>
                  <a:lnTo>
                    <a:pt x="708" y="370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88" y="325"/>
                  </a:lnTo>
                  <a:lnTo>
                    <a:pt x="688" y="325"/>
                  </a:lnTo>
                  <a:lnTo>
                    <a:pt x="688" y="325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1" y="323"/>
                  </a:lnTo>
                  <a:lnTo>
                    <a:pt x="681" y="325"/>
                  </a:lnTo>
                  <a:lnTo>
                    <a:pt x="681" y="325"/>
                  </a:lnTo>
                  <a:lnTo>
                    <a:pt x="681" y="325"/>
                  </a:lnTo>
                  <a:lnTo>
                    <a:pt x="679" y="325"/>
                  </a:lnTo>
                  <a:lnTo>
                    <a:pt x="677" y="321"/>
                  </a:lnTo>
                  <a:lnTo>
                    <a:pt x="710" y="308"/>
                  </a:lnTo>
                  <a:lnTo>
                    <a:pt x="712" y="310"/>
                  </a:lnTo>
                  <a:lnTo>
                    <a:pt x="712" y="310"/>
                  </a:lnTo>
                  <a:lnTo>
                    <a:pt x="710" y="312"/>
                  </a:lnTo>
                  <a:lnTo>
                    <a:pt x="710" y="312"/>
                  </a:lnTo>
                  <a:lnTo>
                    <a:pt x="710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5" y="314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21"/>
                  </a:lnTo>
                  <a:lnTo>
                    <a:pt x="705" y="321"/>
                  </a:lnTo>
                  <a:lnTo>
                    <a:pt x="723" y="361"/>
                  </a:lnTo>
                  <a:lnTo>
                    <a:pt x="723" y="361"/>
                  </a:lnTo>
                  <a:lnTo>
                    <a:pt x="723" y="361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4" y="363"/>
                  </a:lnTo>
                  <a:lnTo>
                    <a:pt x="724" y="363"/>
                  </a:lnTo>
                  <a:lnTo>
                    <a:pt x="724" y="363"/>
                  </a:lnTo>
                  <a:lnTo>
                    <a:pt x="724" y="363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2" y="365"/>
                  </a:lnTo>
                  <a:lnTo>
                    <a:pt x="732" y="365"/>
                  </a:lnTo>
                  <a:lnTo>
                    <a:pt x="732" y="365"/>
                  </a:lnTo>
                  <a:lnTo>
                    <a:pt x="732" y="365"/>
                  </a:lnTo>
                  <a:lnTo>
                    <a:pt x="733" y="365"/>
                  </a:lnTo>
                  <a:lnTo>
                    <a:pt x="733" y="365"/>
                  </a:lnTo>
                  <a:lnTo>
                    <a:pt x="733" y="365"/>
                  </a:lnTo>
                  <a:lnTo>
                    <a:pt x="735" y="366"/>
                  </a:lnTo>
                  <a:close/>
                  <a:moveTo>
                    <a:pt x="916" y="231"/>
                  </a:moveTo>
                  <a:lnTo>
                    <a:pt x="894" y="216"/>
                  </a:lnTo>
                  <a:lnTo>
                    <a:pt x="896" y="212"/>
                  </a:lnTo>
                  <a:lnTo>
                    <a:pt x="896" y="212"/>
                  </a:lnTo>
                  <a:lnTo>
                    <a:pt x="898" y="212"/>
                  </a:lnTo>
                  <a:lnTo>
                    <a:pt x="898" y="212"/>
                  </a:lnTo>
                  <a:lnTo>
                    <a:pt x="898" y="214"/>
                  </a:lnTo>
                  <a:lnTo>
                    <a:pt x="900" y="214"/>
                  </a:lnTo>
                  <a:lnTo>
                    <a:pt x="900" y="214"/>
                  </a:lnTo>
                  <a:lnTo>
                    <a:pt x="900" y="214"/>
                  </a:lnTo>
                  <a:lnTo>
                    <a:pt x="901" y="214"/>
                  </a:lnTo>
                  <a:lnTo>
                    <a:pt x="901" y="214"/>
                  </a:lnTo>
                  <a:lnTo>
                    <a:pt x="901" y="214"/>
                  </a:lnTo>
                  <a:lnTo>
                    <a:pt x="903" y="214"/>
                  </a:lnTo>
                  <a:lnTo>
                    <a:pt x="903" y="214"/>
                  </a:lnTo>
                  <a:lnTo>
                    <a:pt x="903" y="214"/>
                  </a:lnTo>
                  <a:lnTo>
                    <a:pt x="905" y="214"/>
                  </a:lnTo>
                  <a:lnTo>
                    <a:pt x="905" y="214"/>
                  </a:lnTo>
                  <a:lnTo>
                    <a:pt x="905" y="214"/>
                  </a:lnTo>
                  <a:lnTo>
                    <a:pt x="907" y="214"/>
                  </a:lnTo>
                  <a:lnTo>
                    <a:pt x="907" y="214"/>
                  </a:lnTo>
                  <a:lnTo>
                    <a:pt x="907" y="214"/>
                  </a:lnTo>
                  <a:lnTo>
                    <a:pt x="909" y="214"/>
                  </a:lnTo>
                  <a:lnTo>
                    <a:pt x="909" y="214"/>
                  </a:lnTo>
                  <a:lnTo>
                    <a:pt x="909" y="214"/>
                  </a:lnTo>
                  <a:lnTo>
                    <a:pt x="909" y="216"/>
                  </a:lnTo>
                  <a:lnTo>
                    <a:pt x="910" y="216"/>
                  </a:lnTo>
                  <a:lnTo>
                    <a:pt x="910" y="214"/>
                  </a:lnTo>
                  <a:lnTo>
                    <a:pt x="910" y="214"/>
                  </a:lnTo>
                  <a:lnTo>
                    <a:pt x="912" y="214"/>
                  </a:lnTo>
                  <a:lnTo>
                    <a:pt x="912" y="214"/>
                  </a:lnTo>
                  <a:lnTo>
                    <a:pt x="912" y="214"/>
                  </a:lnTo>
                  <a:lnTo>
                    <a:pt x="912" y="214"/>
                  </a:lnTo>
                  <a:lnTo>
                    <a:pt x="914" y="214"/>
                  </a:lnTo>
                  <a:lnTo>
                    <a:pt x="914" y="214"/>
                  </a:lnTo>
                  <a:lnTo>
                    <a:pt x="914" y="214"/>
                  </a:lnTo>
                  <a:lnTo>
                    <a:pt x="914" y="214"/>
                  </a:lnTo>
                  <a:lnTo>
                    <a:pt x="916" y="214"/>
                  </a:lnTo>
                  <a:lnTo>
                    <a:pt x="916" y="214"/>
                  </a:lnTo>
                  <a:lnTo>
                    <a:pt x="916" y="214"/>
                  </a:lnTo>
                  <a:lnTo>
                    <a:pt x="916" y="214"/>
                  </a:lnTo>
                  <a:lnTo>
                    <a:pt x="918" y="214"/>
                  </a:lnTo>
                  <a:lnTo>
                    <a:pt x="918" y="214"/>
                  </a:lnTo>
                  <a:lnTo>
                    <a:pt x="918" y="214"/>
                  </a:lnTo>
                  <a:lnTo>
                    <a:pt x="918" y="214"/>
                  </a:lnTo>
                  <a:lnTo>
                    <a:pt x="919" y="214"/>
                  </a:lnTo>
                  <a:lnTo>
                    <a:pt x="919" y="212"/>
                  </a:lnTo>
                  <a:lnTo>
                    <a:pt x="919" y="212"/>
                  </a:lnTo>
                  <a:lnTo>
                    <a:pt x="919" y="212"/>
                  </a:lnTo>
                  <a:lnTo>
                    <a:pt x="919" y="212"/>
                  </a:lnTo>
                  <a:lnTo>
                    <a:pt x="921" y="212"/>
                  </a:lnTo>
                  <a:lnTo>
                    <a:pt x="921" y="212"/>
                  </a:lnTo>
                  <a:lnTo>
                    <a:pt x="921" y="212"/>
                  </a:lnTo>
                  <a:lnTo>
                    <a:pt x="921" y="212"/>
                  </a:lnTo>
                  <a:lnTo>
                    <a:pt x="921" y="211"/>
                  </a:lnTo>
                  <a:lnTo>
                    <a:pt x="923" y="211"/>
                  </a:lnTo>
                  <a:lnTo>
                    <a:pt x="923" y="211"/>
                  </a:lnTo>
                  <a:lnTo>
                    <a:pt x="923" y="211"/>
                  </a:lnTo>
                  <a:lnTo>
                    <a:pt x="923" y="211"/>
                  </a:lnTo>
                  <a:lnTo>
                    <a:pt x="923" y="211"/>
                  </a:lnTo>
                  <a:lnTo>
                    <a:pt x="923" y="209"/>
                  </a:lnTo>
                  <a:lnTo>
                    <a:pt x="925" y="209"/>
                  </a:lnTo>
                  <a:lnTo>
                    <a:pt x="925" y="209"/>
                  </a:lnTo>
                  <a:lnTo>
                    <a:pt x="925" y="209"/>
                  </a:lnTo>
                  <a:lnTo>
                    <a:pt x="925" y="209"/>
                  </a:lnTo>
                  <a:lnTo>
                    <a:pt x="925" y="209"/>
                  </a:lnTo>
                  <a:lnTo>
                    <a:pt x="925" y="207"/>
                  </a:lnTo>
                  <a:lnTo>
                    <a:pt x="925" y="207"/>
                  </a:lnTo>
                  <a:lnTo>
                    <a:pt x="925" y="207"/>
                  </a:lnTo>
                  <a:lnTo>
                    <a:pt x="927" y="207"/>
                  </a:lnTo>
                  <a:lnTo>
                    <a:pt x="927" y="207"/>
                  </a:lnTo>
                  <a:lnTo>
                    <a:pt x="927" y="207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3"/>
                  </a:lnTo>
                  <a:lnTo>
                    <a:pt x="927" y="203"/>
                  </a:lnTo>
                  <a:lnTo>
                    <a:pt x="927" y="203"/>
                  </a:lnTo>
                  <a:lnTo>
                    <a:pt x="928" y="203"/>
                  </a:lnTo>
                  <a:lnTo>
                    <a:pt x="928" y="203"/>
                  </a:lnTo>
                  <a:lnTo>
                    <a:pt x="928" y="203"/>
                  </a:lnTo>
                  <a:lnTo>
                    <a:pt x="928" y="203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6"/>
                  </a:lnTo>
                  <a:lnTo>
                    <a:pt x="928" y="196"/>
                  </a:lnTo>
                  <a:lnTo>
                    <a:pt x="928" y="196"/>
                  </a:lnTo>
                  <a:lnTo>
                    <a:pt x="928" y="196"/>
                  </a:lnTo>
                  <a:lnTo>
                    <a:pt x="927" y="196"/>
                  </a:lnTo>
                  <a:lnTo>
                    <a:pt x="927" y="196"/>
                  </a:lnTo>
                  <a:lnTo>
                    <a:pt x="927" y="196"/>
                  </a:lnTo>
                  <a:lnTo>
                    <a:pt x="927" y="196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3" y="192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6" y="191"/>
                  </a:lnTo>
                  <a:lnTo>
                    <a:pt x="916" y="191"/>
                  </a:lnTo>
                  <a:lnTo>
                    <a:pt x="916" y="191"/>
                  </a:lnTo>
                  <a:lnTo>
                    <a:pt x="916" y="191"/>
                  </a:lnTo>
                  <a:lnTo>
                    <a:pt x="916" y="192"/>
                  </a:lnTo>
                  <a:lnTo>
                    <a:pt x="916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2" y="192"/>
                  </a:lnTo>
                  <a:lnTo>
                    <a:pt x="912" y="192"/>
                  </a:lnTo>
                  <a:lnTo>
                    <a:pt x="912" y="192"/>
                  </a:lnTo>
                  <a:lnTo>
                    <a:pt x="912" y="194"/>
                  </a:lnTo>
                  <a:lnTo>
                    <a:pt x="912" y="194"/>
                  </a:lnTo>
                  <a:lnTo>
                    <a:pt x="910" y="194"/>
                  </a:lnTo>
                  <a:lnTo>
                    <a:pt x="910" y="194"/>
                  </a:lnTo>
                  <a:lnTo>
                    <a:pt x="909" y="196"/>
                  </a:lnTo>
                  <a:lnTo>
                    <a:pt x="909" y="196"/>
                  </a:lnTo>
                  <a:lnTo>
                    <a:pt x="909" y="196"/>
                  </a:lnTo>
                  <a:lnTo>
                    <a:pt x="907" y="196"/>
                  </a:lnTo>
                  <a:lnTo>
                    <a:pt x="907" y="198"/>
                  </a:lnTo>
                  <a:lnTo>
                    <a:pt x="905" y="198"/>
                  </a:lnTo>
                  <a:lnTo>
                    <a:pt x="905" y="198"/>
                  </a:lnTo>
                  <a:lnTo>
                    <a:pt x="905" y="198"/>
                  </a:lnTo>
                  <a:lnTo>
                    <a:pt x="905" y="200"/>
                  </a:lnTo>
                  <a:lnTo>
                    <a:pt x="903" y="200"/>
                  </a:lnTo>
                  <a:lnTo>
                    <a:pt x="903" y="200"/>
                  </a:lnTo>
                  <a:lnTo>
                    <a:pt x="903" y="200"/>
                  </a:lnTo>
                  <a:lnTo>
                    <a:pt x="901" y="200"/>
                  </a:lnTo>
                  <a:lnTo>
                    <a:pt x="901" y="202"/>
                  </a:lnTo>
                  <a:lnTo>
                    <a:pt x="901" y="202"/>
                  </a:lnTo>
                  <a:lnTo>
                    <a:pt x="901" y="202"/>
                  </a:lnTo>
                  <a:lnTo>
                    <a:pt x="900" y="202"/>
                  </a:lnTo>
                  <a:lnTo>
                    <a:pt x="900" y="202"/>
                  </a:lnTo>
                  <a:lnTo>
                    <a:pt x="900" y="203"/>
                  </a:lnTo>
                  <a:lnTo>
                    <a:pt x="898" y="203"/>
                  </a:lnTo>
                  <a:lnTo>
                    <a:pt x="898" y="203"/>
                  </a:lnTo>
                  <a:lnTo>
                    <a:pt x="898" y="203"/>
                  </a:lnTo>
                  <a:lnTo>
                    <a:pt x="898" y="203"/>
                  </a:lnTo>
                  <a:lnTo>
                    <a:pt x="896" y="203"/>
                  </a:lnTo>
                  <a:lnTo>
                    <a:pt x="896" y="203"/>
                  </a:lnTo>
                  <a:lnTo>
                    <a:pt x="896" y="205"/>
                  </a:lnTo>
                  <a:lnTo>
                    <a:pt x="896" y="205"/>
                  </a:lnTo>
                  <a:lnTo>
                    <a:pt x="894" y="205"/>
                  </a:lnTo>
                  <a:lnTo>
                    <a:pt x="894" y="205"/>
                  </a:lnTo>
                  <a:lnTo>
                    <a:pt x="894" y="205"/>
                  </a:lnTo>
                  <a:lnTo>
                    <a:pt x="894" y="205"/>
                  </a:lnTo>
                  <a:lnTo>
                    <a:pt x="892" y="205"/>
                  </a:lnTo>
                  <a:lnTo>
                    <a:pt x="892" y="205"/>
                  </a:lnTo>
                  <a:lnTo>
                    <a:pt x="892" y="205"/>
                  </a:lnTo>
                  <a:lnTo>
                    <a:pt x="892" y="207"/>
                  </a:lnTo>
                  <a:lnTo>
                    <a:pt x="891" y="207"/>
                  </a:lnTo>
                  <a:lnTo>
                    <a:pt x="891" y="207"/>
                  </a:lnTo>
                  <a:lnTo>
                    <a:pt x="891" y="207"/>
                  </a:lnTo>
                  <a:lnTo>
                    <a:pt x="891" y="207"/>
                  </a:lnTo>
                  <a:lnTo>
                    <a:pt x="889" y="207"/>
                  </a:lnTo>
                  <a:lnTo>
                    <a:pt x="889" y="207"/>
                  </a:lnTo>
                  <a:lnTo>
                    <a:pt x="889" y="207"/>
                  </a:lnTo>
                  <a:lnTo>
                    <a:pt x="889" y="207"/>
                  </a:lnTo>
                  <a:lnTo>
                    <a:pt x="887" y="207"/>
                  </a:lnTo>
                  <a:lnTo>
                    <a:pt x="887" y="207"/>
                  </a:lnTo>
                  <a:lnTo>
                    <a:pt x="887" y="207"/>
                  </a:lnTo>
                  <a:lnTo>
                    <a:pt x="887" y="207"/>
                  </a:lnTo>
                  <a:lnTo>
                    <a:pt x="887" y="207"/>
                  </a:lnTo>
                  <a:lnTo>
                    <a:pt x="885" y="207"/>
                  </a:lnTo>
                  <a:lnTo>
                    <a:pt x="885" y="207"/>
                  </a:lnTo>
                  <a:lnTo>
                    <a:pt x="885" y="207"/>
                  </a:lnTo>
                  <a:lnTo>
                    <a:pt x="885" y="207"/>
                  </a:lnTo>
                  <a:lnTo>
                    <a:pt x="885" y="207"/>
                  </a:lnTo>
                  <a:lnTo>
                    <a:pt x="883" y="207"/>
                  </a:lnTo>
                  <a:lnTo>
                    <a:pt x="883" y="207"/>
                  </a:lnTo>
                  <a:lnTo>
                    <a:pt x="883" y="207"/>
                  </a:lnTo>
                  <a:lnTo>
                    <a:pt x="883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0" y="207"/>
                  </a:lnTo>
                  <a:lnTo>
                    <a:pt x="880" y="207"/>
                  </a:lnTo>
                  <a:lnTo>
                    <a:pt x="880" y="207"/>
                  </a:lnTo>
                  <a:lnTo>
                    <a:pt x="880" y="207"/>
                  </a:lnTo>
                  <a:lnTo>
                    <a:pt x="880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6" y="203"/>
                  </a:lnTo>
                  <a:lnTo>
                    <a:pt x="876" y="203"/>
                  </a:lnTo>
                  <a:lnTo>
                    <a:pt x="876" y="203"/>
                  </a:lnTo>
                  <a:lnTo>
                    <a:pt x="876" y="203"/>
                  </a:lnTo>
                  <a:lnTo>
                    <a:pt x="874" y="203"/>
                  </a:lnTo>
                  <a:lnTo>
                    <a:pt x="874" y="202"/>
                  </a:lnTo>
                  <a:lnTo>
                    <a:pt x="874" y="202"/>
                  </a:lnTo>
                  <a:lnTo>
                    <a:pt x="874" y="202"/>
                  </a:lnTo>
                  <a:lnTo>
                    <a:pt x="872" y="202"/>
                  </a:lnTo>
                  <a:lnTo>
                    <a:pt x="872" y="202"/>
                  </a:lnTo>
                  <a:lnTo>
                    <a:pt x="872" y="200"/>
                  </a:lnTo>
                  <a:lnTo>
                    <a:pt x="872" y="200"/>
                  </a:lnTo>
                  <a:lnTo>
                    <a:pt x="872" y="200"/>
                  </a:lnTo>
                  <a:lnTo>
                    <a:pt x="871" y="200"/>
                  </a:lnTo>
                  <a:lnTo>
                    <a:pt x="871" y="198"/>
                  </a:lnTo>
                  <a:lnTo>
                    <a:pt x="871" y="198"/>
                  </a:lnTo>
                  <a:lnTo>
                    <a:pt x="871" y="198"/>
                  </a:lnTo>
                  <a:lnTo>
                    <a:pt x="871" y="198"/>
                  </a:lnTo>
                  <a:lnTo>
                    <a:pt x="871" y="196"/>
                  </a:lnTo>
                  <a:lnTo>
                    <a:pt x="871" y="196"/>
                  </a:lnTo>
                  <a:lnTo>
                    <a:pt x="869" y="196"/>
                  </a:lnTo>
                  <a:lnTo>
                    <a:pt x="869" y="196"/>
                  </a:lnTo>
                  <a:lnTo>
                    <a:pt x="869" y="194"/>
                  </a:lnTo>
                  <a:lnTo>
                    <a:pt x="869" y="194"/>
                  </a:lnTo>
                  <a:lnTo>
                    <a:pt x="869" y="194"/>
                  </a:lnTo>
                  <a:lnTo>
                    <a:pt x="869" y="194"/>
                  </a:lnTo>
                  <a:lnTo>
                    <a:pt x="869" y="192"/>
                  </a:lnTo>
                  <a:lnTo>
                    <a:pt x="869" y="192"/>
                  </a:lnTo>
                  <a:lnTo>
                    <a:pt x="869" y="192"/>
                  </a:lnTo>
                  <a:lnTo>
                    <a:pt x="869" y="192"/>
                  </a:lnTo>
                  <a:lnTo>
                    <a:pt x="869" y="191"/>
                  </a:lnTo>
                  <a:lnTo>
                    <a:pt x="869" y="191"/>
                  </a:lnTo>
                  <a:lnTo>
                    <a:pt x="869" y="191"/>
                  </a:lnTo>
                  <a:lnTo>
                    <a:pt x="869" y="191"/>
                  </a:lnTo>
                  <a:lnTo>
                    <a:pt x="869" y="189"/>
                  </a:lnTo>
                  <a:lnTo>
                    <a:pt x="869" y="189"/>
                  </a:lnTo>
                  <a:lnTo>
                    <a:pt x="869" y="189"/>
                  </a:lnTo>
                  <a:lnTo>
                    <a:pt x="869" y="189"/>
                  </a:lnTo>
                  <a:lnTo>
                    <a:pt x="869" y="187"/>
                  </a:lnTo>
                  <a:lnTo>
                    <a:pt x="869" y="187"/>
                  </a:lnTo>
                  <a:lnTo>
                    <a:pt x="869" y="187"/>
                  </a:lnTo>
                  <a:lnTo>
                    <a:pt x="869" y="185"/>
                  </a:lnTo>
                  <a:lnTo>
                    <a:pt x="869" y="185"/>
                  </a:lnTo>
                  <a:lnTo>
                    <a:pt x="869" y="185"/>
                  </a:lnTo>
                  <a:lnTo>
                    <a:pt x="869" y="185"/>
                  </a:lnTo>
                  <a:lnTo>
                    <a:pt x="869" y="183"/>
                  </a:lnTo>
                  <a:lnTo>
                    <a:pt x="869" y="183"/>
                  </a:lnTo>
                  <a:lnTo>
                    <a:pt x="869" y="183"/>
                  </a:lnTo>
                  <a:lnTo>
                    <a:pt x="869" y="182"/>
                  </a:lnTo>
                  <a:lnTo>
                    <a:pt x="869" y="182"/>
                  </a:lnTo>
                  <a:lnTo>
                    <a:pt x="869" y="182"/>
                  </a:lnTo>
                  <a:lnTo>
                    <a:pt x="869" y="182"/>
                  </a:lnTo>
                  <a:lnTo>
                    <a:pt x="869" y="180"/>
                  </a:lnTo>
                  <a:lnTo>
                    <a:pt x="871" y="180"/>
                  </a:lnTo>
                  <a:lnTo>
                    <a:pt x="871" y="180"/>
                  </a:lnTo>
                  <a:lnTo>
                    <a:pt x="871" y="178"/>
                  </a:lnTo>
                  <a:lnTo>
                    <a:pt x="871" y="178"/>
                  </a:lnTo>
                  <a:lnTo>
                    <a:pt x="871" y="178"/>
                  </a:lnTo>
                  <a:lnTo>
                    <a:pt x="871" y="176"/>
                  </a:lnTo>
                  <a:lnTo>
                    <a:pt x="871" y="176"/>
                  </a:lnTo>
                  <a:lnTo>
                    <a:pt x="872" y="176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4" y="173"/>
                  </a:lnTo>
                  <a:lnTo>
                    <a:pt x="874" y="173"/>
                  </a:lnTo>
                  <a:lnTo>
                    <a:pt x="874" y="173"/>
                  </a:lnTo>
                  <a:lnTo>
                    <a:pt x="874" y="173"/>
                  </a:lnTo>
                  <a:lnTo>
                    <a:pt x="874" y="173"/>
                  </a:lnTo>
                  <a:lnTo>
                    <a:pt x="874" y="171"/>
                  </a:lnTo>
                  <a:lnTo>
                    <a:pt x="876" y="171"/>
                  </a:lnTo>
                  <a:lnTo>
                    <a:pt x="876" y="171"/>
                  </a:lnTo>
                  <a:lnTo>
                    <a:pt x="876" y="171"/>
                  </a:lnTo>
                  <a:lnTo>
                    <a:pt x="876" y="171"/>
                  </a:lnTo>
                  <a:lnTo>
                    <a:pt x="876" y="171"/>
                  </a:lnTo>
                  <a:lnTo>
                    <a:pt x="876" y="169"/>
                  </a:lnTo>
                  <a:lnTo>
                    <a:pt x="878" y="169"/>
                  </a:lnTo>
                  <a:lnTo>
                    <a:pt x="878" y="169"/>
                  </a:lnTo>
                  <a:lnTo>
                    <a:pt x="878" y="169"/>
                  </a:lnTo>
                  <a:lnTo>
                    <a:pt x="878" y="169"/>
                  </a:lnTo>
                  <a:lnTo>
                    <a:pt x="878" y="169"/>
                  </a:lnTo>
                  <a:lnTo>
                    <a:pt x="880" y="169"/>
                  </a:lnTo>
                  <a:lnTo>
                    <a:pt x="880" y="167"/>
                  </a:lnTo>
                  <a:lnTo>
                    <a:pt x="880" y="167"/>
                  </a:lnTo>
                  <a:lnTo>
                    <a:pt x="880" y="167"/>
                  </a:lnTo>
                  <a:lnTo>
                    <a:pt x="880" y="167"/>
                  </a:lnTo>
                  <a:lnTo>
                    <a:pt x="882" y="167"/>
                  </a:lnTo>
                  <a:lnTo>
                    <a:pt x="882" y="167"/>
                  </a:lnTo>
                  <a:lnTo>
                    <a:pt x="882" y="167"/>
                  </a:lnTo>
                  <a:lnTo>
                    <a:pt x="882" y="167"/>
                  </a:lnTo>
                  <a:lnTo>
                    <a:pt x="882" y="165"/>
                  </a:lnTo>
                  <a:lnTo>
                    <a:pt x="882" y="165"/>
                  </a:lnTo>
                  <a:lnTo>
                    <a:pt x="883" y="165"/>
                  </a:lnTo>
                  <a:lnTo>
                    <a:pt x="883" y="165"/>
                  </a:lnTo>
                  <a:lnTo>
                    <a:pt x="883" y="165"/>
                  </a:lnTo>
                  <a:lnTo>
                    <a:pt x="883" y="165"/>
                  </a:lnTo>
                  <a:lnTo>
                    <a:pt x="883" y="165"/>
                  </a:lnTo>
                  <a:lnTo>
                    <a:pt x="885" y="165"/>
                  </a:lnTo>
                  <a:lnTo>
                    <a:pt x="885" y="165"/>
                  </a:lnTo>
                  <a:lnTo>
                    <a:pt x="885" y="165"/>
                  </a:lnTo>
                  <a:lnTo>
                    <a:pt x="885" y="165"/>
                  </a:lnTo>
                  <a:lnTo>
                    <a:pt x="885" y="165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0"/>
                  </a:lnTo>
                  <a:lnTo>
                    <a:pt x="885" y="160"/>
                  </a:lnTo>
                  <a:lnTo>
                    <a:pt x="885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5" y="156"/>
                  </a:lnTo>
                  <a:lnTo>
                    <a:pt x="905" y="169"/>
                  </a:lnTo>
                  <a:lnTo>
                    <a:pt x="903" y="171"/>
                  </a:lnTo>
                  <a:lnTo>
                    <a:pt x="903" y="171"/>
                  </a:lnTo>
                  <a:lnTo>
                    <a:pt x="901" y="171"/>
                  </a:lnTo>
                  <a:lnTo>
                    <a:pt x="901" y="171"/>
                  </a:lnTo>
                  <a:lnTo>
                    <a:pt x="901" y="171"/>
                  </a:lnTo>
                  <a:lnTo>
                    <a:pt x="900" y="171"/>
                  </a:lnTo>
                  <a:lnTo>
                    <a:pt x="900" y="171"/>
                  </a:lnTo>
                  <a:lnTo>
                    <a:pt x="900" y="171"/>
                  </a:lnTo>
                  <a:lnTo>
                    <a:pt x="898" y="171"/>
                  </a:lnTo>
                  <a:lnTo>
                    <a:pt x="898" y="171"/>
                  </a:lnTo>
                  <a:lnTo>
                    <a:pt x="898" y="171"/>
                  </a:lnTo>
                  <a:lnTo>
                    <a:pt x="898" y="171"/>
                  </a:lnTo>
                  <a:lnTo>
                    <a:pt x="896" y="169"/>
                  </a:lnTo>
                  <a:lnTo>
                    <a:pt x="896" y="169"/>
                  </a:lnTo>
                  <a:lnTo>
                    <a:pt x="896" y="169"/>
                  </a:lnTo>
                  <a:lnTo>
                    <a:pt x="894" y="169"/>
                  </a:lnTo>
                  <a:lnTo>
                    <a:pt x="894" y="169"/>
                  </a:lnTo>
                  <a:lnTo>
                    <a:pt x="894" y="169"/>
                  </a:lnTo>
                  <a:lnTo>
                    <a:pt x="894" y="169"/>
                  </a:lnTo>
                  <a:lnTo>
                    <a:pt x="892" y="169"/>
                  </a:lnTo>
                  <a:lnTo>
                    <a:pt x="892" y="169"/>
                  </a:lnTo>
                  <a:lnTo>
                    <a:pt x="892" y="169"/>
                  </a:lnTo>
                  <a:lnTo>
                    <a:pt x="892" y="169"/>
                  </a:lnTo>
                  <a:lnTo>
                    <a:pt x="891" y="169"/>
                  </a:lnTo>
                  <a:lnTo>
                    <a:pt x="891" y="169"/>
                  </a:lnTo>
                  <a:lnTo>
                    <a:pt x="891" y="169"/>
                  </a:lnTo>
                  <a:lnTo>
                    <a:pt x="891" y="169"/>
                  </a:lnTo>
                  <a:lnTo>
                    <a:pt x="889" y="169"/>
                  </a:lnTo>
                  <a:lnTo>
                    <a:pt x="889" y="169"/>
                  </a:lnTo>
                  <a:lnTo>
                    <a:pt x="889" y="169"/>
                  </a:lnTo>
                  <a:lnTo>
                    <a:pt x="889" y="169"/>
                  </a:lnTo>
                  <a:lnTo>
                    <a:pt x="887" y="169"/>
                  </a:lnTo>
                  <a:lnTo>
                    <a:pt x="887" y="169"/>
                  </a:lnTo>
                  <a:lnTo>
                    <a:pt x="887" y="169"/>
                  </a:lnTo>
                  <a:lnTo>
                    <a:pt x="887" y="169"/>
                  </a:lnTo>
                  <a:lnTo>
                    <a:pt x="885" y="169"/>
                  </a:lnTo>
                  <a:lnTo>
                    <a:pt x="885" y="171"/>
                  </a:lnTo>
                  <a:lnTo>
                    <a:pt x="885" y="171"/>
                  </a:lnTo>
                  <a:lnTo>
                    <a:pt x="885" y="171"/>
                  </a:lnTo>
                  <a:lnTo>
                    <a:pt x="885" y="171"/>
                  </a:lnTo>
                  <a:lnTo>
                    <a:pt x="883" y="171"/>
                  </a:lnTo>
                  <a:lnTo>
                    <a:pt x="883" y="171"/>
                  </a:lnTo>
                  <a:lnTo>
                    <a:pt x="883" y="171"/>
                  </a:lnTo>
                  <a:lnTo>
                    <a:pt x="883" y="171"/>
                  </a:lnTo>
                  <a:lnTo>
                    <a:pt x="883" y="171"/>
                  </a:lnTo>
                  <a:lnTo>
                    <a:pt x="882" y="171"/>
                  </a:lnTo>
                  <a:lnTo>
                    <a:pt x="882" y="171"/>
                  </a:lnTo>
                  <a:lnTo>
                    <a:pt x="882" y="171"/>
                  </a:lnTo>
                  <a:lnTo>
                    <a:pt x="882" y="173"/>
                  </a:lnTo>
                  <a:lnTo>
                    <a:pt x="882" y="173"/>
                  </a:lnTo>
                  <a:lnTo>
                    <a:pt x="882" y="173"/>
                  </a:lnTo>
                  <a:lnTo>
                    <a:pt x="880" y="173"/>
                  </a:lnTo>
                  <a:lnTo>
                    <a:pt x="880" y="173"/>
                  </a:lnTo>
                  <a:lnTo>
                    <a:pt x="880" y="173"/>
                  </a:lnTo>
                  <a:lnTo>
                    <a:pt x="880" y="173"/>
                  </a:lnTo>
                  <a:lnTo>
                    <a:pt x="880" y="173"/>
                  </a:lnTo>
                  <a:lnTo>
                    <a:pt x="880" y="174"/>
                  </a:lnTo>
                  <a:lnTo>
                    <a:pt x="878" y="174"/>
                  </a:lnTo>
                  <a:lnTo>
                    <a:pt x="878" y="174"/>
                  </a:lnTo>
                  <a:lnTo>
                    <a:pt x="878" y="174"/>
                  </a:lnTo>
                  <a:lnTo>
                    <a:pt x="878" y="174"/>
                  </a:lnTo>
                  <a:lnTo>
                    <a:pt x="878" y="174"/>
                  </a:lnTo>
                  <a:lnTo>
                    <a:pt x="878" y="176"/>
                  </a:lnTo>
                  <a:lnTo>
                    <a:pt x="878" y="176"/>
                  </a:lnTo>
                  <a:lnTo>
                    <a:pt x="876" y="176"/>
                  </a:lnTo>
                  <a:lnTo>
                    <a:pt x="876" y="176"/>
                  </a:lnTo>
                  <a:lnTo>
                    <a:pt x="876" y="176"/>
                  </a:lnTo>
                  <a:lnTo>
                    <a:pt x="876" y="176"/>
                  </a:lnTo>
                  <a:lnTo>
                    <a:pt x="876" y="176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7"/>
                  </a:lnTo>
                  <a:lnTo>
                    <a:pt x="874" y="187"/>
                  </a:lnTo>
                  <a:lnTo>
                    <a:pt x="874" y="187"/>
                  </a:lnTo>
                  <a:lnTo>
                    <a:pt x="874" y="187"/>
                  </a:lnTo>
                  <a:lnTo>
                    <a:pt x="874" y="187"/>
                  </a:lnTo>
                  <a:lnTo>
                    <a:pt x="876" y="187"/>
                  </a:lnTo>
                  <a:lnTo>
                    <a:pt x="876" y="187"/>
                  </a:lnTo>
                  <a:lnTo>
                    <a:pt x="876" y="187"/>
                  </a:lnTo>
                  <a:lnTo>
                    <a:pt x="876" y="187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8" y="189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2" y="191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9" y="191"/>
                  </a:lnTo>
                  <a:lnTo>
                    <a:pt x="889" y="189"/>
                  </a:lnTo>
                  <a:lnTo>
                    <a:pt x="889" y="189"/>
                  </a:lnTo>
                  <a:lnTo>
                    <a:pt x="889" y="189"/>
                  </a:lnTo>
                  <a:lnTo>
                    <a:pt x="889" y="189"/>
                  </a:lnTo>
                  <a:lnTo>
                    <a:pt x="889" y="189"/>
                  </a:lnTo>
                  <a:lnTo>
                    <a:pt x="891" y="189"/>
                  </a:lnTo>
                  <a:lnTo>
                    <a:pt x="891" y="189"/>
                  </a:lnTo>
                  <a:lnTo>
                    <a:pt x="891" y="189"/>
                  </a:lnTo>
                  <a:lnTo>
                    <a:pt x="891" y="189"/>
                  </a:lnTo>
                  <a:lnTo>
                    <a:pt x="891" y="187"/>
                  </a:lnTo>
                  <a:lnTo>
                    <a:pt x="892" y="187"/>
                  </a:lnTo>
                  <a:lnTo>
                    <a:pt x="892" y="187"/>
                  </a:lnTo>
                  <a:lnTo>
                    <a:pt x="892" y="187"/>
                  </a:lnTo>
                  <a:lnTo>
                    <a:pt x="894" y="185"/>
                  </a:lnTo>
                  <a:lnTo>
                    <a:pt x="894" y="185"/>
                  </a:lnTo>
                  <a:lnTo>
                    <a:pt x="896" y="185"/>
                  </a:lnTo>
                  <a:lnTo>
                    <a:pt x="896" y="183"/>
                  </a:lnTo>
                  <a:lnTo>
                    <a:pt x="896" y="183"/>
                  </a:lnTo>
                  <a:lnTo>
                    <a:pt x="896" y="183"/>
                  </a:lnTo>
                  <a:lnTo>
                    <a:pt x="898" y="183"/>
                  </a:lnTo>
                  <a:lnTo>
                    <a:pt x="898" y="183"/>
                  </a:lnTo>
                  <a:lnTo>
                    <a:pt x="898" y="182"/>
                  </a:lnTo>
                  <a:lnTo>
                    <a:pt x="900" y="182"/>
                  </a:lnTo>
                  <a:lnTo>
                    <a:pt x="900" y="182"/>
                  </a:lnTo>
                  <a:lnTo>
                    <a:pt x="900" y="182"/>
                  </a:lnTo>
                  <a:lnTo>
                    <a:pt x="900" y="182"/>
                  </a:lnTo>
                  <a:lnTo>
                    <a:pt x="901" y="180"/>
                  </a:lnTo>
                  <a:lnTo>
                    <a:pt x="901" y="180"/>
                  </a:lnTo>
                  <a:lnTo>
                    <a:pt x="901" y="180"/>
                  </a:lnTo>
                  <a:lnTo>
                    <a:pt x="903" y="180"/>
                  </a:lnTo>
                  <a:lnTo>
                    <a:pt x="903" y="180"/>
                  </a:lnTo>
                  <a:lnTo>
                    <a:pt x="903" y="178"/>
                  </a:lnTo>
                  <a:lnTo>
                    <a:pt x="903" y="178"/>
                  </a:lnTo>
                  <a:lnTo>
                    <a:pt x="905" y="178"/>
                  </a:lnTo>
                  <a:lnTo>
                    <a:pt x="905" y="178"/>
                  </a:lnTo>
                  <a:lnTo>
                    <a:pt x="905" y="178"/>
                  </a:lnTo>
                  <a:lnTo>
                    <a:pt x="907" y="178"/>
                  </a:lnTo>
                  <a:lnTo>
                    <a:pt x="907" y="178"/>
                  </a:lnTo>
                  <a:lnTo>
                    <a:pt x="907" y="176"/>
                  </a:lnTo>
                  <a:lnTo>
                    <a:pt x="907" y="176"/>
                  </a:lnTo>
                  <a:lnTo>
                    <a:pt x="909" y="176"/>
                  </a:lnTo>
                  <a:lnTo>
                    <a:pt x="909" y="176"/>
                  </a:lnTo>
                  <a:lnTo>
                    <a:pt x="909" y="176"/>
                  </a:lnTo>
                  <a:lnTo>
                    <a:pt x="909" y="176"/>
                  </a:lnTo>
                  <a:lnTo>
                    <a:pt x="910" y="176"/>
                  </a:lnTo>
                  <a:lnTo>
                    <a:pt x="910" y="176"/>
                  </a:lnTo>
                  <a:lnTo>
                    <a:pt x="910" y="176"/>
                  </a:lnTo>
                  <a:lnTo>
                    <a:pt x="910" y="176"/>
                  </a:lnTo>
                  <a:lnTo>
                    <a:pt x="912" y="174"/>
                  </a:lnTo>
                  <a:lnTo>
                    <a:pt x="912" y="174"/>
                  </a:lnTo>
                  <a:lnTo>
                    <a:pt x="912" y="174"/>
                  </a:lnTo>
                  <a:lnTo>
                    <a:pt x="912" y="174"/>
                  </a:lnTo>
                  <a:lnTo>
                    <a:pt x="914" y="174"/>
                  </a:lnTo>
                  <a:lnTo>
                    <a:pt x="914" y="174"/>
                  </a:lnTo>
                  <a:lnTo>
                    <a:pt x="914" y="174"/>
                  </a:lnTo>
                  <a:lnTo>
                    <a:pt x="914" y="174"/>
                  </a:lnTo>
                  <a:lnTo>
                    <a:pt x="916" y="174"/>
                  </a:lnTo>
                  <a:lnTo>
                    <a:pt x="916" y="174"/>
                  </a:lnTo>
                  <a:lnTo>
                    <a:pt x="916" y="174"/>
                  </a:lnTo>
                  <a:lnTo>
                    <a:pt x="916" y="174"/>
                  </a:lnTo>
                  <a:lnTo>
                    <a:pt x="918" y="174"/>
                  </a:lnTo>
                  <a:lnTo>
                    <a:pt x="918" y="174"/>
                  </a:lnTo>
                  <a:lnTo>
                    <a:pt x="918" y="174"/>
                  </a:lnTo>
                  <a:lnTo>
                    <a:pt x="918" y="174"/>
                  </a:lnTo>
                  <a:lnTo>
                    <a:pt x="919" y="174"/>
                  </a:lnTo>
                  <a:lnTo>
                    <a:pt x="919" y="174"/>
                  </a:lnTo>
                  <a:lnTo>
                    <a:pt x="919" y="174"/>
                  </a:lnTo>
                  <a:lnTo>
                    <a:pt x="919" y="174"/>
                  </a:lnTo>
                  <a:lnTo>
                    <a:pt x="919" y="174"/>
                  </a:lnTo>
                  <a:lnTo>
                    <a:pt x="921" y="174"/>
                  </a:lnTo>
                  <a:lnTo>
                    <a:pt x="921" y="174"/>
                  </a:lnTo>
                  <a:lnTo>
                    <a:pt x="921" y="174"/>
                  </a:lnTo>
                  <a:lnTo>
                    <a:pt x="921" y="176"/>
                  </a:lnTo>
                  <a:lnTo>
                    <a:pt x="921" y="176"/>
                  </a:lnTo>
                  <a:lnTo>
                    <a:pt x="923" y="176"/>
                  </a:lnTo>
                  <a:lnTo>
                    <a:pt x="923" y="176"/>
                  </a:lnTo>
                  <a:lnTo>
                    <a:pt x="923" y="176"/>
                  </a:lnTo>
                  <a:lnTo>
                    <a:pt x="923" y="176"/>
                  </a:lnTo>
                  <a:lnTo>
                    <a:pt x="925" y="176"/>
                  </a:lnTo>
                  <a:lnTo>
                    <a:pt x="925" y="176"/>
                  </a:lnTo>
                  <a:lnTo>
                    <a:pt x="925" y="176"/>
                  </a:lnTo>
                  <a:lnTo>
                    <a:pt x="925" y="176"/>
                  </a:lnTo>
                  <a:lnTo>
                    <a:pt x="925" y="176"/>
                  </a:lnTo>
                  <a:lnTo>
                    <a:pt x="925" y="178"/>
                  </a:lnTo>
                  <a:lnTo>
                    <a:pt x="927" y="178"/>
                  </a:lnTo>
                  <a:lnTo>
                    <a:pt x="927" y="178"/>
                  </a:lnTo>
                  <a:lnTo>
                    <a:pt x="927" y="178"/>
                  </a:lnTo>
                  <a:lnTo>
                    <a:pt x="927" y="178"/>
                  </a:lnTo>
                  <a:lnTo>
                    <a:pt x="928" y="180"/>
                  </a:lnTo>
                  <a:lnTo>
                    <a:pt x="928" y="180"/>
                  </a:lnTo>
                  <a:lnTo>
                    <a:pt x="928" y="180"/>
                  </a:lnTo>
                  <a:lnTo>
                    <a:pt x="928" y="180"/>
                  </a:lnTo>
                  <a:lnTo>
                    <a:pt x="928" y="182"/>
                  </a:lnTo>
                  <a:lnTo>
                    <a:pt x="930" y="182"/>
                  </a:lnTo>
                  <a:lnTo>
                    <a:pt x="930" y="182"/>
                  </a:lnTo>
                  <a:lnTo>
                    <a:pt x="930" y="182"/>
                  </a:lnTo>
                  <a:lnTo>
                    <a:pt x="930" y="182"/>
                  </a:lnTo>
                  <a:lnTo>
                    <a:pt x="930" y="183"/>
                  </a:lnTo>
                  <a:lnTo>
                    <a:pt x="930" y="183"/>
                  </a:lnTo>
                  <a:lnTo>
                    <a:pt x="932" y="183"/>
                  </a:lnTo>
                  <a:lnTo>
                    <a:pt x="932" y="183"/>
                  </a:lnTo>
                  <a:lnTo>
                    <a:pt x="932" y="185"/>
                  </a:lnTo>
                  <a:lnTo>
                    <a:pt x="932" y="185"/>
                  </a:lnTo>
                  <a:lnTo>
                    <a:pt x="932" y="185"/>
                  </a:lnTo>
                  <a:lnTo>
                    <a:pt x="932" y="185"/>
                  </a:lnTo>
                  <a:lnTo>
                    <a:pt x="932" y="185"/>
                  </a:lnTo>
                  <a:lnTo>
                    <a:pt x="932" y="187"/>
                  </a:lnTo>
                  <a:lnTo>
                    <a:pt x="932" y="187"/>
                  </a:lnTo>
                  <a:lnTo>
                    <a:pt x="934" y="187"/>
                  </a:lnTo>
                  <a:lnTo>
                    <a:pt x="934" y="187"/>
                  </a:lnTo>
                  <a:lnTo>
                    <a:pt x="934" y="189"/>
                  </a:lnTo>
                  <a:lnTo>
                    <a:pt x="934" y="189"/>
                  </a:lnTo>
                  <a:lnTo>
                    <a:pt x="934" y="189"/>
                  </a:lnTo>
                  <a:lnTo>
                    <a:pt x="934" y="189"/>
                  </a:lnTo>
                  <a:lnTo>
                    <a:pt x="934" y="191"/>
                  </a:lnTo>
                  <a:lnTo>
                    <a:pt x="934" y="191"/>
                  </a:lnTo>
                  <a:lnTo>
                    <a:pt x="934" y="191"/>
                  </a:lnTo>
                  <a:lnTo>
                    <a:pt x="934" y="192"/>
                  </a:lnTo>
                  <a:lnTo>
                    <a:pt x="934" y="192"/>
                  </a:lnTo>
                  <a:lnTo>
                    <a:pt x="934" y="192"/>
                  </a:lnTo>
                  <a:lnTo>
                    <a:pt x="934" y="192"/>
                  </a:lnTo>
                  <a:lnTo>
                    <a:pt x="934" y="194"/>
                  </a:lnTo>
                  <a:lnTo>
                    <a:pt x="934" y="194"/>
                  </a:lnTo>
                  <a:lnTo>
                    <a:pt x="934" y="194"/>
                  </a:lnTo>
                  <a:lnTo>
                    <a:pt x="934" y="194"/>
                  </a:lnTo>
                  <a:lnTo>
                    <a:pt x="934" y="196"/>
                  </a:lnTo>
                  <a:lnTo>
                    <a:pt x="934" y="196"/>
                  </a:lnTo>
                  <a:lnTo>
                    <a:pt x="934" y="196"/>
                  </a:lnTo>
                  <a:lnTo>
                    <a:pt x="934" y="198"/>
                  </a:lnTo>
                  <a:lnTo>
                    <a:pt x="934" y="198"/>
                  </a:lnTo>
                  <a:lnTo>
                    <a:pt x="934" y="198"/>
                  </a:lnTo>
                  <a:lnTo>
                    <a:pt x="934" y="198"/>
                  </a:lnTo>
                  <a:lnTo>
                    <a:pt x="934" y="200"/>
                  </a:lnTo>
                  <a:lnTo>
                    <a:pt x="934" y="200"/>
                  </a:lnTo>
                  <a:lnTo>
                    <a:pt x="932" y="200"/>
                  </a:lnTo>
                  <a:lnTo>
                    <a:pt x="932" y="202"/>
                  </a:lnTo>
                  <a:lnTo>
                    <a:pt x="932" y="202"/>
                  </a:lnTo>
                  <a:lnTo>
                    <a:pt x="932" y="202"/>
                  </a:lnTo>
                  <a:lnTo>
                    <a:pt x="932" y="203"/>
                  </a:lnTo>
                  <a:lnTo>
                    <a:pt x="932" y="203"/>
                  </a:lnTo>
                  <a:lnTo>
                    <a:pt x="932" y="203"/>
                  </a:lnTo>
                  <a:lnTo>
                    <a:pt x="932" y="205"/>
                  </a:lnTo>
                  <a:lnTo>
                    <a:pt x="930" y="205"/>
                  </a:lnTo>
                  <a:lnTo>
                    <a:pt x="930" y="205"/>
                  </a:lnTo>
                  <a:lnTo>
                    <a:pt x="930" y="207"/>
                  </a:lnTo>
                  <a:lnTo>
                    <a:pt x="930" y="207"/>
                  </a:lnTo>
                  <a:lnTo>
                    <a:pt x="930" y="207"/>
                  </a:lnTo>
                  <a:lnTo>
                    <a:pt x="930" y="207"/>
                  </a:lnTo>
                  <a:lnTo>
                    <a:pt x="930" y="207"/>
                  </a:lnTo>
                  <a:lnTo>
                    <a:pt x="930" y="209"/>
                  </a:lnTo>
                  <a:lnTo>
                    <a:pt x="928" y="209"/>
                  </a:lnTo>
                  <a:lnTo>
                    <a:pt x="928" y="209"/>
                  </a:lnTo>
                  <a:lnTo>
                    <a:pt x="928" y="209"/>
                  </a:lnTo>
                  <a:lnTo>
                    <a:pt x="928" y="211"/>
                  </a:lnTo>
                  <a:lnTo>
                    <a:pt x="928" y="211"/>
                  </a:lnTo>
                  <a:lnTo>
                    <a:pt x="928" y="211"/>
                  </a:lnTo>
                  <a:lnTo>
                    <a:pt x="927" y="211"/>
                  </a:lnTo>
                  <a:lnTo>
                    <a:pt x="927" y="211"/>
                  </a:lnTo>
                  <a:lnTo>
                    <a:pt x="927" y="212"/>
                  </a:lnTo>
                  <a:lnTo>
                    <a:pt x="927" y="212"/>
                  </a:lnTo>
                  <a:lnTo>
                    <a:pt x="927" y="212"/>
                  </a:lnTo>
                  <a:lnTo>
                    <a:pt x="927" y="212"/>
                  </a:lnTo>
                  <a:lnTo>
                    <a:pt x="925" y="212"/>
                  </a:lnTo>
                  <a:lnTo>
                    <a:pt x="925" y="214"/>
                  </a:lnTo>
                  <a:lnTo>
                    <a:pt x="925" y="214"/>
                  </a:lnTo>
                  <a:lnTo>
                    <a:pt x="925" y="214"/>
                  </a:lnTo>
                  <a:lnTo>
                    <a:pt x="925" y="214"/>
                  </a:lnTo>
                  <a:lnTo>
                    <a:pt x="923" y="214"/>
                  </a:lnTo>
                  <a:lnTo>
                    <a:pt x="923" y="216"/>
                  </a:lnTo>
                  <a:lnTo>
                    <a:pt x="923" y="216"/>
                  </a:lnTo>
                  <a:lnTo>
                    <a:pt x="923" y="216"/>
                  </a:lnTo>
                  <a:lnTo>
                    <a:pt x="923" y="216"/>
                  </a:lnTo>
                  <a:lnTo>
                    <a:pt x="921" y="216"/>
                  </a:lnTo>
                  <a:lnTo>
                    <a:pt x="921" y="216"/>
                  </a:lnTo>
                  <a:lnTo>
                    <a:pt x="921" y="218"/>
                  </a:lnTo>
                  <a:lnTo>
                    <a:pt x="921" y="218"/>
                  </a:lnTo>
                  <a:lnTo>
                    <a:pt x="921" y="218"/>
                  </a:lnTo>
                  <a:lnTo>
                    <a:pt x="919" y="218"/>
                  </a:lnTo>
                  <a:lnTo>
                    <a:pt x="919" y="218"/>
                  </a:lnTo>
                  <a:lnTo>
                    <a:pt x="919" y="220"/>
                  </a:lnTo>
                  <a:lnTo>
                    <a:pt x="919" y="220"/>
                  </a:lnTo>
                  <a:lnTo>
                    <a:pt x="919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5"/>
                  </a:lnTo>
                  <a:lnTo>
                    <a:pt x="916" y="225"/>
                  </a:lnTo>
                  <a:lnTo>
                    <a:pt x="916" y="225"/>
                  </a:lnTo>
                  <a:lnTo>
                    <a:pt x="916" y="225"/>
                  </a:lnTo>
                  <a:lnTo>
                    <a:pt x="916" y="225"/>
                  </a:lnTo>
                  <a:lnTo>
                    <a:pt x="918" y="225"/>
                  </a:lnTo>
                  <a:lnTo>
                    <a:pt x="918" y="227"/>
                  </a:lnTo>
                  <a:lnTo>
                    <a:pt x="918" y="227"/>
                  </a:lnTo>
                  <a:lnTo>
                    <a:pt x="918" y="227"/>
                  </a:lnTo>
                  <a:lnTo>
                    <a:pt x="916" y="231"/>
                  </a:lnTo>
                  <a:close/>
                  <a:moveTo>
                    <a:pt x="963" y="156"/>
                  </a:moveTo>
                  <a:lnTo>
                    <a:pt x="945" y="185"/>
                  </a:lnTo>
                  <a:lnTo>
                    <a:pt x="943" y="183"/>
                  </a:lnTo>
                  <a:lnTo>
                    <a:pt x="943" y="183"/>
                  </a:lnTo>
                  <a:lnTo>
                    <a:pt x="943" y="183"/>
                  </a:lnTo>
                  <a:lnTo>
                    <a:pt x="943" y="182"/>
                  </a:lnTo>
                  <a:lnTo>
                    <a:pt x="943" y="182"/>
                  </a:lnTo>
                  <a:lnTo>
                    <a:pt x="943" y="182"/>
                  </a:lnTo>
                  <a:lnTo>
                    <a:pt x="943" y="182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3" y="174"/>
                  </a:lnTo>
                  <a:lnTo>
                    <a:pt x="943" y="174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1" y="173"/>
                  </a:lnTo>
                  <a:lnTo>
                    <a:pt x="941" y="173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1" y="149"/>
                  </a:lnTo>
                  <a:lnTo>
                    <a:pt x="901" y="149"/>
                  </a:lnTo>
                  <a:lnTo>
                    <a:pt x="901" y="149"/>
                  </a:lnTo>
                  <a:lnTo>
                    <a:pt x="901" y="149"/>
                  </a:lnTo>
                  <a:lnTo>
                    <a:pt x="901" y="149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4" y="151"/>
                  </a:lnTo>
                  <a:lnTo>
                    <a:pt x="894" y="151"/>
                  </a:lnTo>
                  <a:lnTo>
                    <a:pt x="894" y="153"/>
                  </a:lnTo>
                  <a:lnTo>
                    <a:pt x="894" y="153"/>
                  </a:lnTo>
                  <a:lnTo>
                    <a:pt x="894" y="153"/>
                  </a:lnTo>
                  <a:lnTo>
                    <a:pt x="894" y="153"/>
                  </a:lnTo>
                  <a:lnTo>
                    <a:pt x="892" y="154"/>
                  </a:lnTo>
                  <a:lnTo>
                    <a:pt x="891" y="153"/>
                  </a:lnTo>
                  <a:lnTo>
                    <a:pt x="907" y="122"/>
                  </a:lnTo>
                  <a:lnTo>
                    <a:pt x="910" y="124"/>
                  </a:lnTo>
                  <a:lnTo>
                    <a:pt x="910" y="124"/>
                  </a:lnTo>
                  <a:lnTo>
                    <a:pt x="910" y="125"/>
                  </a:lnTo>
                  <a:lnTo>
                    <a:pt x="910" y="125"/>
                  </a:lnTo>
                  <a:lnTo>
                    <a:pt x="910" y="125"/>
                  </a:lnTo>
                  <a:lnTo>
                    <a:pt x="910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5"/>
                  </a:lnTo>
                  <a:lnTo>
                    <a:pt x="909" y="135"/>
                  </a:lnTo>
                  <a:lnTo>
                    <a:pt x="909" y="135"/>
                  </a:lnTo>
                  <a:lnTo>
                    <a:pt x="909" y="135"/>
                  </a:lnTo>
                  <a:lnTo>
                    <a:pt x="909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6"/>
                  </a:lnTo>
                  <a:lnTo>
                    <a:pt x="912" y="136"/>
                  </a:lnTo>
                  <a:lnTo>
                    <a:pt x="950" y="158"/>
                  </a:lnTo>
                  <a:lnTo>
                    <a:pt x="950" y="158"/>
                  </a:lnTo>
                  <a:lnTo>
                    <a:pt x="950" y="158"/>
                  </a:lnTo>
                  <a:lnTo>
                    <a:pt x="950" y="158"/>
                  </a:lnTo>
                  <a:lnTo>
                    <a:pt x="950" y="158"/>
                  </a:lnTo>
                  <a:lnTo>
                    <a:pt x="950" y="160"/>
                  </a:lnTo>
                  <a:lnTo>
                    <a:pt x="950" y="160"/>
                  </a:lnTo>
                  <a:lnTo>
                    <a:pt x="950" y="160"/>
                  </a:lnTo>
                  <a:lnTo>
                    <a:pt x="950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58"/>
                  </a:lnTo>
                  <a:lnTo>
                    <a:pt x="956" y="158"/>
                  </a:lnTo>
                  <a:lnTo>
                    <a:pt x="956" y="158"/>
                  </a:lnTo>
                  <a:lnTo>
                    <a:pt x="956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6"/>
                  </a:lnTo>
                  <a:lnTo>
                    <a:pt x="957" y="156"/>
                  </a:lnTo>
                  <a:lnTo>
                    <a:pt x="957" y="156"/>
                  </a:lnTo>
                  <a:lnTo>
                    <a:pt x="957" y="156"/>
                  </a:lnTo>
                  <a:lnTo>
                    <a:pt x="959" y="156"/>
                  </a:lnTo>
                  <a:lnTo>
                    <a:pt x="959" y="156"/>
                  </a:lnTo>
                  <a:lnTo>
                    <a:pt x="959" y="156"/>
                  </a:lnTo>
                  <a:lnTo>
                    <a:pt x="959" y="154"/>
                  </a:lnTo>
                  <a:lnTo>
                    <a:pt x="959" y="154"/>
                  </a:lnTo>
                  <a:lnTo>
                    <a:pt x="959" y="154"/>
                  </a:lnTo>
                  <a:lnTo>
                    <a:pt x="963" y="156"/>
                  </a:lnTo>
                  <a:close/>
                  <a:moveTo>
                    <a:pt x="910" y="118"/>
                  </a:moveTo>
                  <a:lnTo>
                    <a:pt x="936" y="64"/>
                  </a:lnTo>
                  <a:lnTo>
                    <a:pt x="957" y="73"/>
                  </a:lnTo>
                  <a:lnTo>
                    <a:pt x="956" y="77"/>
                  </a:lnTo>
                  <a:lnTo>
                    <a:pt x="956" y="77"/>
                  </a:lnTo>
                  <a:lnTo>
                    <a:pt x="954" y="77"/>
                  </a:lnTo>
                  <a:lnTo>
                    <a:pt x="954" y="77"/>
                  </a:lnTo>
                  <a:lnTo>
                    <a:pt x="954" y="77"/>
                  </a:lnTo>
                  <a:lnTo>
                    <a:pt x="954" y="77"/>
                  </a:lnTo>
                  <a:lnTo>
                    <a:pt x="952" y="77"/>
                  </a:lnTo>
                  <a:lnTo>
                    <a:pt x="952" y="77"/>
                  </a:lnTo>
                  <a:lnTo>
                    <a:pt x="952" y="77"/>
                  </a:lnTo>
                  <a:lnTo>
                    <a:pt x="950" y="77"/>
                  </a:lnTo>
                  <a:lnTo>
                    <a:pt x="950" y="77"/>
                  </a:lnTo>
                  <a:lnTo>
                    <a:pt x="950" y="75"/>
                  </a:lnTo>
                  <a:lnTo>
                    <a:pt x="950" y="75"/>
                  </a:lnTo>
                  <a:lnTo>
                    <a:pt x="948" y="75"/>
                  </a:lnTo>
                  <a:lnTo>
                    <a:pt x="948" y="75"/>
                  </a:lnTo>
                  <a:lnTo>
                    <a:pt x="948" y="75"/>
                  </a:lnTo>
                  <a:lnTo>
                    <a:pt x="947" y="75"/>
                  </a:lnTo>
                  <a:lnTo>
                    <a:pt x="947" y="75"/>
                  </a:lnTo>
                  <a:lnTo>
                    <a:pt x="947" y="75"/>
                  </a:lnTo>
                  <a:lnTo>
                    <a:pt x="947" y="75"/>
                  </a:lnTo>
                  <a:lnTo>
                    <a:pt x="945" y="77"/>
                  </a:lnTo>
                  <a:lnTo>
                    <a:pt x="945" y="77"/>
                  </a:lnTo>
                  <a:lnTo>
                    <a:pt x="945" y="77"/>
                  </a:lnTo>
                  <a:lnTo>
                    <a:pt x="945" y="77"/>
                  </a:lnTo>
                  <a:lnTo>
                    <a:pt x="943" y="77"/>
                  </a:lnTo>
                  <a:lnTo>
                    <a:pt x="943" y="77"/>
                  </a:lnTo>
                  <a:lnTo>
                    <a:pt x="943" y="77"/>
                  </a:lnTo>
                  <a:lnTo>
                    <a:pt x="943" y="77"/>
                  </a:lnTo>
                  <a:lnTo>
                    <a:pt x="941" y="77"/>
                  </a:lnTo>
                  <a:lnTo>
                    <a:pt x="941" y="77"/>
                  </a:lnTo>
                  <a:lnTo>
                    <a:pt x="941" y="77"/>
                  </a:lnTo>
                  <a:lnTo>
                    <a:pt x="941" y="77"/>
                  </a:lnTo>
                  <a:lnTo>
                    <a:pt x="941" y="77"/>
                  </a:lnTo>
                  <a:lnTo>
                    <a:pt x="939" y="77"/>
                  </a:lnTo>
                  <a:lnTo>
                    <a:pt x="939" y="77"/>
                  </a:lnTo>
                  <a:lnTo>
                    <a:pt x="939" y="77"/>
                  </a:lnTo>
                  <a:lnTo>
                    <a:pt x="939" y="77"/>
                  </a:lnTo>
                  <a:lnTo>
                    <a:pt x="939" y="77"/>
                  </a:lnTo>
                  <a:lnTo>
                    <a:pt x="937" y="78"/>
                  </a:lnTo>
                  <a:lnTo>
                    <a:pt x="937" y="78"/>
                  </a:lnTo>
                  <a:lnTo>
                    <a:pt x="937" y="78"/>
                  </a:lnTo>
                  <a:lnTo>
                    <a:pt x="937" y="78"/>
                  </a:lnTo>
                  <a:lnTo>
                    <a:pt x="937" y="78"/>
                  </a:lnTo>
                  <a:lnTo>
                    <a:pt x="936" y="78"/>
                  </a:lnTo>
                  <a:lnTo>
                    <a:pt x="936" y="78"/>
                  </a:lnTo>
                  <a:lnTo>
                    <a:pt x="936" y="78"/>
                  </a:lnTo>
                  <a:lnTo>
                    <a:pt x="936" y="80"/>
                  </a:lnTo>
                  <a:lnTo>
                    <a:pt x="936" y="80"/>
                  </a:lnTo>
                  <a:lnTo>
                    <a:pt x="936" y="80"/>
                  </a:lnTo>
                  <a:lnTo>
                    <a:pt x="934" y="80"/>
                  </a:lnTo>
                  <a:lnTo>
                    <a:pt x="934" y="80"/>
                  </a:lnTo>
                  <a:lnTo>
                    <a:pt x="934" y="80"/>
                  </a:lnTo>
                  <a:lnTo>
                    <a:pt x="934" y="80"/>
                  </a:lnTo>
                  <a:lnTo>
                    <a:pt x="934" y="82"/>
                  </a:lnTo>
                  <a:lnTo>
                    <a:pt x="934" y="82"/>
                  </a:lnTo>
                  <a:lnTo>
                    <a:pt x="934" y="82"/>
                  </a:lnTo>
                  <a:lnTo>
                    <a:pt x="932" y="82"/>
                  </a:lnTo>
                  <a:lnTo>
                    <a:pt x="932" y="82"/>
                  </a:lnTo>
                  <a:lnTo>
                    <a:pt x="932" y="82"/>
                  </a:lnTo>
                  <a:lnTo>
                    <a:pt x="932" y="84"/>
                  </a:lnTo>
                  <a:lnTo>
                    <a:pt x="932" y="84"/>
                  </a:lnTo>
                  <a:lnTo>
                    <a:pt x="932" y="84"/>
                  </a:lnTo>
                  <a:lnTo>
                    <a:pt x="932" y="84"/>
                  </a:lnTo>
                  <a:lnTo>
                    <a:pt x="932" y="84"/>
                  </a:lnTo>
                  <a:lnTo>
                    <a:pt x="930" y="86"/>
                  </a:lnTo>
                  <a:lnTo>
                    <a:pt x="930" y="86"/>
                  </a:lnTo>
                  <a:lnTo>
                    <a:pt x="977" y="106"/>
                  </a:lnTo>
                  <a:lnTo>
                    <a:pt x="977" y="106"/>
                  </a:lnTo>
                  <a:lnTo>
                    <a:pt x="977" y="106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3" y="107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4" y="106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2"/>
                  </a:lnTo>
                  <a:lnTo>
                    <a:pt x="984" y="102"/>
                  </a:lnTo>
                  <a:lnTo>
                    <a:pt x="986" y="102"/>
                  </a:lnTo>
                  <a:lnTo>
                    <a:pt x="986" y="102"/>
                  </a:lnTo>
                  <a:lnTo>
                    <a:pt x="986" y="100"/>
                  </a:lnTo>
                  <a:lnTo>
                    <a:pt x="986" y="100"/>
                  </a:lnTo>
                  <a:lnTo>
                    <a:pt x="986" y="100"/>
                  </a:lnTo>
                  <a:lnTo>
                    <a:pt x="990" y="102"/>
                  </a:lnTo>
                  <a:lnTo>
                    <a:pt x="975" y="135"/>
                  </a:lnTo>
                  <a:lnTo>
                    <a:pt x="972" y="133"/>
                  </a:lnTo>
                  <a:lnTo>
                    <a:pt x="972" y="133"/>
                  </a:lnTo>
                  <a:lnTo>
                    <a:pt x="972" y="133"/>
                  </a:lnTo>
                  <a:lnTo>
                    <a:pt x="972" y="131"/>
                  </a:lnTo>
                  <a:lnTo>
                    <a:pt x="972" y="131"/>
                  </a:lnTo>
                  <a:lnTo>
                    <a:pt x="972" y="131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2"/>
                  </a:lnTo>
                  <a:lnTo>
                    <a:pt x="974" y="122"/>
                  </a:lnTo>
                  <a:lnTo>
                    <a:pt x="974" y="122"/>
                  </a:lnTo>
                  <a:lnTo>
                    <a:pt x="974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0" y="120"/>
                  </a:lnTo>
                  <a:lnTo>
                    <a:pt x="970" y="120"/>
                  </a:lnTo>
                  <a:lnTo>
                    <a:pt x="970" y="120"/>
                  </a:lnTo>
                  <a:lnTo>
                    <a:pt x="970" y="120"/>
                  </a:lnTo>
                  <a:lnTo>
                    <a:pt x="925" y="100"/>
                  </a:lnTo>
                  <a:lnTo>
                    <a:pt x="925" y="100"/>
                  </a:lnTo>
                  <a:lnTo>
                    <a:pt x="925" y="100"/>
                  </a:lnTo>
                  <a:lnTo>
                    <a:pt x="925" y="100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4"/>
                  </a:lnTo>
                  <a:lnTo>
                    <a:pt x="923" y="104"/>
                  </a:lnTo>
                  <a:lnTo>
                    <a:pt x="923" y="104"/>
                  </a:lnTo>
                  <a:lnTo>
                    <a:pt x="923" y="104"/>
                  </a:lnTo>
                  <a:lnTo>
                    <a:pt x="923" y="104"/>
                  </a:lnTo>
                  <a:lnTo>
                    <a:pt x="923" y="106"/>
                  </a:lnTo>
                  <a:lnTo>
                    <a:pt x="923" y="106"/>
                  </a:lnTo>
                  <a:lnTo>
                    <a:pt x="923" y="106"/>
                  </a:lnTo>
                  <a:lnTo>
                    <a:pt x="923" y="106"/>
                  </a:lnTo>
                  <a:lnTo>
                    <a:pt x="923" y="107"/>
                  </a:lnTo>
                  <a:lnTo>
                    <a:pt x="923" y="107"/>
                  </a:lnTo>
                  <a:lnTo>
                    <a:pt x="923" y="107"/>
                  </a:lnTo>
                  <a:lnTo>
                    <a:pt x="923" y="107"/>
                  </a:lnTo>
                  <a:lnTo>
                    <a:pt x="923" y="107"/>
                  </a:lnTo>
                  <a:lnTo>
                    <a:pt x="923" y="109"/>
                  </a:lnTo>
                  <a:lnTo>
                    <a:pt x="923" y="109"/>
                  </a:lnTo>
                  <a:lnTo>
                    <a:pt x="923" y="109"/>
                  </a:lnTo>
                  <a:lnTo>
                    <a:pt x="923" y="109"/>
                  </a:lnTo>
                  <a:lnTo>
                    <a:pt x="923" y="109"/>
                  </a:lnTo>
                  <a:lnTo>
                    <a:pt x="923" y="111"/>
                  </a:lnTo>
                  <a:lnTo>
                    <a:pt x="923" y="111"/>
                  </a:lnTo>
                  <a:lnTo>
                    <a:pt x="923" y="111"/>
                  </a:lnTo>
                  <a:lnTo>
                    <a:pt x="923" y="111"/>
                  </a:lnTo>
                  <a:lnTo>
                    <a:pt x="923" y="113"/>
                  </a:lnTo>
                  <a:lnTo>
                    <a:pt x="923" y="113"/>
                  </a:lnTo>
                  <a:lnTo>
                    <a:pt x="923" y="113"/>
                  </a:lnTo>
                  <a:lnTo>
                    <a:pt x="925" y="113"/>
                  </a:lnTo>
                  <a:lnTo>
                    <a:pt x="925" y="113"/>
                  </a:lnTo>
                  <a:lnTo>
                    <a:pt x="925" y="115"/>
                  </a:lnTo>
                  <a:lnTo>
                    <a:pt x="925" y="115"/>
                  </a:lnTo>
                  <a:lnTo>
                    <a:pt x="925" y="115"/>
                  </a:lnTo>
                  <a:lnTo>
                    <a:pt x="925" y="115"/>
                  </a:lnTo>
                  <a:lnTo>
                    <a:pt x="925" y="115"/>
                  </a:lnTo>
                  <a:lnTo>
                    <a:pt x="925" y="116"/>
                  </a:lnTo>
                  <a:lnTo>
                    <a:pt x="925" y="116"/>
                  </a:lnTo>
                  <a:lnTo>
                    <a:pt x="927" y="116"/>
                  </a:lnTo>
                  <a:lnTo>
                    <a:pt x="927" y="116"/>
                  </a:lnTo>
                  <a:lnTo>
                    <a:pt x="927" y="116"/>
                  </a:lnTo>
                  <a:lnTo>
                    <a:pt x="927" y="118"/>
                  </a:lnTo>
                  <a:lnTo>
                    <a:pt x="927" y="118"/>
                  </a:lnTo>
                  <a:lnTo>
                    <a:pt x="927" y="118"/>
                  </a:lnTo>
                  <a:lnTo>
                    <a:pt x="928" y="118"/>
                  </a:lnTo>
                  <a:lnTo>
                    <a:pt x="928" y="118"/>
                  </a:lnTo>
                  <a:lnTo>
                    <a:pt x="928" y="120"/>
                  </a:lnTo>
                  <a:lnTo>
                    <a:pt x="928" y="120"/>
                  </a:lnTo>
                  <a:lnTo>
                    <a:pt x="928" y="120"/>
                  </a:lnTo>
                  <a:lnTo>
                    <a:pt x="928" y="120"/>
                  </a:lnTo>
                  <a:lnTo>
                    <a:pt x="930" y="120"/>
                  </a:lnTo>
                  <a:lnTo>
                    <a:pt x="930" y="122"/>
                  </a:lnTo>
                  <a:lnTo>
                    <a:pt x="930" y="122"/>
                  </a:lnTo>
                  <a:lnTo>
                    <a:pt x="930" y="122"/>
                  </a:lnTo>
                  <a:lnTo>
                    <a:pt x="932" y="122"/>
                  </a:lnTo>
                  <a:lnTo>
                    <a:pt x="932" y="124"/>
                  </a:lnTo>
                  <a:lnTo>
                    <a:pt x="932" y="124"/>
                  </a:lnTo>
                  <a:lnTo>
                    <a:pt x="932" y="124"/>
                  </a:lnTo>
                  <a:lnTo>
                    <a:pt x="934" y="124"/>
                  </a:lnTo>
                  <a:lnTo>
                    <a:pt x="934" y="124"/>
                  </a:lnTo>
                  <a:lnTo>
                    <a:pt x="932" y="129"/>
                  </a:lnTo>
                  <a:lnTo>
                    <a:pt x="910" y="118"/>
                  </a:lnTo>
                  <a:close/>
                  <a:moveTo>
                    <a:pt x="943" y="60"/>
                  </a:moveTo>
                  <a:lnTo>
                    <a:pt x="939" y="60"/>
                  </a:lnTo>
                  <a:lnTo>
                    <a:pt x="948" y="29"/>
                  </a:lnTo>
                  <a:lnTo>
                    <a:pt x="952" y="31"/>
                  </a:lnTo>
                  <a:lnTo>
                    <a:pt x="952" y="31"/>
                  </a:lnTo>
                  <a:lnTo>
                    <a:pt x="952" y="31"/>
                  </a:lnTo>
                  <a:lnTo>
                    <a:pt x="952" y="31"/>
                  </a:lnTo>
                  <a:lnTo>
                    <a:pt x="952" y="33"/>
                  </a:lnTo>
                  <a:lnTo>
                    <a:pt x="952" y="33"/>
                  </a:lnTo>
                  <a:lnTo>
                    <a:pt x="952" y="33"/>
                  </a:lnTo>
                  <a:lnTo>
                    <a:pt x="952" y="33"/>
                  </a:lnTo>
                  <a:lnTo>
                    <a:pt x="952" y="33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9" y="39"/>
                  </a:lnTo>
                  <a:lnTo>
                    <a:pt x="959" y="39"/>
                  </a:lnTo>
                  <a:lnTo>
                    <a:pt x="959" y="39"/>
                  </a:lnTo>
                  <a:lnTo>
                    <a:pt x="979" y="35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3" y="20"/>
                  </a:lnTo>
                  <a:lnTo>
                    <a:pt x="963" y="20"/>
                  </a:lnTo>
                  <a:lnTo>
                    <a:pt x="963" y="19"/>
                  </a:lnTo>
                  <a:lnTo>
                    <a:pt x="963" y="19"/>
                  </a:lnTo>
                  <a:lnTo>
                    <a:pt x="963" y="19"/>
                  </a:lnTo>
                  <a:lnTo>
                    <a:pt x="963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20"/>
                  </a:lnTo>
                  <a:lnTo>
                    <a:pt x="957" y="20"/>
                  </a:lnTo>
                  <a:lnTo>
                    <a:pt x="956" y="20"/>
                  </a:lnTo>
                  <a:lnTo>
                    <a:pt x="956" y="20"/>
                  </a:lnTo>
                  <a:lnTo>
                    <a:pt x="956" y="20"/>
                  </a:lnTo>
                  <a:lnTo>
                    <a:pt x="956" y="20"/>
                  </a:lnTo>
                  <a:lnTo>
                    <a:pt x="956" y="22"/>
                  </a:lnTo>
                  <a:lnTo>
                    <a:pt x="956" y="22"/>
                  </a:lnTo>
                  <a:lnTo>
                    <a:pt x="956" y="22"/>
                  </a:lnTo>
                  <a:lnTo>
                    <a:pt x="956" y="22"/>
                  </a:lnTo>
                  <a:lnTo>
                    <a:pt x="956" y="22"/>
                  </a:lnTo>
                  <a:lnTo>
                    <a:pt x="956" y="24"/>
                  </a:lnTo>
                  <a:lnTo>
                    <a:pt x="954" y="24"/>
                  </a:lnTo>
                  <a:lnTo>
                    <a:pt x="954" y="24"/>
                  </a:lnTo>
                  <a:lnTo>
                    <a:pt x="954" y="24"/>
                  </a:lnTo>
                  <a:lnTo>
                    <a:pt x="950" y="24"/>
                  </a:lnTo>
                  <a:lnTo>
                    <a:pt x="957" y="0"/>
                  </a:lnTo>
                  <a:lnTo>
                    <a:pt x="961" y="2"/>
                  </a:lnTo>
                  <a:lnTo>
                    <a:pt x="961" y="2"/>
                  </a:lnTo>
                  <a:lnTo>
                    <a:pt x="961" y="2"/>
                  </a:lnTo>
                  <a:lnTo>
                    <a:pt x="961" y="2"/>
                  </a:lnTo>
                  <a:lnTo>
                    <a:pt x="961" y="4"/>
                  </a:lnTo>
                  <a:lnTo>
                    <a:pt x="961" y="4"/>
                  </a:lnTo>
                  <a:lnTo>
                    <a:pt x="961" y="4"/>
                  </a:lnTo>
                  <a:lnTo>
                    <a:pt x="961" y="4"/>
                  </a:lnTo>
                  <a:lnTo>
                    <a:pt x="961" y="6"/>
                  </a:lnTo>
                  <a:lnTo>
                    <a:pt x="961" y="6"/>
                  </a:lnTo>
                  <a:lnTo>
                    <a:pt x="961" y="6"/>
                  </a:lnTo>
                  <a:lnTo>
                    <a:pt x="961" y="6"/>
                  </a:lnTo>
                  <a:lnTo>
                    <a:pt x="961" y="8"/>
                  </a:lnTo>
                  <a:lnTo>
                    <a:pt x="961" y="8"/>
                  </a:lnTo>
                  <a:lnTo>
                    <a:pt x="961" y="8"/>
                  </a:lnTo>
                  <a:lnTo>
                    <a:pt x="961" y="8"/>
                  </a:lnTo>
                  <a:lnTo>
                    <a:pt x="961" y="8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3"/>
                  </a:lnTo>
                  <a:lnTo>
                    <a:pt x="963" y="13"/>
                  </a:lnTo>
                  <a:lnTo>
                    <a:pt x="963" y="13"/>
                  </a:lnTo>
                  <a:lnTo>
                    <a:pt x="963" y="13"/>
                  </a:lnTo>
                  <a:lnTo>
                    <a:pt x="963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86" y="35"/>
                  </a:lnTo>
                  <a:lnTo>
                    <a:pt x="1002" y="40"/>
                  </a:lnTo>
                  <a:lnTo>
                    <a:pt x="1002" y="40"/>
                  </a:lnTo>
                  <a:lnTo>
                    <a:pt x="1002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10" y="39"/>
                  </a:lnTo>
                  <a:lnTo>
                    <a:pt x="1010" y="39"/>
                  </a:lnTo>
                  <a:lnTo>
                    <a:pt x="1010" y="39"/>
                  </a:lnTo>
                  <a:lnTo>
                    <a:pt x="1010" y="39"/>
                  </a:lnTo>
                  <a:lnTo>
                    <a:pt x="1010" y="39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5"/>
                  </a:lnTo>
                  <a:lnTo>
                    <a:pt x="1012" y="35"/>
                  </a:lnTo>
                  <a:lnTo>
                    <a:pt x="1012" y="35"/>
                  </a:lnTo>
                  <a:lnTo>
                    <a:pt x="1012" y="35"/>
                  </a:lnTo>
                  <a:lnTo>
                    <a:pt x="1012" y="35"/>
                  </a:lnTo>
                  <a:lnTo>
                    <a:pt x="1012" y="35"/>
                  </a:lnTo>
                  <a:lnTo>
                    <a:pt x="1012" y="33"/>
                  </a:lnTo>
                  <a:lnTo>
                    <a:pt x="1012" y="33"/>
                  </a:lnTo>
                  <a:lnTo>
                    <a:pt x="1012" y="33"/>
                  </a:lnTo>
                  <a:lnTo>
                    <a:pt x="1012" y="31"/>
                  </a:lnTo>
                  <a:lnTo>
                    <a:pt x="1015" y="33"/>
                  </a:lnTo>
                  <a:lnTo>
                    <a:pt x="1004" y="68"/>
                  </a:lnTo>
                  <a:lnTo>
                    <a:pt x="1001" y="66"/>
                  </a:lnTo>
                  <a:lnTo>
                    <a:pt x="1001" y="66"/>
                  </a:lnTo>
                  <a:lnTo>
                    <a:pt x="1002" y="66"/>
                  </a:lnTo>
                  <a:lnTo>
                    <a:pt x="1002" y="64"/>
                  </a:lnTo>
                  <a:lnTo>
                    <a:pt x="1002" y="64"/>
                  </a:lnTo>
                  <a:lnTo>
                    <a:pt x="1002" y="64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5"/>
                  </a:lnTo>
                  <a:lnTo>
                    <a:pt x="1002" y="55"/>
                  </a:lnTo>
                  <a:lnTo>
                    <a:pt x="1002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83" y="49"/>
                  </a:lnTo>
                  <a:lnTo>
                    <a:pt x="956" y="53"/>
                  </a:lnTo>
                  <a:lnTo>
                    <a:pt x="956" y="53"/>
                  </a:lnTo>
                  <a:lnTo>
                    <a:pt x="956" y="53"/>
                  </a:lnTo>
                  <a:lnTo>
                    <a:pt x="956" y="53"/>
                  </a:lnTo>
                  <a:lnTo>
                    <a:pt x="954" y="55"/>
                  </a:lnTo>
                  <a:lnTo>
                    <a:pt x="954" y="55"/>
                  </a:lnTo>
                  <a:lnTo>
                    <a:pt x="952" y="55"/>
                  </a:lnTo>
                  <a:lnTo>
                    <a:pt x="952" y="55"/>
                  </a:lnTo>
                  <a:lnTo>
                    <a:pt x="952" y="55"/>
                  </a:lnTo>
                  <a:lnTo>
                    <a:pt x="950" y="55"/>
                  </a:lnTo>
                  <a:lnTo>
                    <a:pt x="950" y="55"/>
                  </a:lnTo>
                  <a:lnTo>
                    <a:pt x="950" y="55"/>
                  </a:lnTo>
                  <a:lnTo>
                    <a:pt x="950" y="55"/>
                  </a:lnTo>
                  <a:lnTo>
                    <a:pt x="948" y="55"/>
                  </a:lnTo>
                  <a:lnTo>
                    <a:pt x="948" y="55"/>
                  </a:lnTo>
                  <a:lnTo>
                    <a:pt x="948" y="55"/>
                  </a:lnTo>
                  <a:lnTo>
                    <a:pt x="948" y="55"/>
                  </a:lnTo>
                  <a:lnTo>
                    <a:pt x="948" y="55"/>
                  </a:lnTo>
                  <a:lnTo>
                    <a:pt x="948" y="57"/>
                  </a:lnTo>
                  <a:lnTo>
                    <a:pt x="948" y="57"/>
                  </a:lnTo>
                  <a:lnTo>
                    <a:pt x="948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5" y="57"/>
                  </a:lnTo>
                  <a:lnTo>
                    <a:pt x="945" y="57"/>
                  </a:lnTo>
                  <a:lnTo>
                    <a:pt x="945" y="57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close/>
                  <a:moveTo>
                    <a:pt x="0" y="19"/>
                  </a:moveTo>
                  <a:lnTo>
                    <a:pt x="24" y="11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3" y="24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11" y="39"/>
                  </a:lnTo>
                  <a:lnTo>
                    <a:pt x="11" y="39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5" y="46"/>
                  </a:lnTo>
                  <a:lnTo>
                    <a:pt x="15" y="46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6" y="49"/>
                  </a:lnTo>
                  <a:lnTo>
                    <a:pt x="26" y="49"/>
                  </a:lnTo>
                  <a:lnTo>
                    <a:pt x="26" y="49"/>
                  </a:lnTo>
                  <a:lnTo>
                    <a:pt x="26" y="49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9" y="46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3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8"/>
                  </a:lnTo>
                  <a:lnTo>
                    <a:pt x="31" y="28"/>
                  </a:lnTo>
                  <a:lnTo>
                    <a:pt x="31" y="28"/>
                  </a:lnTo>
                  <a:lnTo>
                    <a:pt x="31" y="26"/>
                  </a:lnTo>
                  <a:lnTo>
                    <a:pt x="31" y="26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7" y="11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40" y="8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4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10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4" y="11"/>
                  </a:lnTo>
                  <a:lnTo>
                    <a:pt x="65" y="11"/>
                  </a:lnTo>
                  <a:lnTo>
                    <a:pt x="65" y="11"/>
                  </a:lnTo>
                  <a:lnTo>
                    <a:pt x="65" y="11"/>
                  </a:lnTo>
                  <a:lnTo>
                    <a:pt x="65" y="11"/>
                  </a:lnTo>
                  <a:lnTo>
                    <a:pt x="65" y="13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1" y="26"/>
                  </a:lnTo>
                  <a:lnTo>
                    <a:pt x="71" y="26"/>
                  </a:lnTo>
                  <a:lnTo>
                    <a:pt x="71" y="26"/>
                  </a:lnTo>
                  <a:lnTo>
                    <a:pt x="71" y="26"/>
                  </a:lnTo>
                  <a:lnTo>
                    <a:pt x="71" y="28"/>
                  </a:lnTo>
                  <a:lnTo>
                    <a:pt x="71" y="28"/>
                  </a:lnTo>
                  <a:lnTo>
                    <a:pt x="71" y="28"/>
                  </a:lnTo>
                  <a:lnTo>
                    <a:pt x="71" y="28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5"/>
                  </a:lnTo>
                  <a:lnTo>
                    <a:pt x="71" y="35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6" y="42"/>
                  </a:lnTo>
                  <a:lnTo>
                    <a:pt x="55" y="49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60" y="42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2" y="39"/>
                  </a:lnTo>
                  <a:lnTo>
                    <a:pt x="62" y="39"/>
                  </a:lnTo>
                  <a:lnTo>
                    <a:pt x="62" y="39"/>
                  </a:lnTo>
                  <a:lnTo>
                    <a:pt x="62" y="39"/>
                  </a:lnTo>
                  <a:lnTo>
                    <a:pt x="62" y="39"/>
                  </a:lnTo>
                  <a:lnTo>
                    <a:pt x="64" y="37"/>
                  </a:lnTo>
                  <a:lnTo>
                    <a:pt x="64" y="37"/>
                  </a:lnTo>
                  <a:lnTo>
                    <a:pt x="64" y="37"/>
                  </a:lnTo>
                  <a:lnTo>
                    <a:pt x="64" y="37"/>
                  </a:lnTo>
                  <a:lnTo>
                    <a:pt x="64" y="37"/>
                  </a:lnTo>
                  <a:lnTo>
                    <a:pt x="64" y="35"/>
                  </a:lnTo>
                  <a:lnTo>
                    <a:pt x="64" y="35"/>
                  </a:lnTo>
                  <a:lnTo>
                    <a:pt x="64" y="35"/>
                  </a:lnTo>
                  <a:lnTo>
                    <a:pt x="65" y="35"/>
                  </a:lnTo>
                  <a:lnTo>
                    <a:pt x="65" y="35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8"/>
                  </a:lnTo>
                  <a:lnTo>
                    <a:pt x="67" y="28"/>
                  </a:lnTo>
                  <a:lnTo>
                    <a:pt x="67" y="28"/>
                  </a:lnTo>
                  <a:lnTo>
                    <a:pt x="67" y="28"/>
                  </a:lnTo>
                  <a:lnTo>
                    <a:pt x="67" y="26"/>
                  </a:lnTo>
                  <a:lnTo>
                    <a:pt x="67" y="26"/>
                  </a:lnTo>
                  <a:lnTo>
                    <a:pt x="67" y="26"/>
                  </a:lnTo>
                  <a:lnTo>
                    <a:pt x="67" y="26"/>
                  </a:lnTo>
                  <a:lnTo>
                    <a:pt x="67" y="26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9"/>
                  </a:lnTo>
                  <a:lnTo>
                    <a:pt x="51" y="19"/>
                  </a:lnTo>
                  <a:lnTo>
                    <a:pt x="51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4"/>
                  </a:lnTo>
                  <a:lnTo>
                    <a:pt x="49" y="24"/>
                  </a:lnTo>
                  <a:lnTo>
                    <a:pt x="49" y="24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7" y="28"/>
                  </a:lnTo>
                  <a:lnTo>
                    <a:pt x="47" y="28"/>
                  </a:lnTo>
                  <a:lnTo>
                    <a:pt x="47" y="29"/>
                  </a:lnTo>
                  <a:lnTo>
                    <a:pt x="47" y="29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33"/>
                  </a:lnTo>
                  <a:lnTo>
                    <a:pt x="47" y="33"/>
                  </a:lnTo>
                  <a:lnTo>
                    <a:pt x="47" y="33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47" y="37"/>
                  </a:lnTo>
                  <a:lnTo>
                    <a:pt x="47" y="37"/>
                  </a:lnTo>
                  <a:lnTo>
                    <a:pt x="47" y="37"/>
                  </a:lnTo>
                  <a:lnTo>
                    <a:pt x="47" y="39"/>
                  </a:lnTo>
                  <a:lnTo>
                    <a:pt x="47" y="39"/>
                  </a:lnTo>
                  <a:lnTo>
                    <a:pt x="47" y="39"/>
                  </a:lnTo>
                  <a:lnTo>
                    <a:pt x="47" y="40"/>
                  </a:lnTo>
                  <a:lnTo>
                    <a:pt x="47" y="40"/>
                  </a:lnTo>
                  <a:lnTo>
                    <a:pt x="47" y="40"/>
                  </a:lnTo>
                  <a:lnTo>
                    <a:pt x="47" y="42"/>
                  </a:lnTo>
                  <a:lnTo>
                    <a:pt x="47" y="42"/>
                  </a:lnTo>
                  <a:lnTo>
                    <a:pt x="47" y="42"/>
                  </a:lnTo>
                  <a:lnTo>
                    <a:pt x="47" y="44"/>
                  </a:lnTo>
                  <a:lnTo>
                    <a:pt x="46" y="44"/>
                  </a:lnTo>
                  <a:lnTo>
                    <a:pt x="46" y="44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8"/>
                  </a:lnTo>
                  <a:lnTo>
                    <a:pt x="46" y="48"/>
                  </a:lnTo>
                  <a:lnTo>
                    <a:pt x="46" y="48"/>
                  </a:lnTo>
                  <a:lnTo>
                    <a:pt x="46" y="49"/>
                  </a:lnTo>
                  <a:lnTo>
                    <a:pt x="46" y="49"/>
                  </a:lnTo>
                  <a:lnTo>
                    <a:pt x="46" y="49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4" y="53"/>
                  </a:lnTo>
                  <a:lnTo>
                    <a:pt x="44" y="53"/>
                  </a:lnTo>
                  <a:lnTo>
                    <a:pt x="42" y="53"/>
                  </a:lnTo>
                  <a:lnTo>
                    <a:pt x="42" y="53"/>
                  </a:lnTo>
                  <a:lnTo>
                    <a:pt x="42" y="53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0" y="55"/>
                  </a:lnTo>
                  <a:lnTo>
                    <a:pt x="40" y="55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5" y="58"/>
                  </a:lnTo>
                  <a:lnTo>
                    <a:pt x="35" y="58"/>
                  </a:lnTo>
                  <a:lnTo>
                    <a:pt x="35" y="58"/>
                  </a:lnTo>
                  <a:lnTo>
                    <a:pt x="35" y="60"/>
                  </a:lnTo>
                  <a:lnTo>
                    <a:pt x="35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29" y="60"/>
                  </a:lnTo>
                  <a:lnTo>
                    <a:pt x="29" y="60"/>
                  </a:lnTo>
                  <a:lnTo>
                    <a:pt x="29" y="60"/>
                  </a:lnTo>
                  <a:lnTo>
                    <a:pt x="27" y="60"/>
                  </a:lnTo>
                  <a:lnTo>
                    <a:pt x="27" y="60"/>
                  </a:lnTo>
                  <a:lnTo>
                    <a:pt x="27" y="60"/>
                  </a:lnTo>
                  <a:lnTo>
                    <a:pt x="27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2" y="58"/>
                  </a:lnTo>
                  <a:lnTo>
                    <a:pt x="22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18" y="58"/>
                  </a:lnTo>
                  <a:lnTo>
                    <a:pt x="18" y="58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7" y="57"/>
                  </a:lnTo>
                  <a:lnTo>
                    <a:pt x="17" y="57"/>
                  </a:lnTo>
                  <a:lnTo>
                    <a:pt x="17" y="57"/>
                  </a:lnTo>
                  <a:lnTo>
                    <a:pt x="17" y="57"/>
                  </a:lnTo>
                  <a:lnTo>
                    <a:pt x="17" y="55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5" y="53"/>
                  </a:lnTo>
                  <a:lnTo>
                    <a:pt x="13" y="53"/>
                  </a:lnTo>
                  <a:lnTo>
                    <a:pt x="13" y="53"/>
                  </a:lnTo>
                  <a:lnTo>
                    <a:pt x="13" y="53"/>
                  </a:lnTo>
                  <a:lnTo>
                    <a:pt x="13" y="53"/>
                  </a:lnTo>
                  <a:lnTo>
                    <a:pt x="13" y="51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8" y="39"/>
                  </a:lnTo>
                  <a:lnTo>
                    <a:pt x="8" y="39"/>
                  </a:lnTo>
                  <a:lnTo>
                    <a:pt x="8" y="39"/>
                  </a:lnTo>
                  <a:lnTo>
                    <a:pt x="6" y="39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19"/>
                  </a:lnTo>
                  <a:close/>
                  <a:moveTo>
                    <a:pt x="53" y="77"/>
                  </a:moveTo>
                  <a:lnTo>
                    <a:pt x="53" y="77"/>
                  </a:lnTo>
                  <a:lnTo>
                    <a:pt x="53" y="78"/>
                  </a:lnTo>
                  <a:lnTo>
                    <a:pt x="51" y="78"/>
                  </a:lnTo>
                  <a:lnTo>
                    <a:pt x="51" y="78"/>
                  </a:lnTo>
                  <a:lnTo>
                    <a:pt x="49" y="78"/>
                  </a:lnTo>
                  <a:lnTo>
                    <a:pt x="49" y="78"/>
                  </a:lnTo>
                  <a:lnTo>
                    <a:pt x="49" y="80"/>
                  </a:lnTo>
                  <a:lnTo>
                    <a:pt x="47" y="80"/>
                  </a:lnTo>
                  <a:lnTo>
                    <a:pt x="47" y="80"/>
                  </a:lnTo>
                  <a:lnTo>
                    <a:pt x="46" y="80"/>
                  </a:lnTo>
                  <a:lnTo>
                    <a:pt x="46" y="80"/>
                  </a:lnTo>
                  <a:lnTo>
                    <a:pt x="46" y="82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40" y="86"/>
                  </a:lnTo>
                  <a:lnTo>
                    <a:pt x="40" y="86"/>
                  </a:lnTo>
                  <a:lnTo>
                    <a:pt x="38" y="86"/>
                  </a:lnTo>
                  <a:lnTo>
                    <a:pt x="38" y="86"/>
                  </a:lnTo>
                  <a:lnTo>
                    <a:pt x="38" y="87"/>
                  </a:lnTo>
                  <a:lnTo>
                    <a:pt x="38" y="87"/>
                  </a:lnTo>
                  <a:lnTo>
                    <a:pt x="37" y="87"/>
                  </a:lnTo>
                  <a:lnTo>
                    <a:pt x="37" y="87"/>
                  </a:lnTo>
                  <a:lnTo>
                    <a:pt x="37" y="87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5" y="89"/>
                  </a:lnTo>
                  <a:lnTo>
                    <a:pt x="35" y="89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2"/>
                  </a:lnTo>
                  <a:lnTo>
                    <a:pt x="33" y="102"/>
                  </a:lnTo>
                  <a:lnTo>
                    <a:pt x="33" y="102"/>
                  </a:lnTo>
                  <a:lnTo>
                    <a:pt x="33" y="102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7"/>
                  </a:lnTo>
                  <a:lnTo>
                    <a:pt x="35" y="107"/>
                  </a:lnTo>
                  <a:lnTo>
                    <a:pt x="35" y="107"/>
                  </a:lnTo>
                  <a:lnTo>
                    <a:pt x="35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9"/>
                  </a:lnTo>
                  <a:lnTo>
                    <a:pt x="37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11"/>
                  </a:lnTo>
                  <a:lnTo>
                    <a:pt x="42" y="111"/>
                  </a:lnTo>
                  <a:lnTo>
                    <a:pt x="42" y="111"/>
                  </a:lnTo>
                  <a:lnTo>
                    <a:pt x="42" y="111"/>
                  </a:lnTo>
                  <a:lnTo>
                    <a:pt x="42" y="111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6" y="111"/>
                  </a:lnTo>
                  <a:lnTo>
                    <a:pt x="46" y="111"/>
                  </a:lnTo>
                  <a:lnTo>
                    <a:pt x="46" y="111"/>
                  </a:lnTo>
                  <a:lnTo>
                    <a:pt x="47" y="111"/>
                  </a:lnTo>
                  <a:lnTo>
                    <a:pt x="47" y="111"/>
                  </a:lnTo>
                  <a:lnTo>
                    <a:pt x="47" y="111"/>
                  </a:lnTo>
                  <a:lnTo>
                    <a:pt x="49" y="111"/>
                  </a:lnTo>
                  <a:lnTo>
                    <a:pt x="49" y="111"/>
                  </a:lnTo>
                  <a:lnTo>
                    <a:pt x="49" y="111"/>
                  </a:lnTo>
                  <a:lnTo>
                    <a:pt x="51" y="111"/>
                  </a:lnTo>
                  <a:lnTo>
                    <a:pt x="51" y="111"/>
                  </a:lnTo>
                  <a:lnTo>
                    <a:pt x="51" y="109"/>
                  </a:lnTo>
                  <a:lnTo>
                    <a:pt x="53" y="109"/>
                  </a:lnTo>
                  <a:lnTo>
                    <a:pt x="53" y="109"/>
                  </a:lnTo>
                  <a:lnTo>
                    <a:pt x="53" y="109"/>
                  </a:lnTo>
                  <a:lnTo>
                    <a:pt x="55" y="109"/>
                  </a:lnTo>
                  <a:lnTo>
                    <a:pt x="55" y="109"/>
                  </a:lnTo>
                  <a:lnTo>
                    <a:pt x="55" y="109"/>
                  </a:lnTo>
                  <a:lnTo>
                    <a:pt x="56" y="109"/>
                  </a:lnTo>
                  <a:lnTo>
                    <a:pt x="56" y="109"/>
                  </a:lnTo>
                  <a:lnTo>
                    <a:pt x="58" y="109"/>
                  </a:lnTo>
                  <a:lnTo>
                    <a:pt x="58" y="107"/>
                  </a:lnTo>
                  <a:lnTo>
                    <a:pt x="58" y="107"/>
                  </a:lnTo>
                  <a:lnTo>
                    <a:pt x="60" y="107"/>
                  </a:lnTo>
                  <a:lnTo>
                    <a:pt x="60" y="107"/>
                  </a:lnTo>
                  <a:lnTo>
                    <a:pt x="62" y="107"/>
                  </a:lnTo>
                  <a:lnTo>
                    <a:pt x="62" y="107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5" y="106"/>
                  </a:lnTo>
                  <a:lnTo>
                    <a:pt x="65" y="106"/>
                  </a:lnTo>
                  <a:lnTo>
                    <a:pt x="65" y="106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9" y="104"/>
                  </a:lnTo>
                  <a:lnTo>
                    <a:pt x="69" y="104"/>
                  </a:lnTo>
                  <a:lnTo>
                    <a:pt x="69" y="104"/>
                  </a:lnTo>
                  <a:lnTo>
                    <a:pt x="71" y="102"/>
                  </a:lnTo>
                  <a:lnTo>
                    <a:pt x="71" y="102"/>
                  </a:lnTo>
                  <a:lnTo>
                    <a:pt x="73" y="102"/>
                  </a:lnTo>
                  <a:lnTo>
                    <a:pt x="73" y="102"/>
                  </a:lnTo>
                  <a:lnTo>
                    <a:pt x="73" y="100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6" y="100"/>
                  </a:lnTo>
                  <a:lnTo>
                    <a:pt x="76" y="100"/>
                  </a:lnTo>
                  <a:lnTo>
                    <a:pt x="76" y="98"/>
                  </a:lnTo>
                  <a:lnTo>
                    <a:pt x="76" y="98"/>
                  </a:lnTo>
                  <a:lnTo>
                    <a:pt x="78" y="98"/>
                  </a:lnTo>
                  <a:lnTo>
                    <a:pt x="78" y="98"/>
                  </a:lnTo>
                  <a:lnTo>
                    <a:pt x="78" y="96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82" y="96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3" y="95"/>
                  </a:lnTo>
                  <a:lnTo>
                    <a:pt x="83" y="93"/>
                  </a:lnTo>
                  <a:lnTo>
                    <a:pt x="83" y="93"/>
                  </a:lnTo>
                  <a:lnTo>
                    <a:pt x="83" y="93"/>
                  </a:lnTo>
                  <a:lnTo>
                    <a:pt x="83" y="93"/>
                  </a:lnTo>
                  <a:lnTo>
                    <a:pt x="85" y="91"/>
                  </a:lnTo>
                  <a:lnTo>
                    <a:pt x="85" y="91"/>
                  </a:lnTo>
                  <a:lnTo>
                    <a:pt x="85" y="91"/>
                  </a:lnTo>
                  <a:lnTo>
                    <a:pt x="85" y="91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7" y="89"/>
                  </a:lnTo>
                  <a:lnTo>
                    <a:pt x="87" y="89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0"/>
                  </a:lnTo>
                  <a:lnTo>
                    <a:pt x="87" y="80"/>
                  </a:lnTo>
                  <a:lnTo>
                    <a:pt x="87" y="80"/>
                  </a:lnTo>
                  <a:lnTo>
                    <a:pt x="87" y="80"/>
                  </a:lnTo>
                  <a:lnTo>
                    <a:pt x="87" y="80"/>
                  </a:lnTo>
                  <a:lnTo>
                    <a:pt x="85" y="80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7"/>
                  </a:lnTo>
                  <a:lnTo>
                    <a:pt x="85" y="77"/>
                  </a:lnTo>
                  <a:lnTo>
                    <a:pt x="85" y="77"/>
                  </a:lnTo>
                  <a:lnTo>
                    <a:pt x="85" y="77"/>
                  </a:lnTo>
                  <a:lnTo>
                    <a:pt x="83" y="77"/>
                  </a:lnTo>
                  <a:lnTo>
                    <a:pt x="83" y="77"/>
                  </a:lnTo>
                  <a:lnTo>
                    <a:pt x="83" y="77"/>
                  </a:lnTo>
                  <a:lnTo>
                    <a:pt x="83" y="77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2" y="75"/>
                  </a:lnTo>
                  <a:lnTo>
                    <a:pt x="82" y="75"/>
                  </a:lnTo>
                  <a:lnTo>
                    <a:pt x="82" y="75"/>
                  </a:lnTo>
                  <a:lnTo>
                    <a:pt x="82" y="75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78" y="73"/>
                  </a:lnTo>
                  <a:lnTo>
                    <a:pt x="78" y="73"/>
                  </a:lnTo>
                  <a:lnTo>
                    <a:pt x="78" y="73"/>
                  </a:lnTo>
                  <a:lnTo>
                    <a:pt x="78" y="71"/>
                  </a:lnTo>
                  <a:lnTo>
                    <a:pt x="78" y="71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4" y="71"/>
                  </a:lnTo>
                  <a:lnTo>
                    <a:pt x="74" y="71"/>
                  </a:lnTo>
                  <a:lnTo>
                    <a:pt x="74" y="71"/>
                  </a:lnTo>
                  <a:lnTo>
                    <a:pt x="73" y="71"/>
                  </a:lnTo>
                  <a:lnTo>
                    <a:pt x="73" y="71"/>
                  </a:lnTo>
                  <a:lnTo>
                    <a:pt x="73" y="71"/>
                  </a:lnTo>
                  <a:lnTo>
                    <a:pt x="73" y="7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5" y="73"/>
                  </a:lnTo>
                  <a:lnTo>
                    <a:pt x="65" y="73"/>
                  </a:lnTo>
                  <a:lnTo>
                    <a:pt x="64" y="73"/>
                  </a:lnTo>
                  <a:lnTo>
                    <a:pt x="64" y="73"/>
                  </a:lnTo>
                  <a:lnTo>
                    <a:pt x="64" y="73"/>
                  </a:lnTo>
                  <a:lnTo>
                    <a:pt x="62" y="73"/>
                  </a:lnTo>
                  <a:lnTo>
                    <a:pt x="62" y="73"/>
                  </a:lnTo>
                  <a:lnTo>
                    <a:pt x="60" y="75"/>
                  </a:lnTo>
                  <a:lnTo>
                    <a:pt x="60" y="75"/>
                  </a:lnTo>
                  <a:lnTo>
                    <a:pt x="60" y="75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56" y="75"/>
                  </a:lnTo>
                  <a:lnTo>
                    <a:pt x="56" y="77"/>
                  </a:lnTo>
                  <a:lnTo>
                    <a:pt x="56" y="77"/>
                  </a:lnTo>
                  <a:lnTo>
                    <a:pt x="55" y="77"/>
                  </a:lnTo>
                  <a:lnTo>
                    <a:pt x="55" y="77"/>
                  </a:lnTo>
                  <a:lnTo>
                    <a:pt x="53" y="77"/>
                  </a:lnTo>
                  <a:close/>
                  <a:moveTo>
                    <a:pt x="46" y="60"/>
                  </a:moveTo>
                  <a:lnTo>
                    <a:pt x="46" y="60"/>
                  </a:lnTo>
                  <a:lnTo>
                    <a:pt x="47" y="60"/>
                  </a:lnTo>
                  <a:lnTo>
                    <a:pt x="47" y="60"/>
                  </a:lnTo>
                  <a:lnTo>
                    <a:pt x="49" y="60"/>
                  </a:lnTo>
                  <a:lnTo>
                    <a:pt x="49" y="60"/>
                  </a:lnTo>
                  <a:lnTo>
                    <a:pt x="51" y="60"/>
                  </a:lnTo>
                  <a:lnTo>
                    <a:pt x="51" y="60"/>
                  </a:lnTo>
                  <a:lnTo>
                    <a:pt x="51" y="60"/>
                  </a:lnTo>
                  <a:lnTo>
                    <a:pt x="53" y="60"/>
                  </a:lnTo>
                  <a:lnTo>
                    <a:pt x="53" y="60"/>
                  </a:lnTo>
                  <a:lnTo>
                    <a:pt x="53" y="58"/>
                  </a:lnTo>
                  <a:lnTo>
                    <a:pt x="53" y="58"/>
                  </a:lnTo>
                  <a:lnTo>
                    <a:pt x="53" y="58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6" y="58"/>
                  </a:lnTo>
                  <a:lnTo>
                    <a:pt x="56" y="58"/>
                  </a:lnTo>
                  <a:lnTo>
                    <a:pt x="56" y="58"/>
                  </a:lnTo>
                  <a:lnTo>
                    <a:pt x="56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5" y="58"/>
                  </a:lnTo>
                  <a:lnTo>
                    <a:pt x="65" y="58"/>
                  </a:lnTo>
                  <a:lnTo>
                    <a:pt x="65" y="58"/>
                  </a:lnTo>
                  <a:lnTo>
                    <a:pt x="65" y="58"/>
                  </a:lnTo>
                  <a:lnTo>
                    <a:pt x="65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9" y="60"/>
                  </a:lnTo>
                  <a:lnTo>
                    <a:pt x="69" y="60"/>
                  </a:lnTo>
                  <a:lnTo>
                    <a:pt x="69" y="60"/>
                  </a:lnTo>
                  <a:lnTo>
                    <a:pt x="69" y="60"/>
                  </a:lnTo>
                  <a:lnTo>
                    <a:pt x="69" y="60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3" y="60"/>
                  </a:lnTo>
                  <a:lnTo>
                    <a:pt x="73" y="60"/>
                  </a:lnTo>
                  <a:lnTo>
                    <a:pt x="73" y="60"/>
                  </a:lnTo>
                  <a:lnTo>
                    <a:pt x="73" y="60"/>
                  </a:lnTo>
                  <a:lnTo>
                    <a:pt x="73" y="60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80" y="66"/>
                  </a:lnTo>
                  <a:lnTo>
                    <a:pt x="80" y="66"/>
                  </a:lnTo>
                  <a:lnTo>
                    <a:pt x="80" y="66"/>
                  </a:lnTo>
                  <a:lnTo>
                    <a:pt x="80" y="66"/>
                  </a:lnTo>
                  <a:lnTo>
                    <a:pt x="82" y="66"/>
                  </a:lnTo>
                  <a:lnTo>
                    <a:pt x="82" y="66"/>
                  </a:lnTo>
                  <a:lnTo>
                    <a:pt x="82" y="66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3" y="68"/>
                  </a:lnTo>
                  <a:lnTo>
                    <a:pt x="83" y="68"/>
                  </a:lnTo>
                  <a:lnTo>
                    <a:pt x="83" y="68"/>
                  </a:lnTo>
                  <a:lnTo>
                    <a:pt x="83" y="68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7" y="71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5"/>
                  </a:lnTo>
                  <a:lnTo>
                    <a:pt x="89" y="75"/>
                  </a:lnTo>
                  <a:lnTo>
                    <a:pt x="89" y="75"/>
                  </a:lnTo>
                  <a:lnTo>
                    <a:pt x="89" y="75"/>
                  </a:lnTo>
                  <a:lnTo>
                    <a:pt x="89" y="77"/>
                  </a:lnTo>
                  <a:lnTo>
                    <a:pt x="91" y="77"/>
                  </a:lnTo>
                  <a:lnTo>
                    <a:pt x="91" y="77"/>
                  </a:lnTo>
                  <a:lnTo>
                    <a:pt x="91" y="78"/>
                  </a:lnTo>
                  <a:lnTo>
                    <a:pt x="91" y="78"/>
                  </a:lnTo>
                  <a:lnTo>
                    <a:pt x="91" y="80"/>
                  </a:lnTo>
                  <a:lnTo>
                    <a:pt x="91" y="80"/>
                  </a:lnTo>
                  <a:lnTo>
                    <a:pt x="91" y="82"/>
                  </a:lnTo>
                  <a:lnTo>
                    <a:pt x="91" y="82"/>
                  </a:lnTo>
                  <a:lnTo>
                    <a:pt x="91" y="82"/>
                  </a:lnTo>
                  <a:lnTo>
                    <a:pt x="91" y="82"/>
                  </a:lnTo>
                  <a:lnTo>
                    <a:pt x="91" y="84"/>
                  </a:lnTo>
                  <a:lnTo>
                    <a:pt x="92" y="84"/>
                  </a:lnTo>
                  <a:lnTo>
                    <a:pt x="92" y="84"/>
                  </a:lnTo>
                  <a:lnTo>
                    <a:pt x="92" y="84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92" y="86"/>
                  </a:lnTo>
                  <a:lnTo>
                    <a:pt x="92" y="86"/>
                  </a:lnTo>
                  <a:lnTo>
                    <a:pt x="92" y="86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89"/>
                  </a:lnTo>
                  <a:lnTo>
                    <a:pt x="92" y="89"/>
                  </a:lnTo>
                  <a:lnTo>
                    <a:pt x="92" y="89"/>
                  </a:lnTo>
                  <a:lnTo>
                    <a:pt x="92" y="89"/>
                  </a:lnTo>
                  <a:lnTo>
                    <a:pt x="92" y="91"/>
                  </a:lnTo>
                  <a:lnTo>
                    <a:pt x="92" y="91"/>
                  </a:lnTo>
                  <a:lnTo>
                    <a:pt x="92" y="91"/>
                  </a:lnTo>
                  <a:lnTo>
                    <a:pt x="92" y="91"/>
                  </a:lnTo>
                  <a:lnTo>
                    <a:pt x="92" y="91"/>
                  </a:lnTo>
                  <a:lnTo>
                    <a:pt x="92" y="93"/>
                  </a:lnTo>
                  <a:lnTo>
                    <a:pt x="92" y="93"/>
                  </a:lnTo>
                  <a:lnTo>
                    <a:pt x="92" y="93"/>
                  </a:lnTo>
                  <a:lnTo>
                    <a:pt x="92" y="93"/>
                  </a:lnTo>
                  <a:lnTo>
                    <a:pt x="92" y="93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2" y="98"/>
                  </a:lnTo>
                  <a:lnTo>
                    <a:pt x="92" y="98"/>
                  </a:lnTo>
                  <a:lnTo>
                    <a:pt x="92" y="98"/>
                  </a:lnTo>
                  <a:lnTo>
                    <a:pt x="91" y="98"/>
                  </a:lnTo>
                  <a:lnTo>
                    <a:pt x="91" y="98"/>
                  </a:lnTo>
                  <a:lnTo>
                    <a:pt x="91" y="100"/>
                  </a:lnTo>
                  <a:lnTo>
                    <a:pt x="91" y="100"/>
                  </a:lnTo>
                  <a:lnTo>
                    <a:pt x="91" y="100"/>
                  </a:lnTo>
                  <a:lnTo>
                    <a:pt x="91" y="100"/>
                  </a:lnTo>
                  <a:lnTo>
                    <a:pt x="91" y="100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4"/>
                  </a:lnTo>
                  <a:lnTo>
                    <a:pt x="91" y="104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7"/>
                  </a:lnTo>
                  <a:lnTo>
                    <a:pt x="89" y="107"/>
                  </a:lnTo>
                  <a:lnTo>
                    <a:pt x="87" y="107"/>
                  </a:lnTo>
                  <a:lnTo>
                    <a:pt x="87" y="107"/>
                  </a:lnTo>
                  <a:lnTo>
                    <a:pt x="87" y="107"/>
                  </a:lnTo>
                  <a:lnTo>
                    <a:pt x="87" y="109"/>
                  </a:lnTo>
                  <a:lnTo>
                    <a:pt x="87" y="109"/>
                  </a:lnTo>
                  <a:lnTo>
                    <a:pt x="87" y="109"/>
                  </a:lnTo>
                  <a:lnTo>
                    <a:pt x="87" y="109"/>
                  </a:lnTo>
                  <a:lnTo>
                    <a:pt x="87" y="109"/>
                  </a:lnTo>
                  <a:lnTo>
                    <a:pt x="85" y="109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78" y="116"/>
                  </a:lnTo>
                  <a:lnTo>
                    <a:pt x="78" y="118"/>
                  </a:lnTo>
                  <a:lnTo>
                    <a:pt x="78" y="118"/>
                  </a:lnTo>
                  <a:lnTo>
                    <a:pt x="76" y="118"/>
                  </a:lnTo>
                  <a:lnTo>
                    <a:pt x="76" y="120"/>
                  </a:lnTo>
                  <a:lnTo>
                    <a:pt x="74" y="120"/>
                  </a:lnTo>
                  <a:lnTo>
                    <a:pt x="74" y="120"/>
                  </a:lnTo>
                  <a:lnTo>
                    <a:pt x="73" y="120"/>
                  </a:lnTo>
                  <a:lnTo>
                    <a:pt x="73" y="120"/>
                  </a:lnTo>
                  <a:lnTo>
                    <a:pt x="73" y="122"/>
                  </a:lnTo>
                  <a:lnTo>
                    <a:pt x="71" y="122"/>
                  </a:lnTo>
                  <a:lnTo>
                    <a:pt x="71" y="122"/>
                  </a:lnTo>
                  <a:lnTo>
                    <a:pt x="69" y="122"/>
                  </a:lnTo>
                  <a:lnTo>
                    <a:pt x="69" y="122"/>
                  </a:lnTo>
                  <a:lnTo>
                    <a:pt x="69" y="122"/>
                  </a:lnTo>
                  <a:lnTo>
                    <a:pt x="69" y="122"/>
                  </a:lnTo>
                  <a:lnTo>
                    <a:pt x="67" y="122"/>
                  </a:lnTo>
                  <a:lnTo>
                    <a:pt x="67" y="122"/>
                  </a:lnTo>
                  <a:lnTo>
                    <a:pt x="67" y="122"/>
                  </a:lnTo>
                  <a:lnTo>
                    <a:pt x="67" y="124"/>
                  </a:lnTo>
                  <a:lnTo>
                    <a:pt x="65" y="124"/>
                  </a:lnTo>
                  <a:lnTo>
                    <a:pt x="65" y="124"/>
                  </a:lnTo>
                  <a:lnTo>
                    <a:pt x="65" y="124"/>
                  </a:lnTo>
                  <a:lnTo>
                    <a:pt x="65" y="124"/>
                  </a:lnTo>
                  <a:lnTo>
                    <a:pt x="64" y="124"/>
                  </a:lnTo>
                  <a:lnTo>
                    <a:pt x="64" y="124"/>
                  </a:lnTo>
                  <a:lnTo>
                    <a:pt x="64" y="124"/>
                  </a:lnTo>
                  <a:lnTo>
                    <a:pt x="64" y="124"/>
                  </a:lnTo>
                  <a:lnTo>
                    <a:pt x="64" y="124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3" y="124"/>
                  </a:lnTo>
                  <a:lnTo>
                    <a:pt x="53" y="124"/>
                  </a:lnTo>
                  <a:lnTo>
                    <a:pt x="53" y="124"/>
                  </a:lnTo>
                  <a:lnTo>
                    <a:pt x="53" y="124"/>
                  </a:lnTo>
                  <a:lnTo>
                    <a:pt x="53" y="124"/>
                  </a:lnTo>
                  <a:lnTo>
                    <a:pt x="51" y="124"/>
                  </a:lnTo>
                  <a:lnTo>
                    <a:pt x="51" y="124"/>
                  </a:lnTo>
                  <a:lnTo>
                    <a:pt x="51" y="124"/>
                  </a:lnTo>
                  <a:lnTo>
                    <a:pt x="51" y="122"/>
                  </a:lnTo>
                  <a:lnTo>
                    <a:pt x="51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7" y="122"/>
                  </a:lnTo>
                  <a:lnTo>
                    <a:pt x="47" y="122"/>
                  </a:lnTo>
                  <a:lnTo>
                    <a:pt x="47" y="122"/>
                  </a:lnTo>
                  <a:lnTo>
                    <a:pt x="47" y="122"/>
                  </a:lnTo>
                  <a:lnTo>
                    <a:pt x="47" y="122"/>
                  </a:lnTo>
                  <a:lnTo>
                    <a:pt x="46" y="122"/>
                  </a:lnTo>
                  <a:lnTo>
                    <a:pt x="46" y="122"/>
                  </a:lnTo>
                  <a:lnTo>
                    <a:pt x="46" y="120"/>
                  </a:lnTo>
                  <a:lnTo>
                    <a:pt x="46" y="120"/>
                  </a:lnTo>
                  <a:lnTo>
                    <a:pt x="46" y="120"/>
                  </a:lnTo>
                  <a:lnTo>
                    <a:pt x="46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2" y="120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0" y="116"/>
                  </a:lnTo>
                  <a:lnTo>
                    <a:pt x="40" y="116"/>
                  </a:lnTo>
                  <a:lnTo>
                    <a:pt x="40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8" y="115"/>
                  </a:lnTo>
                  <a:lnTo>
                    <a:pt x="38" y="115"/>
                  </a:lnTo>
                  <a:lnTo>
                    <a:pt x="38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3"/>
                  </a:lnTo>
                  <a:lnTo>
                    <a:pt x="37" y="113"/>
                  </a:lnTo>
                  <a:lnTo>
                    <a:pt x="35" y="113"/>
                  </a:lnTo>
                  <a:lnTo>
                    <a:pt x="35" y="113"/>
                  </a:lnTo>
                  <a:lnTo>
                    <a:pt x="35" y="113"/>
                  </a:lnTo>
                  <a:lnTo>
                    <a:pt x="35" y="113"/>
                  </a:lnTo>
                  <a:lnTo>
                    <a:pt x="35" y="111"/>
                  </a:lnTo>
                  <a:lnTo>
                    <a:pt x="35" y="111"/>
                  </a:lnTo>
                  <a:lnTo>
                    <a:pt x="35" y="111"/>
                  </a:lnTo>
                  <a:lnTo>
                    <a:pt x="33" y="111"/>
                  </a:lnTo>
                  <a:lnTo>
                    <a:pt x="33" y="111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1" y="107"/>
                  </a:lnTo>
                  <a:lnTo>
                    <a:pt x="31" y="107"/>
                  </a:lnTo>
                  <a:lnTo>
                    <a:pt x="31" y="107"/>
                  </a:lnTo>
                  <a:lnTo>
                    <a:pt x="31" y="106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29" y="102"/>
                  </a:lnTo>
                  <a:lnTo>
                    <a:pt x="29" y="102"/>
                  </a:lnTo>
                  <a:lnTo>
                    <a:pt x="29" y="102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7" y="100"/>
                  </a:lnTo>
                  <a:lnTo>
                    <a:pt x="27" y="98"/>
                  </a:lnTo>
                  <a:lnTo>
                    <a:pt x="27" y="98"/>
                  </a:lnTo>
                  <a:lnTo>
                    <a:pt x="27" y="98"/>
                  </a:lnTo>
                  <a:lnTo>
                    <a:pt x="27" y="98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27" y="95"/>
                  </a:lnTo>
                  <a:lnTo>
                    <a:pt x="27" y="95"/>
                  </a:lnTo>
                  <a:lnTo>
                    <a:pt x="27" y="95"/>
                  </a:lnTo>
                  <a:lnTo>
                    <a:pt x="27" y="95"/>
                  </a:lnTo>
                  <a:lnTo>
                    <a:pt x="27" y="93"/>
                  </a:lnTo>
                  <a:lnTo>
                    <a:pt x="27" y="93"/>
                  </a:lnTo>
                  <a:lnTo>
                    <a:pt x="27" y="93"/>
                  </a:lnTo>
                  <a:lnTo>
                    <a:pt x="27" y="93"/>
                  </a:lnTo>
                  <a:lnTo>
                    <a:pt x="27" y="93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7"/>
                  </a:lnTo>
                  <a:lnTo>
                    <a:pt x="29" y="77"/>
                  </a:lnTo>
                  <a:lnTo>
                    <a:pt x="29" y="77"/>
                  </a:lnTo>
                  <a:lnTo>
                    <a:pt x="31" y="77"/>
                  </a:lnTo>
                  <a:lnTo>
                    <a:pt x="31" y="77"/>
                  </a:lnTo>
                  <a:lnTo>
                    <a:pt x="31" y="77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7" y="69"/>
                  </a:lnTo>
                  <a:lnTo>
                    <a:pt x="37" y="69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4" y="62"/>
                  </a:lnTo>
                  <a:lnTo>
                    <a:pt x="44" y="62"/>
                  </a:lnTo>
                  <a:lnTo>
                    <a:pt x="46" y="62"/>
                  </a:lnTo>
                  <a:lnTo>
                    <a:pt x="46" y="60"/>
                  </a:lnTo>
                  <a:close/>
                  <a:moveTo>
                    <a:pt x="102" y="104"/>
                  </a:moveTo>
                  <a:lnTo>
                    <a:pt x="118" y="133"/>
                  </a:lnTo>
                  <a:lnTo>
                    <a:pt x="114" y="135"/>
                  </a:lnTo>
                  <a:lnTo>
                    <a:pt x="114" y="135"/>
                  </a:lnTo>
                  <a:lnTo>
                    <a:pt x="114" y="135"/>
                  </a:lnTo>
                  <a:lnTo>
                    <a:pt x="114" y="133"/>
                  </a:lnTo>
                  <a:lnTo>
                    <a:pt x="114" y="133"/>
                  </a:lnTo>
                  <a:lnTo>
                    <a:pt x="114" y="133"/>
                  </a:lnTo>
                  <a:lnTo>
                    <a:pt x="114" y="133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7" y="129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69" y="149"/>
                  </a:lnTo>
                  <a:lnTo>
                    <a:pt x="69" y="149"/>
                  </a:lnTo>
                  <a:lnTo>
                    <a:pt x="69" y="151"/>
                  </a:lnTo>
                  <a:lnTo>
                    <a:pt x="69" y="151"/>
                  </a:lnTo>
                  <a:lnTo>
                    <a:pt x="69" y="151"/>
                  </a:lnTo>
                  <a:lnTo>
                    <a:pt x="69" y="151"/>
                  </a:lnTo>
                  <a:lnTo>
                    <a:pt x="69" y="151"/>
                  </a:lnTo>
                  <a:lnTo>
                    <a:pt x="67" y="151"/>
                  </a:lnTo>
                  <a:lnTo>
                    <a:pt x="67" y="151"/>
                  </a:lnTo>
                  <a:lnTo>
                    <a:pt x="67" y="151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5" y="153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4"/>
                  </a:lnTo>
                  <a:lnTo>
                    <a:pt x="65" y="164"/>
                  </a:lnTo>
                  <a:lnTo>
                    <a:pt x="65" y="164"/>
                  </a:lnTo>
                  <a:lnTo>
                    <a:pt x="65" y="164"/>
                  </a:lnTo>
                  <a:lnTo>
                    <a:pt x="65" y="164"/>
                  </a:lnTo>
                  <a:lnTo>
                    <a:pt x="65" y="165"/>
                  </a:lnTo>
                  <a:lnTo>
                    <a:pt x="65" y="165"/>
                  </a:lnTo>
                  <a:lnTo>
                    <a:pt x="65" y="165"/>
                  </a:lnTo>
                  <a:lnTo>
                    <a:pt x="67" y="165"/>
                  </a:lnTo>
                  <a:lnTo>
                    <a:pt x="67" y="165"/>
                  </a:lnTo>
                  <a:lnTo>
                    <a:pt x="67" y="167"/>
                  </a:lnTo>
                  <a:lnTo>
                    <a:pt x="67" y="167"/>
                  </a:lnTo>
                  <a:lnTo>
                    <a:pt x="67" y="167"/>
                  </a:lnTo>
                  <a:lnTo>
                    <a:pt x="67" y="167"/>
                  </a:lnTo>
                  <a:lnTo>
                    <a:pt x="67" y="167"/>
                  </a:lnTo>
                  <a:lnTo>
                    <a:pt x="67" y="169"/>
                  </a:lnTo>
                  <a:lnTo>
                    <a:pt x="67" y="169"/>
                  </a:lnTo>
                  <a:lnTo>
                    <a:pt x="69" y="169"/>
                  </a:lnTo>
                  <a:lnTo>
                    <a:pt x="69" y="169"/>
                  </a:lnTo>
                  <a:lnTo>
                    <a:pt x="69" y="169"/>
                  </a:lnTo>
                  <a:lnTo>
                    <a:pt x="69" y="171"/>
                  </a:lnTo>
                  <a:lnTo>
                    <a:pt x="69" y="171"/>
                  </a:lnTo>
                  <a:lnTo>
                    <a:pt x="69" y="171"/>
                  </a:lnTo>
                  <a:lnTo>
                    <a:pt x="69" y="171"/>
                  </a:lnTo>
                  <a:lnTo>
                    <a:pt x="71" y="171"/>
                  </a:lnTo>
                  <a:lnTo>
                    <a:pt x="71" y="171"/>
                  </a:lnTo>
                  <a:lnTo>
                    <a:pt x="71" y="173"/>
                  </a:lnTo>
                  <a:lnTo>
                    <a:pt x="71" y="173"/>
                  </a:lnTo>
                  <a:lnTo>
                    <a:pt x="71" y="173"/>
                  </a:lnTo>
                  <a:lnTo>
                    <a:pt x="71" y="173"/>
                  </a:lnTo>
                  <a:lnTo>
                    <a:pt x="73" y="173"/>
                  </a:lnTo>
                  <a:lnTo>
                    <a:pt x="73" y="173"/>
                  </a:lnTo>
                  <a:lnTo>
                    <a:pt x="73" y="173"/>
                  </a:lnTo>
                  <a:lnTo>
                    <a:pt x="73" y="173"/>
                  </a:lnTo>
                  <a:lnTo>
                    <a:pt x="73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6" y="174"/>
                  </a:lnTo>
                  <a:lnTo>
                    <a:pt x="76" y="174"/>
                  </a:lnTo>
                  <a:lnTo>
                    <a:pt x="76" y="174"/>
                  </a:lnTo>
                  <a:lnTo>
                    <a:pt x="76" y="174"/>
                  </a:lnTo>
                  <a:lnTo>
                    <a:pt x="76" y="174"/>
                  </a:lnTo>
                  <a:lnTo>
                    <a:pt x="78" y="174"/>
                  </a:lnTo>
                  <a:lnTo>
                    <a:pt x="78" y="174"/>
                  </a:lnTo>
                  <a:lnTo>
                    <a:pt x="78" y="174"/>
                  </a:lnTo>
                  <a:lnTo>
                    <a:pt x="78" y="174"/>
                  </a:lnTo>
                  <a:lnTo>
                    <a:pt x="78" y="17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3" y="174"/>
                  </a:lnTo>
                  <a:lnTo>
                    <a:pt x="83" y="174"/>
                  </a:lnTo>
                  <a:lnTo>
                    <a:pt x="83" y="174"/>
                  </a:lnTo>
                  <a:lnTo>
                    <a:pt x="83" y="17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87" y="174"/>
                  </a:lnTo>
                  <a:lnTo>
                    <a:pt x="87" y="173"/>
                  </a:lnTo>
                  <a:lnTo>
                    <a:pt x="87" y="173"/>
                  </a:lnTo>
                  <a:lnTo>
                    <a:pt x="87" y="173"/>
                  </a:lnTo>
                  <a:lnTo>
                    <a:pt x="89" y="173"/>
                  </a:lnTo>
                  <a:lnTo>
                    <a:pt x="89" y="173"/>
                  </a:lnTo>
                  <a:lnTo>
                    <a:pt x="118" y="156"/>
                  </a:lnTo>
                  <a:lnTo>
                    <a:pt x="118" y="156"/>
                  </a:lnTo>
                  <a:lnTo>
                    <a:pt x="118" y="154"/>
                  </a:lnTo>
                  <a:lnTo>
                    <a:pt x="118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1" y="154"/>
                  </a:lnTo>
                  <a:lnTo>
                    <a:pt x="121" y="154"/>
                  </a:lnTo>
                  <a:lnTo>
                    <a:pt x="121" y="154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5"/>
                  </a:lnTo>
                  <a:lnTo>
                    <a:pt x="121" y="145"/>
                  </a:lnTo>
                  <a:lnTo>
                    <a:pt x="120" y="145"/>
                  </a:lnTo>
                  <a:lnTo>
                    <a:pt x="120" y="144"/>
                  </a:lnTo>
                  <a:lnTo>
                    <a:pt x="120" y="144"/>
                  </a:lnTo>
                  <a:lnTo>
                    <a:pt x="120" y="144"/>
                  </a:lnTo>
                  <a:lnTo>
                    <a:pt x="123" y="142"/>
                  </a:lnTo>
                  <a:lnTo>
                    <a:pt x="134" y="162"/>
                  </a:lnTo>
                  <a:lnTo>
                    <a:pt x="132" y="164"/>
                  </a:lnTo>
                  <a:lnTo>
                    <a:pt x="132" y="164"/>
                  </a:lnTo>
                  <a:lnTo>
                    <a:pt x="130" y="164"/>
                  </a:lnTo>
                  <a:lnTo>
                    <a:pt x="130" y="164"/>
                  </a:lnTo>
                  <a:lnTo>
                    <a:pt x="130" y="162"/>
                  </a:lnTo>
                  <a:lnTo>
                    <a:pt x="130" y="162"/>
                  </a:lnTo>
                  <a:lnTo>
                    <a:pt x="130" y="162"/>
                  </a:lnTo>
                  <a:lnTo>
                    <a:pt x="129" y="162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58"/>
                  </a:lnTo>
                  <a:lnTo>
                    <a:pt x="127" y="158"/>
                  </a:lnTo>
                  <a:lnTo>
                    <a:pt x="127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1" y="158"/>
                  </a:lnTo>
                  <a:lnTo>
                    <a:pt x="121" y="158"/>
                  </a:lnTo>
                  <a:lnTo>
                    <a:pt x="121" y="158"/>
                  </a:lnTo>
                  <a:lnTo>
                    <a:pt x="121" y="158"/>
                  </a:lnTo>
                  <a:lnTo>
                    <a:pt x="121" y="158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92" y="176"/>
                  </a:lnTo>
                  <a:lnTo>
                    <a:pt x="92" y="176"/>
                  </a:lnTo>
                  <a:lnTo>
                    <a:pt x="91" y="176"/>
                  </a:lnTo>
                  <a:lnTo>
                    <a:pt x="91" y="176"/>
                  </a:lnTo>
                  <a:lnTo>
                    <a:pt x="91" y="176"/>
                  </a:lnTo>
                  <a:lnTo>
                    <a:pt x="89" y="178"/>
                  </a:lnTo>
                  <a:lnTo>
                    <a:pt x="89" y="178"/>
                  </a:lnTo>
                  <a:lnTo>
                    <a:pt x="89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5" y="180"/>
                  </a:lnTo>
                  <a:lnTo>
                    <a:pt x="83" y="180"/>
                  </a:lnTo>
                  <a:lnTo>
                    <a:pt x="83" y="180"/>
                  </a:lnTo>
                  <a:lnTo>
                    <a:pt x="83" y="180"/>
                  </a:lnTo>
                  <a:lnTo>
                    <a:pt x="83" y="180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6" y="180"/>
                  </a:lnTo>
                  <a:lnTo>
                    <a:pt x="76" y="180"/>
                  </a:lnTo>
                  <a:lnTo>
                    <a:pt x="76" y="180"/>
                  </a:lnTo>
                  <a:lnTo>
                    <a:pt x="76" y="178"/>
                  </a:lnTo>
                  <a:lnTo>
                    <a:pt x="76" y="178"/>
                  </a:lnTo>
                  <a:lnTo>
                    <a:pt x="76" y="178"/>
                  </a:lnTo>
                  <a:lnTo>
                    <a:pt x="76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3" y="178"/>
                  </a:lnTo>
                  <a:lnTo>
                    <a:pt x="73" y="178"/>
                  </a:lnTo>
                  <a:lnTo>
                    <a:pt x="73" y="178"/>
                  </a:lnTo>
                  <a:lnTo>
                    <a:pt x="73" y="176"/>
                  </a:lnTo>
                  <a:lnTo>
                    <a:pt x="71" y="176"/>
                  </a:lnTo>
                  <a:lnTo>
                    <a:pt x="71" y="176"/>
                  </a:lnTo>
                  <a:lnTo>
                    <a:pt x="71" y="176"/>
                  </a:lnTo>
                  <a:lnTo>
                    <a:pt x="71" y="176"/>
                  </a:lnTo>
                  <a:lnTo>
                    <a:pt x="69" y="174"/>
                  </a:lnTo>
                  <a:lnTo>
                    <a:pt x="69" y="174"/>
                  </a:lnTo>
                  <a:lnTo>
                    <a:pt x="69" y="174"/>
                  </a:lnTo>
                  <a:lnTo>
                    <a:pt x="69" y="174"/>
                  </a:lnTo>
                  <a:lnTo>
                    <a:pt x="69" y="174"/>
                  </a:lnTo>
                  <a:lnTo>
                    <a:pt x="67" y="173"/>
                  </a:lnTo>
                  <a:lnTo>
                    <a:pt x="67" y="173"/>
                  </a:lnTo>
                  <a:lnTo>
                    <a:pt x="67" y="173"/>
                  </a:lnTo>
                  <a:lnTo>
                    <a:pt x="67" y="173"/>
                  </a:lnTo>
                  <a:lnTo>
                    <a:pt x="65" y="171"/>
                  </a:lnTo>
                  <a:lnTo>
                    <a:pt x="65" y="171"/>
                  </a:lnTo>
                  <a:lnTo>
                    <a:pt x="65" y="171"/>
                  </a:lnTo>
                  <a:lnTo>
                    <a:pt x="65" y="171"/>
                  </a:lnTo>
                  <a:lnTo>
                    <a:pt x="64" y="169"/>
                  </a:lnTo>
                  <a:lnTo>
                    <a:pt x="64" y="169"/>
                  </a:lnTo>
                  <a:lnTo>
                    <a:pt x="64" y="169"/>
                  </a:lnTo>
                  <a:lnTo>
                    <a:pt x="64" y="167"/>
                  </a:lnTo>
                  <a:lnTo>
                    <a:pt x="64" y="167"/>
                  </a:lnTo>
                  <a:lnTo>
                    <a:pt x="62" y="167"/>
                  </a:lnTo>
                  <a:lnTo>
                    <a:pt x="62" y="165"/>
                  </a:lnTo>
                  <a:lnTo>
                    <a:pt x="62" y="165"/>
                  </a:lnTo>
                  <a:lnTo>
                    <a:pt x="62" y="165"/>
                  </a:lnTo>
                  <a:lnTo>
                    <a:pt x="62" y="164"/>
                  </a:lnTo>
                  <a:lnTo>
                    <a:pt x="62" y="164"/>
                  </a:lnTo>
                  <a:lnTo>
                    <a:pt x="60" y="164"/>
                  </a:lnTo>
                  <a:lnTo>
                    <a:pt x="60" y="162"/>
                  </a:lnTo>
                  <a:lnTo>
                    <a:pt x="60" y="162"/>
                  </a:lnTo>
                  <a:lnTo>
                    <a:pt x="60" y="162"/>
                  </a:lnTo>
                  <a:lnTo>
                    <a:pt x="60" y="160"/>
                  </a:lnTo>
                  <a:lnTo>
                    <a:pt x="60" y="160"/>
                  </a:lnTo>
                  <a:lnTo>
                    <a:pt x="58" y="160"/>
                  </a:lnTo>
                  <a:lnTo>
                    <a:pt x="58" y="158"/>
                  </a:lnTo>
                  <a:lnTo>
                    <a:pt x="58" y="158"/>
                  </a:lnTo>
                  <a:lnTo>
                    <a:pt x="58" y="158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8" y="154"/>
                  </a:lnTo>
                  <a:lnTo>
                    <a:pt x="58" y="154"/>
                  </a:lnTo>
                  <a:lnTo>
                    <a:pt x="58" y="154"/>
                  </a:lnTo>
                  <a:lnTo>
                    <a:pt x="56" y="154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6" y="151"/>
                  </a:lnTo>
                  <a:lnTo>
                    <a:pt x="56" y="151"/>
                  </a:lnTo>
                  <a:lnTo>
                    <a:pt x="56" y="151"/>
                  </a:lnTo>
                  <a:lnTo>
                    <a:pt x="56" y="151"/>
                  </a:lnTo>
                  <a:lnTo>
                    <a:pt x="56" y="149"/>
                  </a:lnTo>
                  <a:lnTo>
                    <a:pt x="56" y="149"/>
                  </a:lnTo>
                  <a:lnTo>
                    <a:pt x="56" y="149"/>
                  </a:lnTo>
                  <a:lnTo>
                    <a:pt x="56" y="147"/>
                  </a:lnTo>
                  <a:lnTo>
                    <a:pt x="56" y="147"/>
                  </a:lnTo>
                  <a:lnTo>
                    <a:pt x="56" y="147"/>
                  </a:lnTo>
                  <a:lnTo>
                    <a:pt x="56" y="147"/>
                  </a:lnTo>
                  <a:lnTo>
                    <a:pt x="56" y="145"/>
                  </a:lnTo>
                  <a:lnTo>
                    <a:pt x="56" y="145"/>
                  </a:lnTo>
                  <a:lnTo>
                    <a:pt x="56" y="145"/>
                  </a:lnTo>
                  <a:lnTo>
                    <a:pt x="56" y="145"/>
                  </a:lnTo>
                  <a:lnTo>
                    <a:pt x="58" y="144"/>
                  </a:lnTo>
                  <a:lnTo>
                    <a:pt x="58" y="144"/>
                  </a:lnTo>
                  <a:lnTo>
                    <a:pt x="58" y="144"/>
                  </a:lnTo>
                  <a:lnTo>
                    <a:pt x="58" y="144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60" y="140"/>
                  </a:lnTo>
                  <a:lnTo>
                    <a:pt x="60" y="140"/>
                  </a:lnTo>
                  <a:lnTo>
                    <a:pt x="60" y="140"/>
                  </a:lnTo>
                  <a:lnTo>
                    <a:pt x="60" y="140"/>
                  </a:lnTo>
                  <a:lnTo>
                    <a:pt x="60" y="140"/>
                  </a:lnTo>
                  <a:lnTo>
                    <a:pt x="60" y="138"/>
                  </a:lnTo>
                  <a:lnTo>
                    <a:pt x="60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2" y="136"/>
                  </a:lnTo>
                  <a:lnTo>
                    <a:pt x="62" y="136"/>
                  </a:lnTo>
                  <a:lnTo>
                    <a:pt x="64" y="136"/>
                  </a:lnTo>
                  <a:lnTo>
                    <a:pt x="64" y="136"/>
                  </a:lnTo>
                  <a:lnTo>
                    <a:pt x="64" y="136"/>
                  </a:lnTo>
                  <a:lnTo>
                    <a:pt x="64" y="136"/>
                  </a:lnTo>
                  <a:lnTo>
                    <a:pt x="65" y="135"/>
                  </a:lnTo>
                  <a:lnTo>
                    <a:pt x="65" y="135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100" y="116"/>
                  </a:lnTo>
                  <a:lnTo>
                    <a:pt x="100" y="116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3"/>
                  </a:lnTo>
                  <a:lnTo>
                    <a:pt x="100" y="113"/>
                  </a:lnTo>
                  <a:lnTo>
                    <a:pt x="100" y="113"/>
                  </a:lnTo>
                  <a:lnTo>
                    <a:pt x="100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1"/>
                  </a:lnTo>
                  <a:lnTo>
                    <a:pt x="102" y="111"/>
                  </a:lnTo>
                  <a:lnTo>
                    <a:pt x="102" y="111"/>
                  </a:lnTo>
                  <a:lnTo>
                    <a:pt x="102" y="111"/>
                  </a:lnTo>
                  <a:lnTo>
                    <a:pt x="100" y="111"/>
                  </a:lnTo>
                  <a:lnTo>
                    <a:pt x="102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7"/>
                  </a:lnTo>
                  <a:lnTo>
                    <a:pt x="100" y="107"/>
                  </a:lnTo>
                  <a:lnTo>
                    <a:pt x="100" y="107"/>
                  </a:lnTo>
                  <a:lnTo>
                    <a:pt x="100" y="107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02" y="104"/>
                  </a:lnTo>
                  <a:close/>
                  <a:moveTo>
                    <a:pt x="138" y="164"/>
                  </a:moveTo>
                  <a:lnTo>
                    <a:pt x="177" y="209"/>
                  </a:lnTo>
                  <a:lnTo>
                    <a:pt x="161" y="225"/>
                  </a:lnTo>
                  <a:lnTo>
                    <a:pt x="157" y="221"/>
                  </a:lnTo>
                  <a:lnTo>
                    <a:pt x="157" y="221"/>
                  </a:lnTo>
                  <a:lnTo>
                    <a:pt x="159" y="221"/>
                  </a:lnTo>
                  <a:lnTo>
                    <a:pt x="159" y="221"/>
                  </a:lnTo>
                  <a:lnTo>
                    <a:pt x="159" y="220"/>
                  </a:lnTo>
                  <a:lnTo>
                    <a:pt x="159" y="220"/>
                  </a:lnTo>
                  <a:lnTo>
                    <a:pt x="159" y="220"/>
                  </a:lnTo>
                  <a:lnTo>
                    <a:pt x="159" y="220"/>
                  </a:lnTo>
                  <a:lnTo>
                    <a:pt x="161" y="218"/>
                  </a:lnTo>
                  <a:lnTo>
                    <a:pt x="161" y="218"/>
                  </a:lnTo>
                  <a:lnTo>
                    <a:pt x="161" y="218"/>
                  </a:lnTo>
                  <a:lnTo>
                    <a:pt x="161" y="218"/>
                  </a:lnTo>
                  <a:lnTo>
                    <a:pt x="161" y="216"/>
                  </a:lnTo>
                  <a:lnTo>
                    <a:pt x="161" y="216"/>
                  </a:lnTo>
                  <a:lnTo>
                    <a:pt x="161" y="216"/>
                  </a:lnTo>
                  <a:lnTo>
                    <a:pt x="163" y="216"/>
                  </a:lnTo>
                  <a:lnTo>
                    <a:pt x="163" y="214"/>
                  </a:lnTo>
                  <a:lnTo>
                    <a:pt x="163" y="214"/>
                  </a:lnTo>
                  <a:lnTo>
                    <a:pt x="163" y="214"/>
                  </a:lnTo>
                  <a:lnTo>
                    <a:pt x="163" y="214"/>
                  </a:lnTo>
                  <a:lnTo>
                    <a:pt x="163" y="212"/>
                  </a:lnTo>
                  <a:lnTo>
                    <a:pt x="163" y="212"/>
                  </a:lnTo>
                  <a:lnTo>
                    <a:pt x="163" y="212"/>
                  </a:lnTo>
                  <a:lnTo>
                    <a:pt x="163" y="212"/>
                  </a:lnTo>
                  <a:lnTo>
                    <a:pt x="163" y="211"/>
                  </a:lnTo>
                  <a:lnTo>
                    <a:pt x="163" y="211"/>
                  </a:lnTo>
                  <a:lnTo>
                    <a:pt x="163" y="211"/>
                  </a:lnTo>
                  <a:lnTo>
                    <a:pt x="163" y="211"/>
                  </a:lnTo>
                  <a:lnTo>
                    <a:pt x="165" y="209"/>
                  </a:lnTo>
                  <a:lnTo>
                    <a:pt x="165" y="209"/>
                  </a:lnTo>
                  <a:lnTo>
                    <a:pt x="165" y="209"/>
                  </a:lnTo>
                  <a:lnTo>
                    <a:pt x="165" y="209"/>
                  </a:lnTo>
                  <a:lnTo>
                    <a:pt x="165" y="209"/>
                  </a:lnTo>
                  <a:lnTo>
                    <a:pt x="165" y="207"/>
                  </a:lnTo>
                  <a:lnTo>
                    <a:pt x="165" y="207"/>
                  </a:lnTo>
                  <a:lnTo>
                    <a:pt x="165" y="207"/>
                  </a:lnTo>
                  <a:lnTo>
                    <a:pt x="165" y="207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5" y="203"/>
                  </a:lnTo>
                  <a:lnTo>
                    <a:pt x="165" y="203"/>
                  </a:lnTo>
                  <a:lnTo>
                    <a:pt x="163" y="203"/>
                  </a:lnTo>
                  <a:lnTo>
                    <a:pt x="163" y="203"/>
                  </a:lnTo>
                  <a:lnTo>
                    <a:pt x="163" y="202"/>
                  </a:lnTo>
                  <a:lnTo>
                    <a:pt x="163" y="202"/>
                  </a:lnTo>
                  <a:lnTo>
                    <a:pt x="163" y="202"/>
                  </a:lnTo>
                  <a:lnTo>
                    <a:pt x="163" y="202"/>
                  </a:lnTo>
                  <a:lnTo>
                    <a:pt x="163" y="202"/>
                  </a:lnTo>
                  <a:lnTo>
                    <a:pt x="163" y="200"/>
                  </a:lnTo>
                  <a:lnTo>
                    <a:pt x="163" y="200"/>
                  </a:lnTo>
                  <a:lnTo>
                    <a:pt x="163" y="200"/>
                  </a:lnTo>
                  <a:lnTo>
                    <a:pt x="163" y="200"/>
                  </a:lnTo>
                  <a:lnTo>
                    <a:pt x="163" y="200"/>
                  </a:lnTo>
                  <a:lnTo>
                    <a:pt x="163" y="198"/>
                  </a:lnTo>
                  <a:lnTo>
                    <a:pt x="161" y="198"/>
                  </a:lnTo>
                  <a:lnTo>
                    <a:pt x="161" y="198"/>
                  </a:lnTo>
                  <a:lnTo>
                    <a:pt x="161" y="198"/>
                  </a:lnTo>
                  <a:lnTo>
                    <a:pt x="161" y="198"/>
                  </a:lnTo>
                  <a:lnTo>
                    <a:pt x="161" y="198"/>
                  </a:lnTo>
                  <a:lnTo>
                    <a:pt x="161" y="196"/>
                  </a:lnTo>
                  <a:lnTo>
                    <a:pt x="161" y="196"/>
                  </a:lnTo>
                  <a:lnTo>
                    <a:pt x="159" y="196"/>
                  </a:lnTo>
                  <a:lnTo>
                    <a:pt x="159" y="196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0" y="231"/>
                  </a:lnTo>
                  <a:lnTo>
                    <a:pt x="120" y="231"/>
                  </a:lnTo>
                  <a:lnTo>
                    <a:pt x="120" y="231"/>
                  </a:lnTo>
                  <a:lnTo>
                    <a:pt x="120" y="231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6"/>
                  </a:lnTo>
                  <a:lnTo>
                    <a:pt x="120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3" y="238"/>
                  </a:lnTo>
                  <a:lnTo>
                    <a:pt x="123" y="240"/>
                  </a:lnTo>
                  <a:lnTo>
                    <a:pt x="123" y="240"/>
                  </a:lnTo>
                  <a:lnTo>
                    <a:pt x="123" y="240"/>
                  </a:lnTo>
                  <a:lnTo>
                    <a:pt x="123" y="240"/>
                  </a:lnTo>
                  <a:lnTo>
                    <a:pt x="125" y="241"/>
                  </a:lnTo>
                  <a:lnTo>
                    <a:pt x="121" y="243"/>
                  </a:lnTo>
                  <a:lnTo>
                    <a:pt x="98" y="216"/>
                  </a:lnTo>
                  <a:lnTo>
                    <a:pt x="100" y="212"/>
                  </a:lnTo>
                  <a:lnTo>
                    <a:pt x="100" y="212"/>
                  </a:lnTo>
                  <a:lnTo>
                    <a:pt x="100" y="214"/>
                  </a:lnTo>
                  <a:lnTo>
                    <a:pt x="102" y="214"/>
                  </a:lnTo>
                  <a:lnTo>
                    <a:pt x="102" y="214"/>
                  </a:lnTo>
                  <a:lnTo>
                    <a:pt x="102" y="216"/>
                  </a:lnTo>
                  <a:lnTo>
                    <a:pt x="102" y="216"/>
                  </a:lnTo>
                  <a:lnTo>
                    <a:pt x="103" y="216"/>
                  </a:lnTo>
                  <a:lnTo>
                    <a:pt x="103" y="216"/>
                  </a:lnTo>
                  <a:lnTo>
                    <a:pt x="103" y="216"/>
                  </a:lnTo>
                  <a:lnTo>
                    <a:pt x="103" y="216"/>
                  </a:lnTo>
                  <a:lnTo>
                    <a:pt x="103" y="216"/>
                  </a:lnTo>
                  <a:lnTo>
                    <a:pt x="103" y="218"/>
                  </a:lnTo>
                  <a:lnTo>
                    <a:pt x="103" y="218"/>
                  </a:lnTo>
                  <a:lnTo>
                    <a:pt x="103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7" y="218"/>
                  </a:lnTo>
                  <a:lnTo>
                    <a:pt x="107" y="218"/>
                  </a:lnTo>
                  <a:lnTo>
                    <a:pt x="107" y="218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2" y="218"/>
                  </a:lnTo>
                  <a:lnTo>
                    <a:pt x="112" y="218"/>
                  </a:lnTo>
                  <a:lnTo>
                    <a:pt x="112" y="218"/>
                  </a:lnTo>
                  <a:lnTo>
                    <a:pt x="150" y="183"/>
                  </a:lnTo>
                  <a:lnTo>
                    <a:pt x="150" y="183"/>
                  </a:lnTo>
                  <a:lnTo>
                    <a:pt x="148" y="183"/>
                  </a:lnTo>
                  <a:lnTo>
                    <a:pt x="148" y="183"/>
                  </a:lnTo>
                  <a:lnTo>
                    <a:pt x="148" y="183"/>
                  </a:lnTo>
                  <a:lnTo>
                    <a:pt x="148" y="183"/>
                  </a:lnTo>
                  <a:lnTo>
                    <a:pt x="148" y="182"/>
                  </a:lnTo>
                  <a:lnTo>
                    <a:pt x="148" y="182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7" y="180"/>
                  </a:lnTo>
                  <a:lnTo>
                    <a:pt x="145" y="180"/>
                  </a:lnTo>
                  <a:lnTo>
                    <a:pt x="145" y="180"/>
                  </a:lnTo>
                  <a:lnTo>
                    <a:pt x="145" y="180"/>
                  </a:lnTo>
                  <a:lnTo>
                    <a:pt x="145" y="180"/>
                  </a:lnTo>
                  <a:lnTo>
                    <a:pt x="145" y="180"/>
                  </a:lnTo>
                  <a:lnTo>
                    <a:pt x="143" y="180"/>
                  </a:lnTo>
                  <a:lnTo>
                    <a:pt x="143" y="180"/>
                  </a:lnTo>
                  <a:lnTo>
                    <a:pt x="143" y="180"/>
                  </a:lnTo>
                  <a:lnTo>
                    <a:pt x="143" y="180"/>
                  </a:lnTo>
                  <a:lnTo>
                    <a:pt x="143" y="180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9" y="178"/>
                  </a:lnTo>
                  <a:lnTo>
                    <a:pt x="139" y="178"/>
                  </a:lnTo>
                  <a:lnTo>
                    <a:pt x="139" y="178"/>
                  </a:lnTo>
                  <a:lnTo>
                    <a:pt x="139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2" y="178"/>
                  </a:lnTo>
                  <a:lnTo>
                    <a:pt x="132" y="178"/>
                  </a:lnTo>
                  <a:lnTo>
                    <a:pt x="132" y="178"/>
                  </a:lnTo>
                  <a:lnTo>
                    <a:pt x="132" y="180"/>
                  </a:lnTo>
                  <a:lnTo>
                    <a:pt x="130" y="180"/>
                  </a:lnTo>
                  <a:lnTo>
                    <a:pt x="130" y="180"/>
                  </a:lnTo>
                  <a:lnTo>
                    <a:pt x="130" y="180"/>
                  </a:lnTo>
                  <a:lnTo>
                    <a:pt x="130" y="180"/>
                  </a:lnTo>
                  <a:lnTo>
                    <a:pt x="129" y="180"/>
                  </a:lnTo>
                  <a:lnTo>
                    <a:pt x="129" y="180"/>
                  </a:lnTo>
                  <a:lnTo>
                    <a:pt x="129" y="180"/>
                  </a:lnTo>
                  <a:lnTo>
                    <a:pt x="127" y="180"/>
                  </a:lnTo>
                  <a:lnTo>
                    <a:pt x="127" y="180"/>
                  </a:lnTo>
                  <a:lnTo>
                    <a:pt x="127" y="182"/>
                  </a:lnTo>
                  <a:lnTo>
                    <a:pt x="127" y="182"/>
                  </a:lnTo>
                  <a:lnTo>
                    <a:pt x="125" y="182"/>
                  </a:lnTo>
                  <a:lnTo>
                    <a:pt x="125" y="182"/>
                  </a:lnTo>
                  <a:lnTo>
                    <a:pt x="125" y="182"/>
                  </a:lnTo>
                  <a:lnTo>
                    <a:pt x="125" y="182"/>
                  </a:lnTo>
                  <a:lnTo>
                    <a:pt x="123" y="182"/>
                  </a:lnTo>
                  <a:lnTo>
                    <a:pt x="121" y="178"/>
                  </a:lnTo>
                  <a:lnTo>
                    <a:pt x="138" y="164"/>
                  </a:lnTo>
                  <a:close/>
                  <a:moveTo>
                    <a:pt x="179" y="250"/>
                  </a:moveTo>
                  <a:lnTo>
                    <a:pt x="195" y="265"/>
                  </a:lnTo>
                  <a:lnTo>
                    <a:pt x="206" y="250"/>
                  </a:lnTo>
                  <a:lnTo>
                    <a:pt x="206" y="250"/>
                  </a:lnTo>
                  <a:lnTo>
                    <a:pt x="206" y="250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1"/>
                  </a:lnTo>
                  <a:lnTo>
                    <a:pt x="208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0"/>
                  </a:lnTo>
                  <a:lnTo>
                    <a:pt x="204" y="240"/>
                  </a:lnTo>
                  <a:lnTo>
                    <a:pt x="204" y="240"/>
                  </a:lnTo>
                  <a:lnTo>
                    <a:pt x="208" y="238"/>
                  </a:lnTo>
                  <a:lnTo>
                    <a:pt x="232" y="258"/>
                  </a:lnTo>
                  <a:lnTo>
                    <a:pt x="230" y="261"/>
                  </a:lnTo>
                  <a:lnTo>
                    <a:pt x="230" y="261"/>
                  </a:lnTo>
                  <a:lnTo>
                    <a:pt x="230" y="261"/>
                  </a:lnTo>
                  <a:lnTo>
                    <a:pt x="230" y="261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6" y="260"/>
                  </a:lnTo>
                  <a:lnTo>
                    <a:pt x="226" y="260"/>
                  </a:lnTo>
                  <a:lnTo>
                    <a:pt x="226" y="260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60"/>
                  </a:lnTo>
                  <a:lnTo>
                    <a:pt x="221" y="260"/>
                  </a:lnTo>
                  <a:lnTo>
                    <a:pt x="221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301"/>
                  </a:lnTo>
                  <a:lnTo>
                    <a:pt x="188" y="301"/>
                  </a:lnTo>
                  <a:lnTo>
                    <a:pt x="188" y="301"/>
                  </a:lnTo>
                  <a:lnTo>
                    <a:pt x="188" y="301"/>
                  </a:lnTo>
                  <a:lnTo>
                    <a:pt x="188" y="301"/>
                  </a:lnTo>
                  <a:lnTo>
                    <a:pt x="190" y="301"/>
                  </a:lnTo>
                  <a:lnTo>
                    <a:pt x="190" y="301"/>
                  </a:lnTo>
                  <a:lnTo>
                    <a:pt x="190" y="301"/>
                  </a:lnTo>
                  <a:lnTo>
                    <a:pt x="190" y="301"/>
                  </a:lnTo>
                  <a:lnTo>
                    <a:pt x="190" y="301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2" y="303"/>
                  </a:lnTo>
                  <a:lnTo>
                    <a:pt x="192" y="303"/>
                  </a:lnTo>
                  <a:lnTo>
                    <a:pt x="192" y="305"/>
                  </a:lnTo>
                  <a:lnTo>
                    <a:pt x="192" y="305"/>
                  </a:lnTo>
                  <a:lnTo>
                    <a:pt x="194" y="305"/>
                  </a:lnTo>
                  <a:lnTo>
                    <a:pt x="190" y="308"/>
                  </a:lnTo>
                  <a:lnTo>
                    <a:pt x="165" y="287"/>
                  </a:lnTo>
                  <a:lnTo>
                    <a:pt x="168" y="283"/>
                  </a:lnTo>
                  <a:lnTo>
                    <a:pt x="168" y="283"/>
                  </a:lnTo>
                  <a:lnTo>
                    <a:pt x="168" y="283"/>
                  </a:lnTo>
                  <a:lnTo>
                    <a:pt x="168" y="285"/>
                  </a:lnTo>
                  <a:lnTo>
                    <a:pt x="168" y="285"/>
                  </a:lnTo>
                  <a:lnTo>
                    <a:pt x="168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5"/>
                  </a:lnTo>
                  <a:lnTo>
                    <a:pt x="176" y="285"/>
                  </a:lnTo>
                  <a:lnTo>
                    <a:pt x="176" y="285"/>
                  </a:lnTo>
                  <a:lnTo>
                    <a:pt x="176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3"/>
                  </a:lnTo>
                  <a:lnTo>
                    <a:pt x="192" y="267"/>
                  </a:lnTo>
                  <a:lnTo>
                    <a:pt x="176" y="254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6"/>
                  </a:lnTo>
                  <a:lnTo>
                    <a:pt x="159" y="276"/>
                  </a:lnTo>
                  <a:lnTo>
                    <a:pt x="159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5" y="279"/>
                  </a:lnTo>
                  <a:lnTo>
                    <a:pt x="161" y="283"/>
                  </a:lnTo>
                  <a:lnTo>
                    <a:pt x="138" y="261"/>
                  </a:lnTo>
                  <a:lnTo>
                    <a:pt x="139" y="260"/>
                  </a:lnTo>
                  <a:lnTo>
                    <a:pt x="139" y="260"/>
                  </a:lnTo>
                  <a:lnTo>
                    <a:pt x="139" y="260"/>
                  </a:lnTo>
                  <a:lnTo>
                    <a:pt x="139" y="260"/>
                  </a:lnTo>
                  <a:lnTo>
                    <a:pt x="141" y="260"/>
                  </a:lnTo>
                  <a:lnTo>
                    <a:pt x="141" y="261"/>
                  </a:lnTo>
                  <a:lnTo>
                    <a:pt x="141" y="261"/>
                  </a:lnTo>
                  <a:lnTo>
                    <a:pt x="141" y="261"/>
                  </a:lnTo>
                  <a:lnTo>
                    <a:pt x="141" y="261"/>
                  </a:lnTo>
                  <a:lnTo>
                    <a:pt x="141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8" y="263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50" y="261"/>
                  </a:lnTo>
                  <a:lnTo>
                    <a:pt x="150" y="261"/>
                  </a:lnTo>
                  <a:lnTo>
                    <a:pt x="150" y="261"/>
                  </a:lnTo>
                  <a:lnTo>
                    <a:pt x="150" y="261"/>
                  </a:lnTo>
                  <a:lnTo>
                    <a:pt x="150" y="260"/>
                  </a:lnTo>
                  <a:lnTo>
                    <a:pt x="150" y="260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81" y="225"/>
                  </a:lnTo>
                  <a:lnTo>
                    <a:pt x="181" y="225"/>
                  </a:lnTo>
                  <a:lnTo>
                    <a:pt x="181" y="225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79" y="220"/>
                  </a:lnTo>
                  <a:lnTo>
                    <a:pt x="179" y="220"/>
                  </a:lnTo>
                  <a:lnTo>
                    <a:pt x="179" y="220"/>
                  </a:lnTo>
                  <a:lnTo>
                    <a:pt x="179" y="220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7" y="216"/>
                  </a:lnTo>
                  <a:lnTo>
                    <a:pt x="177" y="216"/>
                  </a:lnTo>
                  <a:lnTo>
                    <a:pt x="177" y="216"/>
                  </a:lnTo>
                  <a:lnTo>
                    <a:pt x="177" y="216"/>
                  </a:lnTo>
                  <a:lnTo>
                    <a:pt x="176" y="216"/>
                  </a:lnTo>
                  <a:lnTo>
                    <a:pt x="179" y="212"/>
                  </a:lnTo>
                  <a:lnTo>
                    <a:pt x="204" y="234"/>
                  </a:lnTo>
                  <a:lnTo>
                    <a:pt x="201" y="236"/>
                  </a:lnTo>
                  <a:lnTo>
                    <a:pt x="201" y="236"/>
                  </a:lnTo>
                  <a:lnTo>
                    <a:pt x="201" y="236"/>
                  </a:lnTo>
                  <a:lnTo>
                    <a:pt x="201" y="236"/>
                  </a:lnTo>
                  <a:lnTo>
                    <a:pt x="201" y="236"/>
                  </a:lnTo>
                  <a:lnTo>
                    <a:pt x="199" y="236"/>
                  </a:lnTo>
                  <a:lnTo>
                    <a:pt x="199" y="236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79" y="250"/>
                  </a:lnTo>
                  <a:close/>
                  <a:moveTo>
                    <a:pt x="262" y="278"/>
                  </a:moveTo>
                  <a:lnTo>
                    <a:pt x="289" y="292"/>
                  </a:lnTo>
                  <a:lnTo>
                    <a:pt x="287" y="296"/>
                  </a:lnTo>
                  <a:lnTo>
                    <a:pt x="287" y="296"/>
                  </a:lnTo>
                  <a:lnTo>
                    <a:pt x="286" y="296"/>
                  </a:lnTo>
                  <a:lnTo>
                    <a:pt x="286" y="296"/>
                  </a:lnTo>
                  <a:lnTo>
                    <a:pt x="286" y="296"/>
                  </a:lnTo>
                  <a:lnTo>
                    <a:pt x="286" y="296"/>
                  </a:lnTo>
                  <a:lnTo>
                    <a:pt x="284" y="296"/>
                  </a:lnTo>
                  <a:lnTo>
                    <a:pt x="284" y="296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7" y="296"/>
                  </a:lnTo>
                  <a:lnTo>
                    <a:pt x="277" y="296"/>
                  </a:lnTo>
                  <a:lnTo>
                    <a:pt x="277" y="296"/>
                  </a:lnTo>
                  <a:lnTo>
                    <a:pt x="277" y="298"/>
                  </a:lnTo>
                  <a:lnTo>
                    <a:pt x="277" y="298"/>
                  </a:lnTo>
                  <a:lnTo>
                    <a:pt x="277" y="298"/>
                  </a:lnTo>
                  <a:lnTo>
                    <a:pt x="277" y="298"/>
                  </a:lnTo>
                  <a:lnTo>
                    <a:pt x="277" y="298"/>
                  </a:lnTo>
                  <a:lnTo>
                    <a:pt x="277" y="299"/>
                  </a:lnTo>
                  <a:lnTo>
                    <a:pt x="277" y="299"/>
                  </a:lnTo>
                  <a:lnTo>
                    <a:pt x="277" y="301"/>
                  </a:lnTo>
                  <a:lnTo>
                    <a:pt x="275" y="301"/>
                  </a:lnTo>
                  <a:lnTo>
                    <a:pt x="275" y="301"/>
                  </a:lnTo>
                  <a:lnTo>
                    <a:pt x="275" y="301"/>
                  </a:lnTo>
                  <a:lnTo>
                    <a:pt x="275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5" y="301"/>
                  </a:lnTo>
                  <a:lnTo>
                    <a:pt x="275" y="301"/>
                  </a:lnTo>
                  <a:lnTo>
                    <a:pt x="275" y="303"/>
                  </a:lnTo>
                  <a:lnTo>
                    <a:pt x="275" y="303"/>
                  </a:lnTo>
                  <a:lnTo>
                    <a:pt x="268" y="332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3" y="301"/>
                  </a:lnTo>
                  <a:lnTo>
                    <a:pt x="293" y="301"/>
                  </a:lnTo>
                  <a:lnTo>
                    <a:pt x="293" y="301"/>
                  </a:lnTo>
                  <a:lnTo>
                    <a:pt x="293" y="299"/>
                  </a:lnTo>
                  <a:lnTo>
                    <a:pt x="293" y="299"/>
                  </a:lnTo>
                  <a:lnTo>
                    <a:pt x="293" y="299"/>
                  </a:lnTo>
                  <a:lnTo>
                    <a:pt x="291" y="299"/>
                  </a:lnTo>
                  <a:lnTo>
                    <a:pt x="291" y="299"/>
                  </a:lnTo>
                  <a:lnTo>
                    <a:pt x="291" y="299"/>
                  </a:lnTo>
                  <a:lnTo>
                    <a:pt x="291" y="298"/>
                  </a:lnTo>
                  <a:lnTo>
                    <a:pt x="293" y="296"/>
                  </a:lnTo>
                  <a:lnTo>
                    <a:pt x="311" y="307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08"/>
                  </a:lnTo>
                  <a:lnTo>
                    <a:pt x="309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2" y="308"/>
                  </a:lnTo>
                  <a:lnTo>
                    <a:pt x="302" y="308"/>
                  </a:lnTo>
                  <a:lnTo>
                    <a:pt x="302" y="308"/>
                  </a:lnTo>
                  <a:lnTo>
                    <a:pt x="302" y="308"/>
                  </a:lnTo>
                  <a:lnTo>
                    <a:pt x="302" y="310"/>
                  </a:lnTo>
                  <a:lnTo>
                    <a:pt x="302" y="310"/>
                  </a:lnTo>
                  <a:lnTo>
                    <a:pt x="302" y="310"/>
                  </a:lnTo>
                  <a:lnTo>
                    <a:pt x="302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298" y="312"/>
                  </a:lnTo>
                  <a:lnTo>
                    <a:pt x="298" y="312"/>
                  </a:lnTo>
                  <a:lnTo>
                    <a:pt x="255" y="348"/>
                  </a:lnTo>
                  <a:lnTo>
                    <a:pt x="250" y="345"/>
                  </a:lnTo>
                  <a:lnTo>
                    <a:pt x="260" y="305"/>
                  </a:lnTo>
                  <a:lnTo>
                    <a:pt x="228" y="332"/>
                  </a:lnTo>
                  <a:lnTo>
                    <a:pt x="221" y="328"/>
                  </a:lnTo>
                  <a:lnTo>
                    <a:pt x="235" y="276"/>
                  </a:lnTo>
                  <a:lnTo>
                    <a:pt x="235" y="276"/>
                  </a:lnTo>
                  <a:lnTo>
                    <a:pt x="235" y="276"/>
                  </a:lnTo>
                  <a:lnTo>
                    <a:pt x="235" y="274"/>
                  </a:lnTo>
                  <a:lnTo>
                    <a:pt x="235" y="274"/>
                  </a:lnTo>
                  <a:lnTo>
                    <a:pt x="235" y="274"/>
                  </a:lnTo>
                  <a:lnTo>
                    <a:pt x="235" y="272"/>
                  </a:lnTo>
                  <a:lnTo>
                    <a:pt x="235" y="272"/>
                  </a:lnTo>
                  <a:lnTo>
                    <a:pt x="235" y="272"/>
                  </a:lnTo>
                  <a:lnTo>
                    <a:pt x="237" y="272"/>
                  </a:lnTo>
                  <a:lnTo>
                    <a:pt x="237" y="270"/>
                  </a:lnTo>
                  <a:lnTo>
                    <a:pt x="237" y="270"/>
                  </a:lnTo>
                  <a:lnTo>
                    <a:pt x="237" y="270"/>
                  </a:lnTo>
                  <a:lnTo>
                    <a:pt x="237" y="270"/>
                  </a:lnTo>
                  <a:lnTo>
                    <a:pt x="237" y="270"/>
                  </a:lnTo>
                  <a:lnTo>
                    <a:pt x="237" y="269"/>
                  </a:lnTo>
                  <a:lnTo>
                    <a:pt x="237" y="269"/>
                  </a:lnTo>
                  <a:lnTo>
                    <a:pt x="237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3"/>
                  </a:lnTo>
                  <a:lnTo>
                    <a:pt x="233" y="263"/>
                  </a:lnTo>
                  <a:lnTo>
                    <a:pt x="235" y="261"/>
                  </a:lnTo>
                  <a:lnTo>
                    <a:pt x="260" y="276"/>
                  </a:lnTo>
                  <a:lnTo>
                    <a:pt x="259" y="279"/>
                  </a:lnTo>
                  <a:lnTo>
                    <a:pt x="259" y="279"/>
                  </a:lnTo>
                  <a:lnTo>
                    <a:pt x="257" y="278"/>
                  </a:lnTo>
                  <a:lnTo>
                    <a:pt x="257" y="278"/>
                  </a:lnTo>
                  <a:lnTo>
                    <a:pt x="257" y="278"/>
                  </a:lnTo>
                  <a:lnTo>
                    <a:pt x="257" y="278"/>
                  </a:lnTo>
                  <a:lnTo>
                    <a:pt x="257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3" y="278"/>
                  </a:lnTo>
                  <a:lnTo>
                    <a:pt x="253" y="278"/>
                  </a:lnTo>
                  <a:lnTo>
                    <a:pt x="253" y="278"/>
                  </a:lnTo>
                  <a:lnTo>
                    <a:pt x="253" y="276"/>
                  </a:lnTo>
                  <a:lnTo>
                    <a:pt x="253" y="276"/>
                  </a:lnTo>
                  <a:lnTo>
                    <a:pt x="253" y="276"/>
                  </a:lnTo>
                  <a:lnTo>
                    <a:pt x="253" y="276"/>
                  </a:lnTo>
                  <a:lnTo>
                    <a:pt x="253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0" y="278"/>
                  </a:lnTo>
                  <a:lnTo>
                    <a:pt x="250" y="278"/>
                  </a:lnTo>
                  <a:lnTo>
                    <a:pt x="250" y="278"/>
                  </a:lnTo>
                  <a:lnTo>
                    <a:pt x="250" y="278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3"/>
                  </a:lnTo>
                  <a:lnTo>
                    <a:pt x="248" y="283"/>
                  </a:lnTo>
                  <a:lnTo>
                    <a:pt x="248" y="283"/>
                  </a:lnTo>
                  <a:lnTo>
                    <a:pt x="241" y="314"/>
                  </a:lnTo>
                  <a:lnTo>
                    <a:pt x="262" y="296"/>
                  </a:lnTo>
                  <a:lnTo>
                    <a:pt x="264" y="290"/>
                  </a:lnTo>
                  <a:lnTo>
                    <a:pt x="264" y="290"/>
                  </a:lnTo>
                  <a:lnTo>
                    <a:pt x="264" y="290"/>
                  </a:lnTo>
                  <a:lnTo>
                    <a:pt x="264" y="290"/>
                  </a:lnTo>
                  <a:lnTo>
                    <a:pt x="264" y="290"/>
                  </a:lnTo>
                  <a:lnTo>
                    <a:pt x="264" y="288"/>
                  </a:lnTo>
                  <a:lnTo>
                    <a:pt x="264" y="288"/>
                  </a:lnTo>
                  <a:lnTo>
                    <a:pt x="264" y="288"/>
                  </a:lnTo>
                  <a:lnTo>
                    <a:pt x="264" y="288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2" y="278"/>
                  </a:lnTo>
                  <a:close/>
                  <a:moveTo>
                    <a:pt x="371" y="330"/>
                  </a:moveTo>
                  <a:lnTo>
                    <a:pt x="363" y="352"/>
                  </a:lnTo>
                  <a:lnTo>
                    <a:pt x="358" y="352"/>
                  </a:lnTo>
                  <a:lnTo>
                    <a:pt x="358" y="352"/>
                  </a:lnTo>
                  <a:lnTo>
                    <a:pt x="360" y="350"/>
                  </a:lnTo>
                  <a:lnTo>
                    <a:pt x="360" y="350"/>
                  </a:lnTo>
                  <a:lnTo>
                    <a:pt x="360" y="350"/>
                  </a:lnTo>
                  <a:lnTo>
                    <a:pt x="360" y="348"/>
                  </a:lnTo>
                  <a:lnTo>
                    <a:pt x="360" y="348"/>
                  </a:lnTo>
                  <a:lnTo>
                    <a:pt x="360" y="348"/>
                  </a:lnTo>
                  <a:lnTo>
                    <a:pt x="360" y="346"/>
                  </a:lnTo>
                  <a:lnTo>
                    <a:pt x="360" y="346"/>
                  </a:lnTo>
                  <a:lnTo>
                    <a:pt x="360" y="346"/>
                  </a:lnTo>
                  <a:lnTo>
                    <a:pt x="360" y="345"/>
                  </a:lnTo>
                  <a:lnTo>
                    <a:pt x="360" y="345"/>
                  </a:lnTo>
                  <a:lnTo>
                    <a:pt x="360" y="345"/>
                  </a:lnTo>
                  <a:lnTo>
                    <a:pt x="360" y="345"/>
                  </a:lnTo>
                  <a:lnTo>
                    <a:pt x="360" y="343"/>
                  </a:lnTo>
                  <a:lnTo>
                    <a:pt x="360" y="343"/>
                  </a:lnTo>
                  <a:lnTo>
                    <a:pt x="358" y="343"/>
                  </a:lnTo>
                  <a:lnTo>
                    <a:pt x="358" y="341"/>
                  </a:lnTo>
                  <a:lnTo>
                    <a:pt x="358" y="341"/>
                  </a:lnTo>
                  <a:lnTo>
                    <a:pt x="358" y="341"/>
                  </a:lnTo>
                  <a:lnTo>
                    <a:pt x="358" y="341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8" y="337"/>
                  </a:lnTo>
                  <a:lnTo>
                    <a:pt x="358" y="337"/>
                  </a:lnTo>
                  <a:lnTo>
                    <a:pt x="358" y="337"/>
                  </a:lnTo>
                  <a:lnTo>
                    <a:pt x="358" y="337"/>
                  </a:lnTo>
                  <a:lnTo>
                    <a:pt x="358" y="336"/>
                  </a:lnTo>
                  <a:lnTo>
                    <a:pt x="356" y="336"/>
                  </a:lnTo>
                  <a:lnTo>
                    <a:pt x="356" y="336"/>
                  </a:lnTo>
                  <a:lnTo>
                    <a:pt x="356" y="336"/>
                  </a:lnTo>
                  <a:lnTo>
                    <a:pt x="356" y="334"/>
                  </a:lnTo>
                  <a:lnTo>
                    <a:pt x="356" y="334"/>
                  </a:lnTo>
                  <a:lnTo>
                    <a:pt x="356" y="334"/>
                  </a:lnTo>
                  <a:lnTo>
                    <a:pt x="356" y="334"/>
                  </a:lnTo>
                  <a:lnTo>
                    <a:pt x="356" y="334"/>
                  </a:lnTo>
                  <a:lnTo>
                    <a:pt x="354" y="332"/>
                  </a:lnTo>
                  <a:lnTo>
                    <a:pt x="354" y="332"/>
                  </a:lnTo>
                  <a:lnTo>
                    <a:pt x="354" y="332"/>
                  </a:lnTo>
                  <a:lnTo>
                    <a:pt x="354" y="332"/>
                  </a:lnTo>
                  <a:lnTo>
                    <a:pt x="354" y="332"/>
                  </a:lnTo>
                  <a:lnTo>
                    <a:pt x="354" y="330"/>
                  </a:lnTo>
                  <a:lnTo>
                    <a:pt x="352" y="330"/>
                  </a:lnTo>
                  <a:lnTo>
                    <a:pt x="352" y="330"/>
                  </a:lnTo>
                  <a:lnTo>
                    <a:pt x="352" y="330"/>
                  </a:lnTo>
                  <a:lnTo>
                    <a:pt x="352" y="330"/>
                  </a:lnTo>
                  <a:lnTo>
                    <a:pt x="352" y="330"/>
                  </a:lnTo>
                  <a:lnTo>
                    <a:pt x="352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49" y="328"/>
                  </a:lnTo>
                  <a:lnTo>
                    <a:pt x="349" y="328"/>
                  </a:lnTo>
                  <a:lnTo>
                    <a:pt x="349" y="327"/>
                  </a:lnTo>
                  <a:lnTo>
                    <a:pt x="349" y="327"/>
                  </a:lnTo>
                  <a:lnTo>
                    <a:pt x="349" y="327"/>
                  </a:lnTo>
                  <a:lnTo>
                    <a:pt x="347" y="327"/>
                  </a:lnTo>
                  <a:lnTo>
                    <a:pt x="347" y="327"/>
                  </a:lnTo>
                  <a:lnTo>
                    <a:pt x="347" y="327"/>
                  </a:lnTo>
                  <a:lnTo>
                    <a:pt x="347" y="327"/>
                  </a:lnTo>
                  <a:lnTo>
                    <a:pt x="345" y="327"/>
                  </a:lnTo>
                  <a:lnTo>
                    <a:pt x="345" y="325"/>
                  </a:lnTo>
                  <a:lnTo>
                    <a:pt x="345" y="325"/>
                  </a:lnTo>
                  <a:lnTo>
                    <a:pt x="345" y="325"/>
                  </a:lnTo>
                  <a:lnTo>
                    <a:pt x="345" y="325"/>
                  </a:lnTo>
                  <a:lnTo>
                    <a:pt x="343" y="325"/>
                  </a:lnTo>
                  <a:lnTo>
                    <a:pt x="343" y="325"/>
                  </a:lnTo>
                  <a:lnTo>
                    <a:pt x="343" y="325"/>
                  </a:lnTo>
                  <a:lnTo>
                    <a:pt x="343" y="325"/>
                  </a:lnTo>
                  <a:lnTo>
                    <a:pt x="343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29" y="345"/>
                  </a:lnTo>
                  <a:lnTo>
                    <a:pt x="329" y="345"/>
                  </a:lnTo>
                  <a:lnTo>
                    <a:pt x="329" y="345"/>
                  </a:lnTo>
                  <a:lnTo>
                    <a:pt x="329" y="345"/>
                  </a:lnTo>
                  <a:lnTo>
                    <a:pt x="331" y="346"/>
                  </a:lnTo>
                  <a:lnTo>
                    <a:pt x="331" y="346"/>
                  </a:lnTo>
                  <a:lnTo>
                    <a:pt x="331" y="346"/>
                  </a:lnTo>
                  <a:lnTo>
                    <a:pt x="331" y="346"/>
                  </a:lnTo>
                  <a:lnTo>
                    <a:pt x="331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2" y="346"/>
                  </a:lnTo>
                  <a:lnTo>
                    <a:pt x="342" y="346"/>
                  </a:lnTo>
                  <a:lnTo>
                    <a:pt x="342" y="346"/>
                  </a:lnTo>
                  <a:lnTo>
                    <a:pt x="342" y="346"/>
                  </a:lnTo>
                  <a:lnTo>
                    <a:pt x="342" y="345"/>
                  </a:lnTo>
                  <a:lnTo>
                    <a:pt x="342" y="345"/>
                  </a:lnTo>
                  <a:lnTo>
                    <a:pt x="342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1"/>
                  </a:lnTo>
                  <a:lnTo>
                    <a:pt x="345" y="341"/>
                  </a:lnTo>
                  <a:lnTo>
                    <a:pt x="347" y="341"/>
                  </a:lnTo>
                  <a:lnTo>
                    <a:pt x="347" y="341"/>
                  </a:lnTo>
                  <a:lnTo>
                    <a:pt x="347" y="341"/>
                  </a:lnTo>
                  <a:lnTo>
                    <a:pt x="347" y="341"/>
                  </a:lnTo>
                  <a:lnTo>
                    <a:pt x="351" y="341"/>
                  </a:lnTo>
                  <a:lnTo>
                    <a:pt x="340" y="366"/>
                  </a:lnTo>
                  <a:lnTo>
                    <a:pt x="338" y="365"/>
                  </a:lnTo>
                  <a:lnTo>
                    <a:pt x="338" y="365"/>
                  </a:lnTo>
                  <a:lnTo>
                    <a:pt x="338" y="365"/>
                  </a:lnTo>
                  <a:lnTo>
                    <a:pt x="338" y="365"/>
                  </a:lnTo>
                  <a:lnTo>
                    <a:pt x="338" y="363"/>
                  </a:lnTo>
                  <a:lnTo>
                    <a:pt x="338" y="363"/>
                  </a:lnTo>
                  <a:lnTo>
                    <a:pt x="338" y="363"/>
                  </a:lnTo>
                  <a:lnTo>
                    <a:pt x="338" y="363"/>
                  </a:lnTo>
                  <a:lnTo>
                    <a:pt x="338" y="363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59"/>
                  </a:lnTo>
                  <a:lnTo>
                    <a:pt x="338" y="359"/>
                  </a:lnTo>
                  <a:lnTo>
                    <a:pt x="338" y="359"/>
                  </a:lnTo>
                  <a:lnTo>
                    <a:pt x="338" y="359"/>
                  </a:lnTo>
                  <a:lnTo>
                    <a:pt x="338" y="359"/>
                  </a:lnTo>
                  <a:lnTo>
                    <a:pt x="338" y="357"/>
                  </a:lnTo>
                  <a:lnTo>
                    <a:pt x="338" y="357"/>
                  </a:lnTo>
                  <a:lnTo>
                    <a:pt x="336" y="357"/>
                  </a:lnTo>
                  <a:lnTo>
                    <a:pt x="336" y="357"/>
                  </a:lnTo>
                  <a:lnTo>
                    <a:pt x="336" y="357"/>
                  </a:lnTo>
                  <a:lnTo>
                    <a:pt x="336" y="357"/>
                  </a:lnTo>
                  <a:lnTo>
                    <a:pt x="336" y="357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4"/>
                  </a:lnTo>
                  <a:lnTo>
                    <a:pt x="336" y="354"/>
                  </a:lnTo>
                  <a:lnTo>
                    <a:pt x="336" y="354"/>
                  </a:lnTo>
                  <a:lnTo>
                    <a:pt x="334" y="354"/>
                  </a:lnTo>
                  <a:lnTo>
                    <a:pt x="334" y="354"/>
                  </a:lnTo>
                  <a:lnTo>
                    <a:pt x="334" y="354"/>
                  </a:lnTo>
                  <a:lnTo>
                    <a:pt x="334" y="354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3" y="352"/>
                  </a:lnTo>
                  <a:lnTo>
                    <a:pt x="333" y="352"/>
                  </a:lnTo>
                  <a:lnTo>
                    <a:pt x="333" y="352"/>
                  </a:lnTo>
                  <a:lnTo>
                    <a:pt x="333" y="352"/>
                  </a:lnTo>
                  <a:lnTo>
                    <a:pt x="333" y="352"/>
                  </a:lnTo>
                  <a:lnTo>
                    <a:pt x="333" y="350"/>
                  </a:lnTo>
                  <a:lnTo>
                    <a:pt x="333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29" y="350"/>
                  </a:lnTo>
                  <a:lnTo>
                    <a:pt x="329" y="350"/>
                  </a:lnTo>
                  <a:lnTo>
                    <a:pt x="329" y="350"/>
                  </a:lnTo>
                  <a:lnTo>
                    <a:pt x="329" y="350"/>
                  </a:lnTo>
                  <a:lnTo>
                    <a:pt x="329" y="348"/>
                  </a:lnTo>
                  <a:lnTo>
                    <a:pt x="327" y="348"/>
                  </a:lnTo>
                  <a:lnTo>
                    <a:pt x="327" y="348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7"/>
                  </a:lnTo>
                  <a:lnTo>
                    <a:pt x="322" y="377"/>
                  </a:lnTo>
                  <a:lnTo>
                    <a:pt x="324" y="377"/>
                  </a:lnTo>
                  <a:lnTo>
                    <a:pt x="324" y="377"/>
                  </a:lnTo>
                  <a:lnTo>
                    <a:pt x="324" y="377"/>
                  </a:lnTo>
                  <a:lnTo>
                    <a:pt x="324" y="377"/>
                  </a:lnTo>
                  <a:lnTo>
                    <a:pt x="325" y="377"/>
                  </a:lnTo>
                  <a:lnTo>
                    <a:pt x="325" y="377"/>
                  </a:lnTo>
                  <a:lnTo>
                    <a:pt x="325" y="377"/>
                  </a:lnTo>
                  <a:lnTo>
                    <a:pt x="325" y="377"/>
                  </a:lnTo>
                  <a:lnTo>
                    <a:pt x="325" y="377"/>
                  </a:lnTo>
                  <a:lnTo>
                    <a:pt x="327" y="379"/>
                  </a:lnTo>
                  <a:lnTo>
                    <a:pt x="327" y="379"/>
                  </a:lnTo>
                  <a:lnTo>
                    <a:pt x="327" y="379"/>
                  </a:lnTo>
                  <a:lnTo>
                    <a:pt x="329" y="379"/>
                  </a:lnTo>
                  <a:lnTo>
                    <a:pt x="329" y="379"/>
                  </a:lnTo>
                  <a:lnTo>
                    <a:pt x="329" y="379"/>
                  </a:lnTo>
                  <a:lnTo>
                    <a:pt x="329" y="379"/>
                  </a:lnTo>
                  <a:lnTo>
                    <a:pt x="331" y="379"/>
                  </a:lnTo>
                  <a:lnTo>
                    <a:pt x="331" y="379"/>
                  </a:lnTo>
                  <a:lnTo>
                    <a:pt x="331" y="379"/>
                  </a:lnTo>
                  <a:lnTo>
                    <a:pt x="333" y="379"/>
                  </a:lnTo>
                  <a:lnTo>
                    <a:pt x="333" y="379"/>
                  </a:lnTo>
                  <a:lnTo>
                    <a:pt x="333" y="379"/>
                  </a:lnTo>
                  <a:lnTo>
                    <a:pt x="333" y="379"/>
                  </a:lnTo>
                  <a:lnTo>
                    <a:pt x="334" y="379"/>
                  </a:lnTo>
                  <a:lnTo>
                    <a:pt x="334" y="379"/>
                  </a:lnTo>
                  <a:lnTo>
                    <a:pt x="334" y="379"/>
                  </a:lnTo>
                  <a:lnTo>
                    <a:pt x="336" y="379"/>
                  </a:lnTo>
                  <a:lnTo>
                    <a:pt x="336" y="379"/>
                  </a:lnTo>
                  <a:lnTo>
                    <a:pt x="336" y="379"/>
                  </a:lnTo>
                  <a:lnTo>
                    <a:pt x="336" y="379"/>
                  </a:lnTo>
                  <a:lnTo>
                    <a:pt x="338" y="379"/>
                  </a:lnTo>
                  <a:lnTo>
                    <a:pt x="338" y="379"/>
                  </a:lnTo>
                  <a:lnTo>
                    <a:pt x="338" y="379"/>
                  </a:lnTo>
                  <a:lnTo>
                    <a:pt x="338" y="379"/>
                  </a:lnTo>
                  <a:lnTo>
                    <a:pt x="340" y="379"/>
                  </a:lnTo>
                  <a:lnTo>
                    <a:pt x="340" y="379"/>
                  </a:lnTo>
                  <a:lnTo>
                    <a:pt x="340" y="379"/>
                  </a:lnTo>
                  <a:lnTo>
                    <a:pt x="340" y="379"/>
                  </a:lnTo>
                  <a:lnTo>
                    <a:pt x="342" y="377"/>
                  </a:lnTo>
                  <a:lnTo>
                    <a:pt x="342" y="377"/>
                  </a:lnTo>
                  <a:lnTo>
                    <a:pt x="342" y="377"/>
                  </a:lnTo>
                  <a:lnTo>
                    <a:pt x="342" y="377"/>
                  </a:lnTo>
                  <a:lnTo>
                    <a:pt x="343" y="377"/>
                  </a:lnTo>
                  <a:lnTo>
                    <a:pt x="343" y="377"/>
                  </a:lnTo>
                  <a:lnTo>
                    <a:pt x="343" y="377"/>
                  </a:lnTo>
                  <a:lnTo>
                    <a:pt x="343" y="377"/>
                  </a:lnTo>
                  <a:lnTo>
                    <a:pt x="345" y="375"/>
                  </a:lnTo>
                  <a:lnTo>
                    <a:pt x="345" y="375"/>
                  </a:lnTo>
                  <a:lnTo>
                    <a:pt x="345" y="375"/>
                  </a:lnTo>
                  <a:lnTo>
                    <a:pt x="345" y="375"/>
                  </a:lnTo>
                  <a:lnTo>
                    <a:pt x="347" y="375"/>
                  </a:lnTo>
                  <a:lnTo>
                    <a:pt x="347" y="375"/>
                  </a:lnTo>
                  <a:lnTo>
                    <a:pt x="347" y="374"/>
                  </a:lnTo>
                  <a:lnTo>
                    <a:pt x="347" y="374"/>
                  </a:lnTo>
                  <a:lnTo>
                    <a:pt x="349" y="374"/>
                  </a:lnTo>
                  <a:lnTo>
                    <a:pt x="349" y="374"/>
                  </a:lnTo>
                  <a:lnTo>
                    <a:pt x="349" y="374"/>
                  </a:lnTo>
                  <a:lnTo>
                    <a:pt x="349" y="374"/>
                  </a:lnTo>
                  <a:lnTo>
                    <a:pt x="349" y="372"/>
                  </a:lnTo>
                  <a:lnTo>
                    <a:pt x="351" y="372"/>
                  </a:lnTo>
                  <a:lnTo>
                    <a:pt x="351" y="372"/>
                  </a:lnTo>
                  <a:lnTo>
                    <a:pt x="351" y="372"/>
                  </a:lnTo>
                  <a:lnTo>
                    <a:pt x="351" y="370"/>
                  </a:lnTo>
                  <a:lnTo>
                    <a:pt x="352" y="370"/>
                  </a:lnTo>
                  <a:lnTo>
                    <a:pt x="352" y="370"/>
                  </a:lnTo>
                  <a:lnTo>
                    <a:pt x="352" y="370"/>
                  </a:lnTo>
                  <a:lnTo>
                    <a:pt x="352" y="368"/>
                  </a:lnTo>
                  <a:lnTo>
                    <a:pt x="352" y="368"/>
                  </a:lnTo>
                  <a:lnTo>
                    <a:pt x="354" y="368"/>
                  </a:lnTo>
                  <a:lnTo>
                    <a:pt x="354" y="368"/>
                  </a:lnTo>
                  <a:lnTo>
                    <a:pt x="358" y="368"/>
                  </a:lnTo>
                  <a:lnTo>
                    <a:pt x="347" y="392"/>
                  </a:lnTo>
                  <a:lnTo>
                    <a:pt x="293" y="370"/>
                  </a:lnTo>
                  <a:lnTo>
                    <a:pt x="295" y="366"/>
                  </a:lnTo>
                  <a:lnTo>
                    <a:pt x="295" y="366"/>
                  </a:lnTo>
                  <a:lnTo>
                    <a:pt x="295" y="366"/>
                  </a:lnTo>
                  <a:lnTo>
                    <a:pt x="295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8" y="366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6" y="365"/>
                  </a:lnTo>
                  <a:lnTo>
                    <a:pt x="306" y="365"/>
                  </a:lnTo>
                  <a:lnTo>
                    <a:pt x="306" y="365"/>
                  </a:lnTo>
                  <a:lnTo>
                    <a:pt x="306" y="365"/>
                  </a:lnTo>
                  <a:lnTo>
                    <a:pt x="306" y="363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6"/>
                  </a:lnTo>
                  <a:lnTo>
                    <a:pt x="322" y="316"/>
                  </a:lnTo>
                  <a:lnTo>
                    <a:pt x="322" y="316"/>
                  </a:lnTo>
                  <a:lnTo>
                    <a:pt x="322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4"/>
                  </a:lnTo>
                  <a:lnTo>
                    <a:pt x="320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6" y="314"/>
                  </a:lnTo>
                  <a:lnTo>
                    <a:pt x="316" y="314"/>
                  </a:lnTo>
                  <a:lnTo>
                    <a:pt x="316" y="312"/>
                  </a:lnTo>
                  <a:lnTo>
                    <a:pt x="315" y="312"/>
                  </a:lnTo>
                  <a:lnTo>
                    <a:pt x="316" y="308"/>
                  </a:lnTo>
                  <a:lnTo>
                    <a:pt x="371" y="330"/>
                  </a:lnTo>
                  <a:close/>
                  <a:moveTo>
                    <a:pt x="360" y="395"/>
                  </a:moveTo>
                  <a:lnTo>
                    <a:pt x="365" y="372"/>
                  </a:lnTo>
                  <a:lnTo>
                    <a:pt x="369" y="374"/>
                  </a:lnTo>
                  <a:lnTo>
                    <a:pt x="369" y="374"/>
                  </a:lnTo>
                  <a:lnTo>
                    <a:pt x="369" y="374"/>
                  </a:lnTo>
                  <a:lnTo>
                    <a:pt x="369" y="374"/>
                  </a:lnTo>
                  <a:lnTo>
                    <a:pt x="369" y="375"/>
                  </a:lnTo>
                  <a:lnTo>
                    <a:pt x="369" y="375"/>
                  </a:lnTo>
                  <a:lnTo>
                    <a:pt x="369" y="375"/>
                  </a:lnTo>
                  <a:lnTo>
                    <a:pt x="369" y="377"/>
                  </a:lnTo>
                  <a:lnTo>
                    <a:pt x="369" y="377"/>
                  </a:lnTo>
                  <a:lnTo>
                    <a:pt x="369" y="377"/>
                  </a:lnTo>
                  <a:lnTo>
                    <a:pt x="369" y="379"/>
                  </a:lnTo>
                  <a:lnTo>
                    <a:pt x="369" y="379"/>
                  </a:lnTo>
                  <a:lnTo>
                    <a:pt x="369" y="379"/>
                  </a:lnTo>
                  <a:lnTo>
                    <a:pt x="369" y="381"/>
                  </a:lnTo>
                  <a:lnTo>
                    <a:pt x="371" y="381"/>
                  </a:lnTo>
                  <a:lnTo>
                    <a:pt x="371" y="381"/>
                  </a:lnTo>
                  <a:lnTo>
                    <a:pt x="371" y="383"/>
                  </a:lnTo>
                  <a:lnTo>
                    <a:pt x="371" y="383"/>
                  </a:lnTo>
                  <a:lnTo>
                    <a:pt x="371" y="383"/>
                  </a:lnTo>
                  <a:lnTo>
                    <a:pt x="371" y="384"/>
                  </a:lnTo>
                  <a:lnTo>
                    <a:pt x="371" y="384"/>
                  </a:lnTo>
                  <a:lnTo>
                    <a:pt x="371" y="384"/>
                  </a:lnTo>
                  <a:lnTo>
                    <a:pt x="371" y="384"/>
                  </a:lnTo>
                  <a:lnTo>
                    <a:pt x="371" y="386"/>
                  </a:lnTo>
                  <a:lnTo>
                    <a:pt x="371" y="386"/>
                  </a:lnTo>
                  <a:lnTo>
                    <a:pt x="371" y="386"/>
                  </a:lnTo>
                  <a:lnTo>
                    <a:pt x="371" y="388"/>
                  </a:lnTo>
                  <a:lnTo>
                    <a:pt x="372" y="388"/>
                  </a:lnTo>
                  <a:lnTo>
                    <a:pt x="372" y="388"/>
                  </a:lnTo>
                  <a:lnTo>
                    <a:pt x="372" y="388"/>
                  </a:lnTo>
                  <a:lnTo>
                    <a:pt x="372" y="390"/>
                  </a:lnTo>
                  <a:lnTo>
                    <a:pt x="372" y="390"/>
                  </a:lnTo>
                  <a:lnTo>
                    <a:pt x="372" y="390"/>
                  </a:lnTo>
                  <a:lnTo>
                    <a:pt x="372" y="390"/>
                  </a:lnTo>
                  <a:lnTo>
                    <a:pt x="372" y="390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4" y="394"/>
                  </a:lnTo>
                  <a:lnTo>
                    <a:pt x="374" y="394"/>
                  </a:lnTo>
                  <a:lnTo>
                    <a:pt x="374" y="394"/>
                  </a:lnTo>
                  <a:lnTo>
                    <a:pt x="376" y="394"/>
                  </a:lnTo>
                  <a:lnTo>
                    <a:pt x="376" y="394"/>
                  </a:lnTo>
                  <a:lnTo>
                    <a:pt x="376" y="394"/>
                  </a:lnTo>
                  <a:lnTo>
                    <a:pt x="376" y="395"/>
                  </a:lnTo>
                  <a:lnTo>
                    <a:pt x="376" y="395"/>
                  </a:lnTo>
                  <a:lnTo>
                    <a:pt x="376" y="395"/>
                  </a:lnTo>
                  <a:lnTo>
                    <a:pt x="378" y="395"/>
                  </a:lnTo>
                  <a:lnTo>
                    <a:pt x="378" y="395"/>
                  </a:lnTo>
                  <a:lnTo>
                    <a:pt x="378" y="395"/>
                  </a:lnTo>
                  <a:lnTo>
                    <a:pt x="378" y="397"/>
                  </a:lnTo>
                  <a:lnTo>
                    <a:pt x="378" y="397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1" y="397"/>
                  </a:lnTo>
                  <a:lnTo>
                    <a:pt x="381" y="397"/>
                  </a:lnTo>
                  <a:lnTo>
                    <a:pt x="381" y="399"/>
                  </a:lnTo>
                  <a:lnTo>
                    <a:pt x="381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5" y="399"/>
                  </a:lnTo>
                  <a:lnTo>
                    <a:pt x="385" y="399"/>
                  </a:lnTo>
                  <a:lnTo>
                    <a:pt x="385" y="399"/>
                  </a:lnTo>
                  <a:lnTo>
                    <a:pt x="385" y="399"/>
                  </a:lnTo>
                  <a:lnTo>
                    <a:pt x="385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4" y="399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6" y="397"/>
                  </a:lnTo>
                  <a:lnTo>
                    <a:pt x="396" y="397"/>
                  </a:lnTo>
                  <a:lnTo>
                    <a:pt x="396" y="397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396" y="386"/>
                  </a:lnTo>
                  <a:lnTo>
                    <a:pt x="396" y="386"/>
                  </a:lnTo>
                  <a:lnTo>
                    <a:pt x="396" y="386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4" y="384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2" y="383"/>
                  </a:lnTo>
                  <a:lnTo>
                    <a:pt x="392" y="383"/>
                  </a:lnTo>
                  <a:lnTo>
                    <a:pt x="392" y="381"/>
                  </a:lnTo>
                  <a:lnTo>
                    <a:pt x="392" y="381"/>
                  </a:lnTo>
                  <a:lnTo>
                    <a:pt x="392" y="381"/>
                  </a:lnTo>
                  <a:lnTo>
                    <a:pt x="390" y="381"/>
                  </a:lnTo>
                  <a:lnTo>
                    <a:pt x="390" y="379"/>
                  </a:lnTo>
                  <a:lnTo>
                    <a:pt x="390" y="379"/>
                  </a:lnTo>
                  <a:lnTo>
                    <a:pt x="389" y="379"/>
                  </a:lnTo>
                  <a:lnTo>
                    <a:pt x="389" y="379"/>
                  </a:lnTo>
                  <a:lnTo>
                    <a:pt x="387" y="377"/>
                  </a:lnTo>
                  <a:lnTo>
                    <a:pt x="387" y="377"/>
                  </a:lnTo>
                  <a:lnTo>
                    <a:pt x="385" y="377"/>
                  </a:lnTo>
                  <a:lnTo>
                    <a:pt x="385" y="377"/>
                  </a:lnTo>
                  <a:lnTo>
                    <a:pt x="385" y="375"/>
                  </a:lnTo>
                  <a:lnTo>
                    <a:pt x="385" y="375"/>
                  </a:lnTo>
                  <a:lnTo>
                    <a:pt x="383" y="375"/>
                  </a:lnTo>
                  <a:lnTo>
                    <a:pt x="383" y="375"/>
                  </a:lnTo>
                  <a:lnTo>
                    <a:pt x="383" y="375"/>
                  </a:lnTo>
                  <a:lnTo>
                    <a:pt x="383" y="374"/>
                  </a:lnTo>
                  <a:lnTo>
                    <a:pt x="381" y="374"/>
                  </a:lnTo>
                  <a:lnTo>
                    <a:pt x="381" y="374"/>
                  </a:lnTo>
                  <a:lnTo>
                    <a:pt x="381" y="374"/>
                  </a:lnTo>
                  <a:lnTo>
                    <a:pt x="381" y="374"/>
                  </a:lnTo>
                  <a:lnTo>
                    <a:pt x="380" y="372"/>
                  </a:lnTo>
                  <a:lnTo>
                    <a:pt x="380" y="372"/>
                  </a:lnTo>
                  <a:lnTo>
                    <a:pt x="380" y="372"/>
                  </a:lnTo>
                  <a:lnTo>
                    <a:pt x="380" y="372"/>
                  </a:lnTo>
                  <a:lnTo>
                    <a:pt x="378" y="372"/>
                  </a:lnTo>
                  <a:lnTo>
                    <a:pt x="378" y="370"/>
                  </a:lnTo>
                  <a:lnTo>
                    <a:pt x="378" y="370"/>
                  </a:lnTo>
                  <a:lnTo>
                    <a:pt x="378" y="370"/>
                  </a:lnTo>
                  <a:lnTo>
                    <a:pt x="376" y="370"/>
                  </a:lnTo>
                  <a:lnTo>
                    <a:pt x="376" y="368"/>
                  </a:lnTo>
                  <a:lnTo>
                    <a:pt x="376" y="368"/>
                  </a:lnTo>
                  <a:lnTo>
                    <a:pt x="376" y="368"/>
                  </a:lnTo>
                  <a:lnTo>
                    <a:pt x="376" y="368"/>
                  </a:lnTo>
                  <a:lnTo>
                    <a:pt x="374" y="368"/>
                  </a:lnTo>
                  <a:lnTo>
                    <a:pt x="374" y="366"/>
                  </a:lnTo>
                  <a:lnTo>
                    <a:pt x="374" y="366"/>
                  </a:lnTo>
                  <a:lnTo>
                    <a:pt x="374" y="366"/>
                  </a:lnTo>
                  <a:lnTo>
                    <a:pt x="374" y="366"/>
                  </a:lnTo>
                  <a:lnTo>
                    <a:pt x="374" y="366"/>
                  </a:lnTo>
                  <a:lnTo>
                    <a:pt x="372" y="365"/>
                  </a:lnTo>
                  <a:lnTo>
                    <a:pt x="372" y="365"/>
                  </a:lnTo>
                  <a:lnTo>
                    <a:pt x="372" y="365"/>
                  </a:lnTo>
                  <a:lnTo>
                    <a:pt x="372" y="365"/>
                  </a:lnTo>
                  <a:lnTo>
                    <a:pt x="372" y="365"/>
                  </a:lnTo>
                  <a:lnTo>
                    <a:pt x="372" y="363"/>
                  </a:lnTo>
                  <a:lnTo>
                    <a:pt x="372" y="363"/>
                  </a:lnTo>
                  <a:lnTo>
                    <a:pt x="372" y="363"/>
                  </a:lnTo>
                  <a:lnTo>
                    <a:pt x="371" y="363"/>
                  </a:lnTo>
                  <a:lnTo>
                    <a:pt x="371" y="363"/>
                  </a:lnTo>
                  <a:lnTo>
                    <a:pt x="371" y="361"/>
                  </a:lnTo>
                  <a:lnTo>
                    <a:pt x="371" y="361"/>
                  </a:lnTo>
                  <a:lnTo>
                    <a:pt x="371" y="361"/>
                  </a:lnTo>
                  <a:lnTo>
                    <a:pt x="371" y="361"/>
                  </a:lnTo>
                  <a:lnTo>
                    <a:pt x="371" y="361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71" y="357"/>
                  </a:lnTo>
                  <a:lnTo>
                    <a:pt x="371" y="357"/>
                  </a:lnTo>
                  <a:lnTo>
                    <a:pt x="371" y="357"/>
                  </a:lnTo>
                  <a:lnTo>
                    <a:pt x="371" y="357"/>
                  </a:lnTo>
                  <a:lnTo>
                    <a:pt x="371" y="357"/>
                  </a:lnTo>
                  <a:lnTo>
                    <a:pt x="371" y="356"/>
                  </a:lnTo>
                  <a:lnTo>
                    <a:pt x="371" y="356"/>
                  </a:lnTo>
                  <a:lnTo>
                    <a:pt x="371" y="356"/>
                  </a:lnTo>
                  <a:lnTo>
                    <a:pt x="371" y="356"/>
                  </a:lnTo>
                  <a:lnTo>
                    <a:pt x="371" y="356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2"/>
                  </a:lnTo>
                  <a:lnTo>
                    <a:pt x="371" y="352"/>
                  </a:lnTo>
                  <a:lnTo>
                    <a:pt x="371" y="352"/>
                  </a:lnTo>
                  <a:lnTo>
                    <a:pt x="371" y="350"/>
                  </a:lnTo>
                  <a:lnTo>
                    <a:pt x="371" y="350"/>
                  </a:lnTo>
                  <a:lnTo>
                    <a:pt x="371" y="350"/>
                  </a:lnTo>
                  <a:lnTo>
                    <a:pt x="372" y="348"/>
                  </a:lnTo>
                  <a:lnTo>
                    <a:pt x="372" y="348"/>
                  </a:lnTo>
                  <a:lnTo>
                    <a:pt x="372" y="348"/>
                  </a:lnTo>
                  <a:lnTo>
                    <a:pt x="372" y="348"/>
                  </a:lnTo>
                  <a:lnTo>
                    <a:pt x="372" y="346"/>
                  </a:lnTo>
                  <a:lnTo>
                    <a:pt x="372" y="346"/>
                  </a:lnTo>
                  <a:lnTo>
                    <a:pt x="372" y="346"/>
                  </a:lnTo>
                  <a:lnTo>
                    <a:pt x="374" y="346"/>
                  </a:lnTo>
                  <a:lnTo>
                    <a:pt x="374" y="345"/>
                  </a:lnTo>
                  <a:lnTo>
                    <a:pt x="374" y="345"/>
                  </a:lnTo>
                  <a:lnTo>
                    <a:pt x="374" y="345"/>
                  </a:lnTo>
                  <a:lnTo>
                    <a:pt x="374" y="345"/>
                  </a:lnTo>
                  <a:lnTo>
                    <a:pt x="374" y="343"/>
                  </a:lnTo>
                  <a:lnTo>
                    <a:pt x="376" y="343"/>
                  </a:lnTo>
                  <a:lnTo>
                    <a:pt x="376" y="343"/>
                  </a:lnTo>
                  <a:lnTo>
                    <a:pt x="376" y="343"/>
                  </a:lnTo>
                  <a:lnTo>
                    <a:pt x="376" y="343"/>
                  </a:lnTo>
                  <a:lnTo>
                    <a:pt x="376" y="341"/>
                  </a:lnTo>
                  <a:lnTo>
                    <a:pt x="378" y="341"/>
                  </a:lnTo>
                  <a:lnTo>
                    <a:pt x="378" y="341"/>
                  </a:lnTo>
                  <a:lnTo>
                    <a:pt x="378" y="341"/>
                  </a:lnTo>
                  <a:lnTo>
                    <a:pt x="378" y="341"/>
                  </a:lnTo>
                  <a:lnTo>
                    <a:pt x="378" y="341"/>
                  </a:lnTo>
                  <a:lnTo>
                    <a:pt x="380" y="339"/>
                  </a:lnTo>
                  <a:lnTo>
                    <a:pt x="380" y="339"/>
                  </a:lnTo>
                  <a:lnTo>
                    <a:pt x="380" y="339"/>
                  </a:lnTo>
                  <a:lnTo>
                    <a:pt x="380" y="339"/>
                  </a:lnTo>
                  <a:lnTo>
                    <a:pt x="381" y="339"/>
                  </a:lnTo>
                  <a:lnTo>
                    <a:pt x="381" y="339"/>
                  </a:lnTo>
                  <a:lnTo>
                    <a:pt x="381" y="339"/>
                  </a:lnTo>
                  <a:lnTo>
                    <a:pt x="381" y="339"/>
                  </a:lnTo>
                  <a:lnTo>
                    <a:pt x="383" y="337"/>
                  </a:lnTo>
                  <a:lnTo>
                    <a:pt x="383" y="337"/>
                  </a:lnTo>
                  <a:lnTo>
                    <a:pt x="383" y="337"/>
                  </a:lnTo>
                  <a:lnTo>
                    <a:pt x="383" y="337"/>
                  </a:lnTo>
                  <a:lnTo>
                    <a:pt x="385" y="337"/>
                  </a:lnTo>
                  <a:lnTo>
                    <a:pt x="385" y="337"/>
                  </a:lnTo>
                  <a:lnTo>
                    <a:pt x="385" y="337"/>
                  </a:lnTo>
                  <a:lnTo>
                    <a:pt x="385" y="337"/>
                  </a:lnTo>
                  <a:lnTo>
                    <a:pt x="387" y="337"/>
                  </a:lnTo>
                  <a:lnTo>
                    <a:pt x="387" y="337"/>
                  </a:lnTo>
                  <a:lnTo>
                    <a:pt x="387" y="337"/>
                  </a:lnTo>
                  <a:lnTo>
                    <a:pt x="389" y="337"/>
                  </a:lnTo>
                  <a:lnTo>
                    <a:pt x="389" y="337"/>
                  </a:lnTo>
                  <a:lnTo>
                    <a:pt x="389" y="337"/>
                  </a:lnTo>
                  <a:lnTo>
                    <a:pt x="389" y="337"/>
                  </a:lnTo>
                  <a:lnTo>
                    <a:pt x="390" y="337"/>
                  </a:lnTo>
                  <a:lnTo>
                    <a:pt x="390" y="337"/>
                  </a:lnTo>
                  <a:lnTo>
                    <a:pt x="390" y="337"/>
                  </a:lnTo>
                  <a:lnTo>
                    <a:pt x="392" y="337"/>
                  </a:lnTo>
                  <a:lnTo>
                    <a:pt x="392" y="337"/>
                  </a:lnTo>
                  <a:lnTo>
                    <a:pt x="392" y="337"/>
                  </a:lnTo>
                  <a:lnTo>
                    <a:pt x="394" y="337"/>
                  </a:lnTo>
                  <a:lnTo>
                    <a:pt x="394" y="337"/>
                  </a:lnTo>
                  <a:lnTo>
                    <a:pt x="394" y="337"/>
                  </a:lnTo>
                  <a:lnTo>
                    <a:pt x="396" y="337"/>
                  </a:lnTo>
                  <a:lnTo>
                    <a:pt x="396" y="337"/>
                  </a:lnTo>
                  <a:lnTo>
                    <a:pt x="396" y="337"/>
                  </a:lnTo>
                  <a:lnTo>
                    <a:pt x="396" y="337"/>
                  </a:lnTo>
                  <a:lnTo>
                    <a:pt x="398" y="337"/>
                  </a:lnTo>
                  <a:lnTo>
                    <a:pt x="398" y="337"/>
                  </a:lnTo>
                  <a:lnTo>
                    <a:pt x="398" y="337"/>
                  </a:lnTo>
                  <a:lnTo>
                    <a:pt x="398" y="337"/>
                  </a:lnTo>
                  <a:lnTo>
                    <a:pt x="399" y="337"/>
                  </a:lnTo>
                  <a:lnTo>
                    <a:pt x="399" y="339"/>
                  </a:lnTo>
                  <a:lnTo>
                    <a:pt x="399" y="339"/>
                  </a:lnTo>
                  <a:lnTo>
                    <a:pt x="399" y="339"/>
                  </a:lnTo>
                  <a:lnTo>
                    <a:pt x="399" y="339"/>
                  </a:lnTo>
                  <a:lnTo>
                    <a:pt x="401" y="339"/>
                  </a:lnTo>
                  <a:lnTo>
                    <a:pt x="401" y="339"/>
                  </a:lnTo>
                  <a:lnTo>
                    <a:pt x="401" y="339"/>
                  </a:lnTo>
                  <a:lnTo>
                    <a:pt x="401" y="339"/>
                  </a:lnTo>
                  <a:lnTo>
                    <a:pt x="403" y="339"/>
                  </a:lnTo>
                  <a:lnTo>
                    <a:pt x="403" y="339"/>
                  </a:lnTo>
                  <a:lnTo>
                    <a:pt x="403" y="341"/>
                  </a:lnTo>
                  <a:lnTo>
                    <a:pt x="403" y="341"/>
                  </a:lnTo>
                  <a:lnTo>
                    <a:pt x="403" y="341"/>
                  </a:lnTo>
                  <a:lnTo>
                    <a:pt x="405" y="341"/>
                  </a:lnTo>
                  <a:lnTo>
                    <a:pt x="405" y="341"/>
                  </a:lnTo>
                  <a:lnTo>
                    <a:pt x="405" y="341"/>
                  </a:lnTo>
                  <a:lnTo>
                    <a:pt x="405" y="341"/>
                  </a:lnTo>
                  <a:lnTo>
                    <a:pt x="405" y="341"/>
                  </a:lnTo>
                  <a:lnTo>
                    <a:pt x="407" y="343"/>
                  </a:lnTo>
                  <a:lnTo>
                    <a:pt x="407" y="343"/>
                  </a:lnTo>
                  <a:lnTo>
                    <a:pt x="407" y="343"/>
                  </a:lnTo>
                  <a:lnTo>
                    <a:pt x="407" y="343"/>
                  </a:lnTo>
                  <a:lnTo>
                    <a:pt x="407" y="343"/>
                  </a:lnTo>
                  <a:lnTo>
                    <a:pt x="408" y="343"/>
                  </a:lnTo>
                  <a:lnTo>
                    <a:pt x="408" y="345"/>
                  </a:lnTo>
                  <a:lnTo>
                    <a:pt x="408" y="345"/>
                  </a:lnTo>
                  <a:lnTo>
                    <a:pt x="408" y="345"/>
                  </a:lnTo>
                  <a:lnTo>
                    <a:pt x="408" y="345"/>
                  </a:lnTo>
                  <a:lnTo>
                    <a:pt x="408" y="345"/>
                  </a:lnTo>
                  <a:lnTo>
                    <a:pt x="410" y="345"/>
                  </a:lnTo>
                  <a:lnTo>
                    <a:pt x="410" y="345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4" y="346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6" y="345"/>
                  </a:lnTo>
                  <a:lnTo>
                    <a:pt x="416" y="345"/>
                  </a:lnTo>
                  <a:lnTo>
                    <a:pt x="416" y="345"/>
                  </a:lnTo>
                  <a:lnTo>
                    <a:pt x="416" y="345"/>
                  </a:lnTo>
                  <a:lnTo>
                    <a:pt x="416" y="343"/>
                  </a:lnTo>
                  <a:lnTo>
                    <a:pt x="416" y="343"/>
                  </a:lnTo>
                  <a:lnTo>
                    <a:pt x="416" y="343"/>
                  </a:lnTo>
                  <a:lnTo>
                    <a:pt x="419" y="345"/>
                  </a:lnTo>
                  <a:lnTo>
                    <a:pt x="414" y="366"/>
                  </a:lnTo>
                  <a:lnTo>
                    <a:pt x="410" y="365"/>
                  </a:lnTo>
                  <a:lnTo>
                    <a:pt x="410" y="365"/>
                  </a:lnTo>
                  <a:lnTo>
                    <a:pt x="410" y="365"/>
                  </a:lnTo>
                  <a:lnTo>
                    <a:pt x="410" y="365"/>
                  </a:lnTo>
                  <a:lnTo>
                    <a:pt x="410" y="363"/>
                  </a:lnTo>
                  <a:lnTo>
                    <a:pt x="410" y="363"/>
                  </a:lnTo>
                  <a:lnTo>
                    <a:pt x="410" y="363"/>
                  </a:lnTo>
                  <a:lnTo>
                    <a:pt x="410" y="361"/>
                  </a:lnTo>
                  <a:lnTo>
                    <a:pt x="410" y="361"/>
                  </a:lnTo>
                  <a:lnTo>
                    <a:pt x="410" y="361"/>
                  </a:lnTo>
                  <a:lnTo>
                    <a:pt x="410" y="361"/>
                  </a:lnTo>
                  <a:lnTo>
                    <a:pt x="410" y="359"/>
                  </a:lnTo>
                  <a:lnTo>
                    <a:pt x="410" y="359"/>
                  </a:lnTo>
                  <a:lnTo>
                    <a:pt x="410" y="359"/>
                  </a:lnTo>
                  <a:lnTo>
                    <a:pt x="410" y="357"/>
                  </a:lnTo>
                  <a:lnTo>
                    <a:pt x="408" y="357"/>
                  </a:lnTo>
                  <a:lnTo>
                    <a:pt x="408" y="357"/>
                  </a:lnTo>
                  <a:lnTo>
                    <a:pt x="408" y="357"/>
                  </a:lnTo>
                  <a:lnTo>
                    <a:pt x="408" y="356"/>
                  </a:lnTo>
                  <a:lnTo>
                    <a:pt x="408" y="356"/>
                  </a:lnTo>
                  <a:lnTo>
                    <a:pt x="408" y="356"/>
                  </a:lnTo>
                  <a:lnTo>
                    <a:pt x="408" y="356"/>
                  </a:lnTo>
                  <a:lnTo>
                    <a:pt x="408" y="354"/>
                  </a:lnTo>
                  <a:lnTo>
                    <a:pt x="408" y="354"/>
                  </a:lnTo>
                  <a:lnTo>
                    <a:pt x="408" y="354"/>
                  </a:lnTo>
                  <a:lnTo>
                    <a:pt x="408" y="354"/>
                  </a:lnTo>
                  <a:lnTo>
                    <a:pt x="408" y="352"/>
                  </a:lnTo>
                  <a:lnTo>
                    <a:pt x="408" y="352"/>
                  </a:lnTo>
                  <a:lnTo>
                    <a:pt x="408" y="352"/>
                  </a:lnTo>
                  <a:lnTo>
                    <a:pt x="407" y="352"/>
                  </a:lnTo>
                  <a:lnTo>
                    <a:pt x="407" y="350"/>
                  </a:lnTo>
                  <a:lnTo>
                    <a:pt x="407" y="350"/>
                  </a:lnTo>
                  <a:lnTo>
                    <a:pt x="407" y="350"/>
                  </a:lnTo>
                  <a:lnTo>
                    <a:pt x="407" y="350"/>
                  </a:lnTo>
                  <a:lnTo>
                    <a:pt x="407" y="350"/>
                  </a:lnTo>
                  <a:lnTo>
                    <a:pt x="407" y="348"/>
                  </a:lnTo>
                  <a:lnTo>
                    <a:pt x="407" y="348"/>
                  </a:lnTo>
                  <a:lnTo>
                    <a:pt x="407" y="348"/>
                  </a:lnTo>
                  <a:lnTo>
                    <a:pt x="405" y="348"/>
                  </a:lnTo>
                  <a:lnTo>
                    <a:pt x="405" y="348"/>
                  </a:lnTo>
                  <a:lnTo>
                    <a:pt x="405" y="348"/>
                  </a:lnTo>
                  <a:lnTo>
                    <a:pt x="405" y="346"/>
                  </a:lnTo>
                  <a:lnTo>
                    <a:pt x="405" y="346"/>
                  </a:lnTo>
                  <a:lnTo>
                    <a:pt x="405" y="346"/>
                  </a:lnTo>
                  <a:lnTo>
                    <a:pt x="405" y="346"/>
                  </a:lnTo>
                  <a:lnTo>
                    <a:pt x="403" y="346"/>
                  </a:lnTo>
                  <a:lnTo>
                    <a:pt x="403" y="346"/>
                  </a:lnTo>
                  <a:lnTo>
                    <a:pt x="403" y="345"/>
                  </a:lnTo>
                  <a:lnTo>
                    <a:pt x="403" y="345"/>
                  </a:lnTo>
                  <a:lnTo>
                    <a:pt x="403" y="345"/>
                  </a:lnTo>
                  <a:lnTo>
                    <a:pt x="403" y="345"/>
                  </a:lnTo>
                  <a:lnTo>
                    <a:pt x="401" y="345"/>
                  </a:lnTo>
                  <a:lnTo>
                    <a:pt x="401" y="345"/>
                  </a:lnTo>
                  <a:lnTo>
                    <a:pt x="401" y="345"/>
                  </a:lnTo>
                  <a:lnTo>
                    <a:pt x="401" y="345"/>
                  </a:lnTo>
                  <a:lnTo>
                    <a:pt x="401" y="345"/>
                  </a:lnTo>
                  <a:lnTo>
                    <a:pt x="399" y="343"/>
                  </a:lnTo>
                  <a:lnTo>
                    <a:pt x="399" y="343"/>
                  </a:lnTo>
                  <a:lnTo>
                    <a:pt x="399" y="343"/>
                  </a:lnTo>
                  <a:lnTo>
                    <a:pt x="399" y="343"/>
                  </a:lnTo>
                  <a:lnTo>
                    <a:pt x="399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0" y="341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7" y="343"/>
                  </a:lnTo>
                  <a:lnTo>
                    <a:pt x="387" y="343"/>
                  </a:lnTo>
                  <a:lnTo>
                    <a:pt x="387" y="343"/>
                  </a:lnTo>
                  <a:lnTo>
                    <a:pt x="387" y="343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5" y="345"/>
                  </a:lnTo>
                  <a:lnTo>
                    <a:pt x="385" y="345"/>
                  </a:lnTo>
                  <a:lnTo>
                    <a:pt x="385" y="345"/>
                  </a:lnTo>
                  <a:lnTo>
                    <a:pt x="385" y="345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8"/>
                  </a:lnTo>
                  <a:lnTo>
                    <a:pt x="385" y="348"/>
                  </a:lnTo>
                  <a:lnTo>
                    <a:pt x="385" y="348"/>
                  </a:lnTo>
                  <a:lnTo>
                    <a:pt x="385" y="348"/>
                  </a:lnTo>
                  <a:lnTo>
                    <a:pt x="383" y="348"/>
                  </a:lnTo>
                  <a:lnTo>
                    <a:pt x="383" y="348"/>
                  </a:lnTo>
                  <a:lnTo>
                    <a:pt x="383" y="348"/>
                  </a:lnTo>
                  <a:lnTo>
                    <a:pt x="383" y="348"/>
                  </a:lnTo>
                  <a:lnTo>
                    <a:pt x="383" y="348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2"/>
                  </a:lnTo>
                  <a:lnTo>
                    <a:pt x="383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6"/>
                  </a:lnTo>
                  <a:lnTo>
                    <a:pt x="385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7"/>
                  </a:lnTo>
                  <a:lnTo>
                    <a:pt x="387" y="357"/>
                  </a:lnTo>
                  <a:lnTo>
                    <a:pt x="387" y="357"/>
                  </a:lnTo>
                  <a:lnTo>
                    <a:pt x="389" y="357"/>
                  </a:lnTo>
                  <a:lnTo>
                    <a:pt x="389" y="357"/>
                  </a:lnTo>
                  <a:lnTo>
                    <a:pt x="389" y="357"/>
                  </a:lnTo>
                  <a:lnTo>
                    <a:pt x="389" y="357"/>
                  </a:lnTo>
                  <a:lnTo>
                    <a:pt x="389" y="359"/>
                  </a:lnTo>
                  <a:lnTo>
                    <a:pt x="389" y="359"/>
                  </a:lnTo>
                  <a:lnTo>
                    <a:pt x="390" y="359"/>
                  </a:lnTo>
                  <a:lnTo>
                    <a:pt x="390" y="359"/>
                  </a:lnTo>
                  <a:lnTo>
                    <a:pt x="390" y="359"/>
                  </a:lnTo>
                  <a:lnTo>
                    <a:pt x="390" y="359"/>
                  </a:lnTo>
                  <a:lnTo>
                    <a:pt x="390" y="359"/>
                  </a:lnTo>
                  <a:lnTo>
                    <a:pt x="392" y="361"/>
                  </a:lnTo>
                  <a:lnTo>
                    <a:pt x="392" y="361"/>
                  </a:lnTo>
                  <a:lnTo>
                    <a:pt x="392" y="361"/>
                  </a:lnTo>
                  <a:lnTo>
                    <a:pt x="394" y="361"/>
                  </a:lnTo>
                  <a:lnTo>
                    <a:pt x="394" y="363"/>
                  </a:lnTo>
                  <a:lnTo>
                    <a:pt x="396" y="363"/>
                  </a:lnTo>
                  <a:lnTo>
                    <a:pt x="396" y="363"/>
                  </a:lnTo>
                  <a:lnTo>
                    <a:pt x="396" y="363"/>
                  </a:lnTo>
                  <a:lnTo>
                    <a:pt x="396" y="363"/>
                  </a:lnTo>
                  <a:lnTo>
                    <a:pt x="398" y="365"/>
                  </a:lnTo>
                  <a:lnTo>
                    <a:pt x="398" y="365"/>
                  </a:lnTo>
                  <a:lnTo>
                    <a:pt x="398" y="365"/>
                  </a:lnTo>
                  <a:lnTo>
                    <a:pt x="399" y="365"/>
                  </a:lnTo>
                  <a:lnTo>
                    <a:pt x="399" y="366"/>
                  </a:lnTo>
                  <a:lnTo>
                    <a:pt x="399" y="366"/>
                  </a:lnTo>
                  <a:lnTo>
                    <a:pt x="401" y="366"/>
                  </a:lnTo>
                  <a:lnTo>
                    <a:pt x="401" y="366"/>
                  </a:lnTo>
                  <a:lnTo>
                    <a:pt x="401" y="366"/>
                  </a:lnTo>
                  <a:lnTo>
                    <a:pt x="401" y="368"/>
                  </a:lnTo>
                  <a:lnTo>
                    <a:pt x="403" y="368"/>
                  </a:lnTo>
                  <a:lnTo>
                    <a:pt x="403" y="368"/>
                  </a:lnTo>
                  <a:lnTo>
                    <a:pt x="403" y="368"/>
                  </a:lnTo>
                  <a:lnTo>
                    <a:pt x="403" y="368"/>
                  </a:lnTo>
                  <a:lnTo>
                    <a:pt x="405" y="370"/>
                  </a:lnTo>
                  <a:lnTo>
                    <a:pt x="405" y="370"/>
                  </a:lnTo>
                  <a:lnTo>
                    <a:pt x="405" y="370"/>
                  </a:lnTo>
                  <a:lnTo>
                    <a:pt x="405" y="370"/>
                  </a:lnTo>
                  <a:lnTo>
                    <a:pt x="407" y="370"/>
                  </a:lnTo>
                  <a:lnTo>
                    <a:pt x="407" y="372"/>
                  </a:lnTo>
                  <a:lnTo>
                    <a:pt x="407" y="372"/>
                  </a:lnTo>
                  <a:lnTo>
                    <a:pt x="407" y="372"/>
                  </a:lnTo>
                  <a:lnTo>
                    <a:pt x="407" y="372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408" y="375"/>
                  </a:lnTo>
                  <a:lnTo>
                    <a:pt x="408" y="375"/>
                  </a:lnTo>
                  <a:lnTo>
                    <a:pt x="410" y="375"/>
                  </a:lnTo>
                  <a:lnTo>
                    <a:pt x="410" y="375"/>
                  </a:lnTo>
                  <a:lnTo>
                    <a:pt x="410" y="377"/>
                  </a:lnTo>
                  <a:lnTo>
                    <a:pt x="410" y="377"/>
                  </a:lnTo>
                  <a:lnTo>
                    <a:pt x="410" y="377"/>
                  </a:lnTo>
                  <a:lnTo>
                    <a:pt x="410" y="377"/>
                  </a:lnTo>
                  <a:lnTo>
                    <a:pt x="410" y="377"/>
                  </a:lnTo>
                  <a:lnTo>
                    <a:pt x="410" y="379"/>
                  </a:lnTo>
                  <a:lnTo>
                    <a:pt x="412" y="379"/>
                  </a:lnTo>
                  <a:lnTo>
                    <a:pt x="412" y="379"/>
                  </a:lnTo>
                  <a:lnTo>
                    <a:pt x="412" y="379"/>
                  </a:lnTo>
                  <a:lnTo>
                    <a:pt x="412" y="379"/>
                  </a:lnTo>
                  <a:lnTo>
                    <a:pt x="412" y="381"/>
                  </a:lnTo>
                  <a:lnTo>
                    <a:pt x="412" y="381"/>
                  </a:lnTo>
                  <a:lnTo>
                    <a:pt x="412" y="381"/>
                  </a:lnTo>
                  <a:lnTo>
                    <a:pt x="412" y="381"/>
                  </a:lnTo>
                  <a:lnTo>
                    <a:pt x="412" y="383"/>
                  </a:lnTo>
                  <a:lnTo>
                    <a:pt x="412" y="383"/>
                  </a:lnTo>
                  <a:lnTo>
                    <a:pt x="412" y="383"/>
                  </a:lnTo>
                  <a:lnTo>
                    <a:pt x="412" y="383"/>
                  </a:lnTo>
                  <a:lnTo>
                    <a:pt x="412" y="384"/>
                  </a:lnTo>
                  <a:lnTo>
                    <a:pt x="412" y="384"/>
                  </a:lnTo>
                  <a:lnTo>
                    <a:pt x="412" y="384"/>
                  </a:lnTo>
                  <a:lnTo>
                    <a:pt x="412" y="384"/>
                  </a:lnTo>
                  <a:lnTo>
                    <a:pt x="412" y="384"/>
                  </a:lnTo>
                  <a:lnTo>
                    <a:pt x="412" y="386"/>
                  </a:lnTo>
                  <a:lnTo>
                    <a:pt x="412" y="386"/>
                  </a:lnTo>
                  <a:lnTo>
                    <a:pt x="412" y="386"/>
                  </a:lnTo>
                  <a:lnTo>
                    <a:pt x="412" y="386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12" y="390"/>
                  </a:lnTo>
                  <a:lnTo>
                    <a:pt x="412" y="390"/>
                  </a:lnTo>
                  <a:lnTo>
                    <a:pt x="412" y="390"/>
                  </a:lnTo>
                  <a:lnTo>
                    <a:pt x="410" y="390"/>
                  </a:lnTo>
                  <a:lnTo>
                    <a:pt x="410" y="392"/>
                  </a:lnTo>
                  <a:lnTo>
                    <a:pt x="410" y="392"/>
                  </a:lnTo>
                  <a:lnTo>
                    <a:pt x="410" y="392"/>
                  </a:lnTo>
                  <a:lnTo>
                    <a:pt x="410" y="394"/>
                  </a:lnTo>
                  <a:lnTo>
                    <a:pt x="410" y="394"/>
                  </a:lnTo>
                  <a:lnTo>
                    <a:pt x="410" y="394"/>
                  </a:lnTo>
                  <a:lnTo>
                    <a:pt x="410" y="394"/>
                  </a:lnTo>
                  <a:lnTo>
                    <a:pt x="408" y="395"/>
                  </a:lnTo>
                  <a:lnTo>
                    <a:pt x="408" y="395"/>
                  </a:lnTo>
                  <a:lnTo>
                    <a:pt x="408" y="395"/>
                  </a:lnTo>
                  <a:lnTo>
                    <a:pt x="408" y="395"/>
                  </a:lnTo>
                  <a:lnTo>
                    <a:pt x="408" y="395"/>
                  </a:lnTo>
                  <a:lnTo>
                    <a:pt x="408" y="397"/>
                  </a:lnTo>
                  <a:lnTo>
                    <a:pt x="407" y="397"/>
                  </a:lnTo>
                  <a:lnTo>
                    <a:pt x="407" y="397"/>
                  </a:lnTo>
                  <a:lnTo>
                    <a:pt x="407" y="397"/>
                  </a:lnTo>
                  <a:lnTo>
                    <a:pt x="407" y="397"/>
                  </a:lnTo>
                  <a:lnTo>
                    <a:pt x="407" y="399"/>
                  </a:lnTo>
                  <a:lnTo>
                    <a:pt x="407" y="399"/>
                  </a:lnTo>
                  <a:lnTo>
                    <a:pt x="405" y="399"/>
                  </a:lnTo>
                  <a:lnTo>
                    <a:pt x="405" y="399"/>
                  </a:lnTo>
                  <a:lnTo>
                    <a:pt x="405" y="399"/>
                  </a:lnTo>
                  <a:lnTo>
                    <a:pt x="405" y="399"/>
                  </a:lnTo>
                  <a:lnTo>
                    <a:pt x="403" y="401"/>
                  </a:lnTo>
                  <a:lnTo>
                    <a:pt x="403" y="401"/>
                  </a:lnTo>
                  <a:lnTo>
                    <a:pt x="403" y="401"/>
                  </a:lnTo>
                  <a:lnTo>
                    <a:pt x="403" y="401"/>
                  </a:lnTo>
                  <a:lnTo>
                    <a:pt x="403" y="401"/>
                  </a:lnTo>
                  <a:lnTo>
                    <a:pt x="401" y="401"/>
                  </a:lnTo>
                  <a:lnTo>
                    <a:pt x="401" y="401"/>
                  </a:lnTo>
                  <a:lnTo>
                    <a:pt x="401" y="401"/>
                  </a:lnTo>
                  <a:lnTo>
                    <a:pt x="401" y="403"/>
                  </a:lnTo>
                  <a:lnTo>
                    <a:pt x="399" y="403"/>
                  </a:lnTo>
                  <a:lnTo>
                    <a:pt x="399" y="403"/>
                  </a:lnTo>
                  <a:lnTo>
                    <a:pt x="399" y="403"/>
                  </a:lnTo>
                  <a:lnTo>
                    <a:pt x="399" y="403"/>
                  </a:lnTo>
                  <a:lnTo>
                    <a:pt x="398" y="403"/>
                  </a:lnTo>
                  <a:lnTo>
                    <a:pt x="398" y="403"/>
                  </a:lnTo>
                  <a:lnTo>
                    <a:pt x="398" y="403"/>
                  </a:lnTo>
                  <a:lnTo>
                    <a:pt x="396" y="403"/>
                  </a:lnTo>
                  <a:lnTo>
                    <a:pt x="396" y="403"/>
                  </a:lnTo>
                  <a:lnTo>
                    <a:pt x="396" y="403"/>
                  </a:lnTo>
                  <a:lnTo>
                    <a:pt x="396" y="403"/>
                  </a:lnTo>
                  <a:lnTo>
                    <a:pt x="394" y="403"/>
                  </a:lnTo>
                  <a:lnTo>
                    <a:pt x="394" y="403"/>
                  </a:lnTo>
                  <a:lnTo>
                    <a:pt x="394" y="403"/>
                  </a:lnTo>
                  <a:lnTo>
                    <a:pt x="392" y="403"/>
                  </a:lnTo>
                  <a:lnTo>
                    <a:pt x="392" y="403"/>
                  </a:lnTo>
                  <a:lnTo>
                    <a:pt x="392" y="403"/>
                  </a:lnTo>
                  <a:lnTo>
                    <a:pt x="390" y="403"/>
                  </a:lnTo>
                  <a:lnTo>
                    <a:pt x="390" y="403"/>
                  </a:lnTo>
                  <a:lnTo>
                    <a:pt x="390" y="403"/>
                  </a:lnTo>
                  <a:lnTo>
                    <a:pt x="389" y="403"/>
                  </a:lnTo>
                  <a:lnTo>
                    <a:pt x="389" y="403"/>
                  </a:lnTo>
                  <a:lnTo>
                    <a:pt x="389" y="403"/>
                  </a:lnTo>
                  <a:lnTo>
                    <a:pt x="387" y="403"/>
                  </a:lnTo>
                  <a:lnTo>
                    <a:pt x="387" y="403"/>
                  </a:lnTo>
                  <a:lnTo>
                    <a:pt x="387" y="403"/>
                  </a:lnTo>
                  <a:lnTo>
                    <a:pt x="385" y="403"/>
                  </a:lnTo>
                  <a:lnTo>
                    <a:pt x="385" y="403"/>
                  </a:lnTo>
                  <a:lnTo>
                    <a:pt x="385" y="403"/>
                  </a:lnTo>
                  <a:lnTo>
                    <a:pt x="385" y="403"/>
                  </a:lnTo>
                  <a:lnTo>
                    <a:pt x="383" y="403"/>
                  </a:lnTo>
                  <a:lnTo>
                    <a:pt x="383" y="403"/>
                  </a:lnTo>
                  <a:lnTo>
                    <a:pt x="383" y="403"/>
                  </a:lnTo>
                  <a:lnTo>
                    <a:pt x="383" y="403"/>
                  </a:lnTo>
                  <a:lnTo>
                    <a:pt x="381" y="403"/>
                  </a:lnTo>
                  <a:lnTo>
                    <a:pt x="381" y="403"/>
                  </a:lnTo>
                  <a:lnTo>
                    <a:pt x="381" y="403"/>
                  </a:lnTo>
                  <a:lnTo>
                    <a:pt x="381" y="401"/>
                  </a:lnTo>
                  <a:lnTo>
                    <a:pt x="380" y="401"/>
                  </a:lnTo>
                  <a:lnTo>
                    <a:pt x="380" y="401"/>
                  </a:lnTo>
                  <a:lnTo>
                    <a:pt x="380" y="401"/>
                  </a:lnTo>
                  <a:lnTo>
                    <a:pt x="380" y="401"/>
                  </a:lnTo>
                  <a:lnTo>
                    <a:pt x="378" y="401"/>
                  </a:lnTo>
                  <a:lnTo>
                    <a:pt x="378" y="401"/>
                  </a:lnTo>
                  <a:lnTo>
                    <a:pt x="378" y="401"/>
                  </a:lnTo>
                  <a:lnTo>
                    <a:pt x="378" y="401"/>
                  </a:lnTo>
                  <a:lnTo>
                    <a:pt x="376" y="401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2" y="397"/>
                  </a:lnTo>
                  <a:lnTo>
                    <a:pt x="372" y="397"/>
                  </a:lnTo>
                  <a:lnTo>
                    <a:pt x="372" y="397"/>
                  </a:lnTo>
                  <a:lnTo>
                    <a:pt x="372" y="397"/>
                  </a:lnTo>
                  <a:lnTo>
                    <a:pt x="372" y="397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7" y="395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3" y="395"/>
                  </a:lnTo>
                  <a:lnTo>
                    <a:pt x="363" y="395"/>
                  </a:lnTo>
                  <a:lnTo>
                    <a:pt x="363" y="395"/>
                  </a:lnTo>
                  <a:lnTo>
                    <a:pt x="363" y="397"/>
                  </a:lnTo>
                  <a:lnTo>
                    <a:pt x="363" y="397"/>
                  </a:lnTo>
                  <a:lnTo>
                    <a:pt x="363" y="397"/>
                  </a:lnTo>
                  <a:lnTo>
                    <a:pt x="363" y="397"/>
                  </a:lnTo>
                  <a:lnTo>
                    <a:pt x="360" y="395"/>
                  </a:lnTo>
                  <a:close/>
                  <a:moveTo>
                    <a:pt x="428" y="345"/>
                  </a:moveTo>
                  <a:lnTo>
                    <a:pt x="488" y="350"/>
                  </a:lnTo>
                  <a:lnTo>
                    <a:pt x="486" y="374"/>
                  </a:lnTo>
                  <a:lnTo>
                    <a:pt x="481" y="374"/>
                  </a:lnTo>
                  <a:lnTo>
                    <a:pt x="481" y="374"/>
                  </a:lnTo>
                  <a:lnTo>
                    <a:pt x="481" y="372"/>
                  </a:lnTo>
                  <a:lnTo>
                    <a:pt x="481" y="372"/>
                  </a:lnTo>
                  <a:lnTo>
                    <a:pt x="481" y="372"/>
                  </a:lnTo>
                  <a:lnTo>
                    <a:pt x="481" y="370"/>
                  </a:lnTo>
                  <a:lnTo>
                    <a:pt x="481" y="370"/>
                  </a:lnTo>
                  <a:lnTo>
                    <a:pt x="481" y="370"/>
                  </a:lnTo>
                  <a:lnTo>
                    <a:pt x="481" y="370"/>
                  </a:lnTo>
                  <a:lnTo>
                    <a:pt x="481" y="368"/>
                  </a:lnTo>
                  <a:lnTo>
                    <a:pt x="481" y="368"/>
                  </a:lnTo>
                  <a:lnTo>
                    <a:pt x="481" y="368"/>
                  </a:lnTo>
                  <a:lnTo>
                    <a:pt x="481" y="366"/>
                  </a:lnTo>
                  <a:lnTo>
                    <a:pt x="481" y="366"/>
                  </a:lnTo>
                  <a:lnTo>
                    <a:pt x="481" y="366"/>
                  </a:lnTo>
                  <a:lnTo>
                    <a:pt x="481" y="366"/>
                  </a:lnTo>
                  <a:lnTo>
                    <a:pt x="481" y="365"/>
                  </a:lnTo>
                  <a:lnTo>
                    <a:pt x="479" y="365"/>
                  </a:lnTo>
                  <a:lnTo>
                    <a:pt x="479" y="365"/>
                  </a:lnTo>
                  <a:lnTo>
                    <a:pt x="479" y="365"/>
                  </a:lnTo>
                  <a:lnTo>
                    <a:pt x="479" y="363"/>
                  </a:lnTo>
                  <a:lnTo>
                    <a:pt x="479" y="363"/>
                  </a:lnTo>
                  <a:lnTo>
                    <a:pt x="479" y="363"/>
                  </a:lnTo>
                  <a:lnTo>
                    <a:pt x="479" y="363"/>
                  </a:lnTo>
                  <a:lnTo>
                    <a:pt x="479" y="361"/>
                  </a:lnTo>
                  <a:lnTo>
                    <a:pt x="479" y="361"/>
                  </a:lnTo>
                  <a:lnTo>
                    <a:pt x="477" y="361"/>
                  </a:lnTo>
                  <a:lnTo>
                    <a:pt x="477" y="361"/>
                  </a:lnTo>
                  <a:lnTo>
                    <a:pt x="477" y="361"/>
                  </a:lnTo>
                  <a:lnTo>
                    <a:pt x="477" y="359"/>
                  </a:lnTo>
                  <a:lnTo>
                    <a:pt x="477" y="359"/>
                  </a:lnTo>
                  <a:lnTo>
                    <a:pt x="477" y="359"/>
                  </a:lnTo>
                  <a:lnTo>
                    <a:pt x="477" y="359"/>
                  </a:lnTo>
                  <a:lnTo>
                    <a:pt x="477" y="359"/>
                  </a:lnTo>
                  <a:lnTo>
                    <a:pt x="475" y="359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2" y="354"/>
                  </a:lnTo>
                  <a:lnTo>
                    <a:pt x="472" y="354"/>
                  </a:lnTo>
                  <a:lnTo>
                    <a:pt x="470" y="354"/>
                  </a:lnTo>
                  <a:lnTo>
                    <a:pt x="470" y="354"/>
                  </a:lnTo>
                  <a:lnTo>
                    <a:pt x="470" y="354"/>
                  </a:lnTo>
                  <a:lnTo>
                    <a:pt x="470" y="354"/>
                  </a:lnTo>
                  <a:lnTo>
                    <a:pt x="470" y="354"/>
                  </a:lnTo>
                  <a:lnTo>
                    <a:pt x="468" y="354"/>
                  </a:lnTo>
                  <a:lnTo>
                    <a:pt x="468" y="354"/>
                  </a:lnTo>
                  <a:lnTo>
                    <a:pt x="468" y="354"/>
                  </a:lnTo>
                  <a:lnTo>
                    <a:pt x="468" y="354"/>
                  </a:lnTo>
                  <a:lnTo>
                    <a:pt x="466" y="354"/>
                  </a:lnTo>
                  <a:lnTo>
                    <a:pt x="466" y="354"/>
                  </a:lnTo>
                  <a:lnTo>
                    <a:pt x="466" y="354"/>
                  </a:lnTo>
                  <a:lnTo>
                    <a:pt x="466" y="352"/>
                  </a:lnTo>
                  <a:lnTo>
                    <a:pt x="466" y="352"/>
                  </a:lnTo>
                  <a:lnTo>
                    <a:pt x="459" y="403"/>
                  </a:lnTo>
                  <a:lnTo>
                    <a:pt x="459" y="403"/>
                  </a:lnTo>
                  <a:lnTo>
                    <a:pt x="459" y="403"/>
                  </a:lnTo>
                  <a:lnTo>
                    <a:pt x="459" y="403"/>
                  </a:lnTo>
                  <a:lnTo>
                    <a:pt x="459" y="403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10"/>
                  </a:lnTo>
                  <a:lnTo>
                    <a:pt x="463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6" y="410"/>
                  </a:lnTo>
                  <a:lnTo>
                    <a:pt x="466" y="410"/>
                  </a:lnTo>
                  <a:lnTo>
                    <a:pt x="466" y="410"/>
                  </a:lnTo>
                  <a:lnTo>
                    <a:pt x="466" y="410"/>
                  </a:lnTo>
                  <a:lnTo>
                    <a:pt x="468" y="410"/>
                  </a:lnTo>
                  <a:lnTo>
                    <a:pt x="468" y="410"/>
                  </a:lnTo>
                  <a:lnTo>
                    <a:pt x="468" y="410"/>
                  </a:lnTo>
                  <a:lnTo>
                    <a:pt x="470" y="410"/>
                  </a:lnTo>
                  <a:lnTo>
                    <a:pt x="468" y="413"/>
                  </a:lnTo>
                  <a:lnTo>
                    <a:pt x="432" y="410"/>
                  </a:lnTo>
                  <a:lnTo>
                    <a:pt x="432" y="406"/>
                  </a:lnTo>
                  <a:lnTo>
                    <a:pt x="432" y="406"/>
                  </a:lnTo>
                  <a:lnTo>
                    <a:pt x="434" y="406"/>
                  </a:lnTo>
                  <a:lnTo>
                    <a:pt x="434" y="406"/>
                  </a:lnTo>
                  <a:lnTo>
                    <a:pt x="436" y="406"/>
                  </a:lnTo>
                  <a:lnTo>
                    <a:pt x="436" y="406"/>
                  </a:lnTo>
                  <a:lnTo>
                    <a:pt x="436" y="406"/>
                  </a:lnTo>
                  <a:lnTo>
                    <a:pt x="436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3"/>
                  </a:lnTo>
                  <a:lnTo>
                    <a:pt x="443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1"/>
                  </a:lnTo>
                  <a:lnTo>
                    <a:pt x="445" y="401"/>
                  </a:lnTo>
                  <a:lnTo>
                    <a:pt x="445" y="401"/>
                  </a:lnTo>
                  <a:lnTo>
                    <a:pt x="445" y="401"/>
                  </a:lnTo>
                  <a:lnTo>
                    <a:pt x="450" y="350"/>
                  </a:lnTo>
                  <a:lnTo>
                    <a:pt x="450" y="350"/>
                  </a:lnTo>
                  <a:lnTo>
                    <a:pt x="450" y="350"/>
                  </a:lnTo>
                  <a:lnTo>
                    <a:pt x="448" y="350"/>
                  </a:lnTo>
                  <a:lnTo>
                    <a:pt x="448" y="350"/>
                  </a:lnTo>
                  <a:lnTo>
                    <a:pt x="448" y="350"/>
                  </a:lnTo>
                  <a:lnTo>
                    <a:pt x="448" y="350"/>
                  </a:lnTo>
                  <a:lnTo>
                    <a:pt x="446" y="350"/>
                  </a:lnTo>
                  <a:lnTo>
                    <a:pt x="446" y="350"/>
                  </a:lnTo>
                  <a:lnTo>
                    <a:pt x="446" y="350"/>
                  </a:lnTo>
                  <a:lnTo>
                    <a:pt x="446" y="350"/>
                  </a:lnTo>
                  <a:lnTo>
                    <a:pt x="446" y="350"/>
                  </a:lnTo>
                  <a:lnTo>
                    <a:pt x="445" y="350"/>
                  </a:lnTo>
                  <a:lnTo>
                    <a:pt x="445" y="350"/>
                  </a:lnTo>
                  <a:lnTo>
                    <a:pt x="445" y="352"/>
                  </a:lnTo>
                  <a:lnTo>
                    <a:pt x="445" y="352"/>
                  </a:lnTo>
                  <a:lnTo>
                    <a:pt x="445" y="352"/>
                  </a:lnTo>
                  <a:lnTo>
                    <a:pt x="443" y="352"/>
                  </a:lnTo>
                  <a:lnTo>
                    <a:pt x="443" y="352"/>
                  </a:lnTo>
                  <a:lnTo>
                    <a:pt x="443" y="352"/>
                  </a:lnTo>
                  <a:lnTo>
                    <a:pt x="443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39" y="352"/>
                  </a:lnTo>
                  <a:lnTo>
                    <a:pt x="439" y="354"/>
                  </a:lnTo>
                  <a:lnTo>
                    <a:pt x="439" y="354"/>
                  </a:lnTo>
                  <a:lnTo>
                    <a:pt x="439" y="354"/>
                  </a:lnTo>
                  <a:lnTo>
                    <a:pt x="439" y="354"/>
                  </a:lnTo>
                  <a:lnTo>
                    <a:pt x="437" y="354"/>
                  </a:lnTo>
                  <a:lnTo>
                    <a:pt x="437" y="354"/>
                  </a:lnTo>
                  <a:lnTo>
                    <a:pt x="437" y="354"/>
                  </a:lnTo>
                  <a:lnTo>
                    <a:pt x="437" y="356"/>
                  </a:lnTo>
                  <a:lnTo>
                    <a:pt x="437" y="356"/>
                  </a:lnTo>
                  <a:lnTo>
                    <a:pt x="436" y="356"/>
                  </a:lnTo>
                  <a:lnTo>
                    <a:pt x="436" y="356"/>
                  </a:lnTo>
                  <a:lnTo>
                    <a:pt x="436" y="356"/>
                  </a:lnTo>
                  <a:lnTo>
                    <a:pt x="436" y="356"/>
                  </a:lnTo>
                  <a:lnTo>
                    <a:pt x="436" y="357"/>
                  </a:lnTo>
                  <a:lnTo>
                    <a:pt x="436" y="357"/>
                  </a:lnTo>
                  <a:lnTo>
                    <a:pt x="436" y="357"/>
                  </a:lnTo>
                  <a:lnTo>
                    <a:pt x="434" y="357"/>
                  </a:lnTo>
                  <a:lnTo>
                    <a:pt x="434" y="357"/>
                  </a:lnTo>
                  <a:lnTo>
                    <a:pt x="434" y="357"/>
                  </a:lnTo>
                  <a:lnTo>
                    <a:pt x="434" y="359"/>
                  </a:lnTo>
                  <a:lnTo>
                    <a:pt x="434" y="359"/>
                  </a:lnTo>
                  <a:lnTo>
                    <a:pt x="434" y="359"/>
                  </a:lnTo>
                  <a:lnTo>
                    <a:pt x="432" y="359"/>
                  </a:lnTo>
                  <a:lnTo>
                    <a:pt x="432" y="361"/>
                  </a:lnTo>
                  <a:lnTo>
                    <a:pt x="432" y="361"/>
                  </a:lnTo>
                  <a:lnTo>
                    <a:pt x="432" y="361"/>
                  </a:lnTo>
                  <a:lnTo>
                    <a:pt x="432" y="361"/>
                  </a:lnTo>
                  <a:lnTo>
                    <a:pt x="432" y="363"/>
                  </a:lnTo>
                  <a:lnTo>
                    <a:pt x="432" y="363"/>
                  </a:lnTo>
                  <a:lnTo>
                    <a:pt x="432" y="363"/>
                  </a:lnTo>
                  <a:lnTo>
                    <a:pt x="430" y="363"/>
                  </a:lnTo>
                  <a:lnTo>
                    <a:pt x="430" y="365"/>
                  </a:lnTo>
                  <a:lnTo>
                    <a:pt x="430" y="365"/>
                  </a:lnTo>
                  <a:lnTo>
                    <a:pt x="430" y="365"/>
                  </a:lnTo>
                  <a:lnTo>
                    <a:pt x="430" y="366"/>
                  </a:lnTo>
                  <a:lnTo>
                    <a:pt x="430" y="366"/>
                  </a:lnTo>
                  <a:lnTo>
                    <a:pt x="430" y="366"/>
                  </a:lnTo>
                  <a:lnTo>
                    <a:pt x="430" y="366"/>
                  </a:lnTo>
                  <a:lnTo>
                    <a:pt x="425" y="366"/>
                  </a:lnTo>
                  <a:lnTo>
                    <a:pt x="428" y="345"/>
                  </a:ln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7" name="í$ļíḑe">
              <a:extLst>
                <a:ext uri="{FF2B5EF4-FFF2-40B4-BE49-F238E27FC236}">
                  <a16:creationId xmlns:a16="http://schemas.microsoft.com/office/drawing/2014/main" id="{7D9A418C-544D-405D-BDF7-E925638BA026}"/>
                </a:ext>
              </a:extLst>
            </p:cNvPr>
            <p:cNvSpPr/>
            <p:nvPr/>
          </p:nvSpPr>
          <p:spPr bwMode="auto">
            <a:xfrm>
              <a:off x="2875760" y="4023875"/>
              <a:ext cx="249621" cy="320066"/>
            </a:xfrm>
            <a:custGeom>
              <a:avLst/>
              <a:gdLst>
                <a:gd name="T0" fmla="*/ 38 w 69"/>
                <a:gd name="T1" fmla="*/ 86 h 86"/>
                <a:gd name="T2" fmla="*/ 26 w 69"/>
                <a:gd name="T3" fmla="*/ 84 h 86"/>
                <a:gd name="T4" fmla="*/ 21 w 69"/>
                <a:gd name="T5" fmla="*/ 83 h 86"/>
                <a:gd name="T6" fmla="*/ 9 w 69"/>
                <a:gd name="T7" fmla="*/ 86 h 86"/>
                <a:gd name="T8" fmla="*/ 0 w 69"/>
                <a:gd name="T9" fmla="*/ 64 h 86"/>
                <a:gd name="T10" fmla="*/ 4 w 69"/>
                <a:gd name="T11" fmla="*/ 63 h 86"/>
                <a:gd name="T12" fmla="*/ 38 w 69"/>
                <a:gd name="T13" fmla="*/ 83 h 86"/>
                <a:gd name="T14" fmla="*/ 58 w 69"/>
                <a:gd name="T15" fmla="*/ 67 h 86"/>
                <a:gd name="T16" fmla="*/ 33 w 69"/>
                <a:gd name="T17" fmla="*/ 48 h 86"/>
                <a:gd name="T18" fmla="*/ 6 w 69"/>
                <a:gd name="T19" fmla="*/ 23 h 86"/>
                <a:gd name="T20" fmla="*/ 33 w 69"/>
                <a:gd name="T21" fmla="*/ 0 h 86"/>
                <a:gd name="T22" fmla="*/ 46 w 69"/>
                <a:gd name="T23" fmla="*/ 2 h 86"/>
                <a:gd name="T24" fmla="*/ 50 w 69"/>
                <a:gd name="T25" fmla="*/ 2 h 86"/>
                <a:gd name="T26" fmla="*/ 58 w 69"/>
                <a:gd name="T27" fmla="*/ 0 h 86"/>
                <a:gd name="T28" fmla="*/ 66 w 69"/>
                <a:gd name="T29" fmla="*/ 20 h 86"/>
                <a:gd name="T30" fmla="*/ 62 w 69"/>
                <a:gd name="T31" fmla="*/ 21 h 86"/>
                <a:gd name="T32" fmla="*/ 56 w 69"/>
                <a:gd name="T33" fmla="*/ 13 h 86"/>
                <a:gd name="T34" fmla="*/ 33 w 69"/>
                <a:gd name="T35" fmla="*/ 4 h 86"/>
                <a:gd name="T36" fmla="*/ 15 w 69"/>
                <a:gd name="T37" fmla="*/ 18 h 86"/>
                <a:gd name="T38" fmla="*/ 39 w 69"/>
                <a:gd name="T39" fmla="*/ 35 h 86"/>
                <a:gd name="T40" fmla="*/ 69 w 69"/>
                <a:gd name="T41" fmla="*/ 61 h 86"/>
                <a:gd name="T42" fmla="*/ 38 w 69"/>
                <a:gd name="T4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86">
                  <a:moveTo>
                    <a:pt x="38" y="86"/>
                  </a:moveTo>
                  <a:cubicBezTo>
                    <a:pt x="35" y="86"/>
                    <a:pt x="31" y="86"/>
                    <a:pt x="26" y="84"/>
                  </a:cubicBezTo>
                  <a:cubicBezTo>
                    <a:pt x="23" y="83"/>
                    <a:pt x="22" y="83"/>
                    <a:pt x="21" y="83"/>
                  </a:cubicBezTo>
                  <a:cubicBezTo>
                    <a:pt x="16" y="83"/>
                    <a:pt x="12" y="85"/>
                    <a:pt x="9" y="8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7" y="67"/>
                    <a:pt x="20" y="83"/>
                    <a:pt x="38" y="83"/>
                  </a:cubicBezTo>
                  <a:cubicBezTo>
                    <a:pt x="52" y="83"/>
                    <a:pt x="58" y="74"/>
                    <a:pt x="58" y="67"/>
                  </a:cubicBezTo>
                  <a:cubicBezTo>
                    <a:pt x="58" y="58"/>
                    <a:pt x="50" y="54"/>
                    <a:pt x="33" y="48"/>
                  </a:cubicBezTo>
                  <a:cubicBezTo>
                    <a:pt x="24" y="45"/>
                    <a:pt x="6" y="39"/>
                    <a:pt x="6" y="23"/>
                  </a:cubicBezTo>
                  <a:cubicBezTo>
                    <a:pt x="6" y="12"/>
                    <a:pt x="14" y="0"/>
                    <a:pt x="33" y="0"/>
                  </a:cubicBezTo>
                  <a:cubicBezTo>
                    <a:pt x="36" y="0"/>
                    <a:pt x="37" y="0"/>
                    <a:pt x="46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1" y="2"/>
                    <a:pt x="54" y="2"/>
                    <a:pt x="58" y="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1" y="19"/>
                    <a:pt x="59" y="16"/>
                    <a:pt x="56" y="13"/>
                  </a:cubicBezTo>
                  <a:cubicBezTo>
                    <a:pt x="50" y="7"/>
                    <a:pt x="41" y="4"/>
                    <a:pt x="33" y="4"/>
                  </a:cubicBezTo>
                  <a:cubicBezTo>
                    <a:pt x="23" y="4"/>
                    <a:pt x="15" y="9"/>
                    <a:pt x="15" y="18"/>
                  </a:cubicBezTo>
                  <a:cubicBezTo>
                    <a:pt x="15" y="26"/>
                    <a:pt x="23" y="30"/>
                    <a:pt x="39" y="35"/>
                  </a:cubicBezTo>
                  <a:cubicBezTo>
                    <a:pt x="57" y="41"/>
                    <a:pt x="69" y="47"/>
                    <a:pt x="69" y="61"/>
                  </a:cubicBezTo>
                  <a:cubicBezTo>
                    <a:pt x="69" y="74"/>
                    <a:pt x="57" y="86"/>
                    <a:pt x="38" y="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8" name="îṧľiḓé">
              <a:extLst>
                <a:ext uri="{FF2B5EF4-FFF2-40B4-BE49-F238E27FC236}">
                  <a16:creationId xmlns:a16="http://schemas.microsoft.com/office/drawing/2014/main" id="{EB5A2B55-397B-4677-B8B9-025CE00971C9}"/>
                </a:ext>
              </a:extLst>
            </p:cNvPr>
            <p:cNvSpPr/>
            <p:nvPr/>
          </p:nvSpPr>
          <p:spPr bwMode="auto">
            <a:xfrm>
              <a:off x="3168261" y="4023875"/>
              <a:ext cx="307815" cy="320066"/>
            </a:xfrm>
            <a:custGeom>
              <a:avLst/>
              <a:gdLst>
                <a:gd name="T0" fmla="*/ 42 w 85"/>
                <a:gd name="T1" fmla="*/ 86 h 86"/>
                <a:gd name="T2" fmla="*/ 0 w 85"/>
                <a:gd name="T3" fmla="*/ 43 h 86"/>
                <a:gd name="T4" fmla="*/ 42 w 85"/>
                <a:gd name="T5" fmla="*/ 0 h 86"/>
                <a:gd name="T6" fmla="*/ 85 w 85"/>
                <a:gd name="T7" fmla="*/ 43 h 86"/>
                <a:gd name="T8" fmla="*/ 42 w 85"/>
                <a:gd name="T9" fmla="*/ 86 h 86"/>
                <a:gd name="T10" fmla="*/ 42 w 85"/>
                <a:gd name="T11" fmla="*/ 4 h 86"/>
                <a:gd name="T12" fmla="*/ 17 w 85"/>
                <a:gd name="T13" fmla="*/ 43 h 86"/>
                <a:gd name="T14" fmla="*/ 42 w 85"/>
                <a:gd name="T15" fmla="*/ 83 h 86"/>
                <a:gd name="T16" fmla="*/ 60 w 85"/>
                <a:gd name="T17" fmla="*/ 73 h 86"/>
                <a:gd name="T18" fmla="*/ 68 w 85"/>
                <a:gd name="T19" fmla="*/ 42 h 86"/>
                <a:gd name="T20" fmla="*/ 42 w 85"/>
                <a:gd name="T21" fmla="*/ 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cubicBezTo>
                    <a:pt x="25" y="86"/>
                    <a:pt x="0" y="73"/>
                    <a:pt x="0" y="43"/>
                  </a:cubicBezTo>
                  <a:cubicBezTo>
                    <a:pt x="0" y="13"/>
                    <a:pt x="25" y="0"/>
                    <a:pt x="42" y="0"/>
                  </a:cubicBezTo>
                  <a:cubicBezTo>
                    <a:pt x="59" y="0"/>
                    <a:pt x="85" y="13"/>
                    <a:pt x="85" y="43"/>
                  </a:cubicBezTo>
                  <a:cubicBezTo>
                    <a:pt x="85" y="73"/>
                    <a:pt x="59" y="86"/>
                    <a:pt x="42" y="86"/>
                  </a:cubicBezTo>
                  <a:close/>
                  <a:moveTo>
                    <a:pt x="42" y="4"/>
                  </a:moveTo>
                  <a:cubicBezTo>
                    <a:pt x="30" y="4"/>
                    <a:pt x="17" y="17"/>
                    <a:pt x="17" y="43"/>
                  </a:cubicBezTo>
                  <a:cubicBezTo>
                    <a:pt x="17" y="66"/>
                    <a:pt x="27" y="83"/>
                    <a:pt x="42" y="83"/>
                  </a:cubicBezTo>
                  <a:cubicBezTo>
                    <a:pt x="51" y="83"/>
                    <a:pt x="57" y="76"/>
                    <a:pt x="60" y="73"/>
                  </a:cubicBezTo>
                  <a:cubicBezTo>
                    <a:pt x="65" y="66"/>
                    <a:pt x="68" y="53"/>
                    <a:pt x="68" y="42"/>
                  </a:cubicBezTo>
                  <a:cubicBezTo>
                    <a:pt x="68" y="22"/>
                    <a:pt x="58" y="4"/>
                    <a:pt x="42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9" name="íšľíḓè">
              <a:extLst>
                <a:ext uri="{FF2B5EF4-FFF2-40B4-BE49-F238E27FC236}">
                  <a16:creationId xmlns:a16="http://schemas.microsoft.com/office/drawing/2014/main" id="{34BCAF76-BC6A-41F9-B45A-97DD2E6EB973}"/>
                </a:ext>
              </a:extLst>
            </p:cNvPr>
            <p:cNvSpPr/>
            <p:nvPr/>
          </p:nvSpPr>
          <p:spPr bwMode="auto">
            <a:xfrm>
              <a:off x="3515892" y="4030001"/>
              <a:ext cx="330786" cy="313940"/>
            </a:xfrm>
            <a:custGeom>
              <a:avLst/>
              <a:gdLst>
                <a:gd name="T0" fmla="*/ 91 w 91"/>
                <a:gd name="T1" fmla="*/ 4 h 84"/>
                <a:gd name="T2" fmla="*/ 87 w 91"/>
                <a:gd name="T3" fmla="*/ 4 h 84"/>
                <a:gd name="T4" fmla="*/ 78 w 91"/>
                <a:gd name="T5" fmla="*/ 13 h 84"/>
                <a:gd name="T6" fmla="*/ 78 w 91"/>
                <a:gd name="T7" fmla="*/ 57 h 84"/>
                <a:gd name="T8" fmla="*/ 46 w 91"/>
                <a:gd name="T9" fmla="*/ 84 h 84"/>
                <a:gd name="T10" fmla="*/ 13 w 91"/>
                <a:gd name="T11" fmla="*/ 56 h 84"/>
                <a:gd name="T12" fmla="*/ 13 w 91"/>
                <a:gd name="T13" fmla="*/ 12 h 84"/>
                <a:gd name="T14" fmla="*/ 4 w 91"/>
                <a:gd name="T15" fmla="*/ 4 h 84"/>
                <a:gd name="T16" fmla="*/ 0 w 91"/>
                <a:gd name="T17" fmla="*/ 4 h 84"/>
                <a:gd name="T18" fmla="*/ 0 w 91"/>
                <a:gd name="T19" fmla="*/ 0 h 84"/>
                <a:gd name="T20" fmla="*/ 42 w 91"/>
                <a:gd name="T21" fmla="*/ 0 h 84"/>
                <a:gd name="T22" fmla="*/ 42 w 91"/>
                <a:gd name="T23" fmla="*/ 4 h 84"/>
                <a:gd name="T24" fmla="*/ 38 w 91"/>
                <a:gd name="T25" fmla="*/ 4 h 84"/>
                <a:gd name="T26" fmla="*/ 28 w 91"/>
                <a:gd name="T27" fmla="*/ 12 h 84"/>
                <a:gd name="T28" fmla="*/ 28 w 91"/>
                <a:gd name="T29" fmla="*/ 54 h 84"/>
                <a:gd name="T30" fmla="*/ 51 w 91"/>
                <a:gd name="T31" fmla="*/ 80 h 84"/>
                <a:gd name="T32" fmla="*/ 73 w 91"/>
                <a:gd name="T33" fmla="*/ 58 h 84"/>
                <a:gd name="T34" fmla="*/ 73 w 91"/>
                <a:gd name="T35" fmla="*/ 13 h 84"/>
                <a:gd name="T36" fmla="*/ 64 w 91"/>
                <a:gd name="T37" fmla="*/ 4 h 84"/>
                <a:gd name="T38" fmla="*/ 61 w 91"/>
                <a:gd name="T39" fmla="*/ 4 h 84"/>
                <a:gd name="T40" fmla="*/ 61 w 91"/>
                <a:gd name="T41" fmla="*/ 0 h 84"/>
                <a:gd name="T42" fmla="*/ 91 w 91"/>
                <a:gd name="T43" fmla="*/ 0 h 84"/>
                <a:gd name="T44" fmla="*/ 91 w 91"/>
                <a:gd name="T45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84">
                  <a:moveTo>
                    <a:pt x="91" y="4"/>
                  </a:moveTo>
                  <a:cubicBezTo>
                    <a:pt x="87" y="4"/>
                    <a:pt x="87" y="4"/>
                    <a:pt x="87" y="4"/>
                  </a:cubicBezTo>
                  <a:cubicBezTo>
                    <a:pt x="80" y="4"/>
                    <a:pt x="78" y="7"/>
                    <a:pt x="78" y="13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70"/>
                    <a:pt x="70" y="84"/>
                    <a:pt x="46" y="84"/>
                  </a:cubicBezTo>
                  <a:cubicBezTo>
                    <a:pt x="30" y="84"/>
                    <a:pt x="13" y="77"/>
                    <a:pt x="13" y="56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7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8" y="6"/>
                    <a:pt x="28" y="12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71"/>
                    <a:pt x="39" y="80"/>
                    <a:pt x="51" y="80"/>
                  </a:cubicBezTo>
                  <a:cubicBezTo>
                    <a:pt x="64" y="80"/>
                    <a:pt x="73" y="70"/>
                    <a:pt x="73" y="58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8"/>
                    <a:pt x="70" y="4"/>
                    <a:pt x="64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1" y="0"/>
                    <a:pt x="91" y="0"/>
                    <a:pt x="91" y="0"/>
                  </a:cubicBezTo>
                  <a:lnTo>
                    <a:pt x="91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0" name="iṧļîďe">
              <a:extLst>
                <a:ext uri="{FF2B5EF4-FFF2-40B4-BE49-F238E27FC236}">
                  <a16:creationId xmlns:a16="http://schemas.microsoft.com/office/drawing/2014/main" id="{6AE2C8F5-23CA-4C2F-99F6-307ED91DAD47}"/>
                </a:ext>
              </a:extLst>
            </p:cNvPr>
            <p:cNvSpPr/>
            <p:nvPr/>
          </p:nvSpPr>
          <p:spPr bwMode="auto">
            <a:xfrm>
              <a:off x="3886495" y="4030001"/>
              <a:ext cx="336912" cy="306283"/>
            </a:xfrm>
            <a:custGeom>
              <a:avLst/>
              <a:gdLst>
                <a:gd name="T0" fmla="*/ 89 w 93"/>
                <a:gd name="T1" fmla="*/ 23 h 82"/>
                <a:gd name="T2" fmla="*/ 62 w 93"/>
                <a:gd name="T3" fmla="*/ 4 h 82"/>
                <a:gd name="T4" fmla="*/ 54 w 93"/>
                <a:gd name="T5" fmla="*/ 12 h 82"/>
                <a:gd name="T6" fmla="*/ 54 w 93"/>
                <a:gd name="T7" fmla="*/ 69 h 82"/>
                <a:gd name="T8" fmla="*/ 63 w 93"/>
                <a:gd name="T9" fmla="*/ 78 h 82"/>
                <a:gd name="T10" fmla="*/ 70 w 93"/>
                <a:gd name="T11" fmla="*/ 78 h 82"/>
                <a:gd name="T12" fmla="*/ 70 w 93"/>
                <a:gd name="T13" fmla="*/ 82 h 82"/>
                <a:gd name="T14" fmla="*/ 22 w 93"/>
                <a:gd name="T15" fmla="*/ 82 h 82"/>
                <a:gd name="T16" fmla="*/ 22 w 93"/>
                <a:gd name="T17" fmla="*/ 78 h 82"/>
                <a:gd name="T18" fmla="*/ 29 w 93"/>
                <a:gd name="T19" fmla="*/ 78 h 82"/>
                <a:gd name="T20" fmla="*/ 38 w 93"/>
                <a:gd name="T21" fmla="*/ 69 h 82"/>
                <a:gd name="T22" fmla="*/ 38 w 93"/>
                <a:gd name="T23" fmla="*/ 12 h 82"/>
                <a:gd name="T24" fmla="*/ 29 w 93"/>
                <a:gd name="T25" fmla="*/ 4 h 82"/>
                <a:gd name="T26" fmla="*/ 3 w 93"/>
                <a:gd name="T27" fmla="*/ 23 h 82"/>
                <a:gd name="T28" fmla="*/ 0 w 93"/>
                <a:gd name="T29" fmla="*/ 21 h 82"/>
                <a:gd name="T30" fmla="*/ 9 w 93"/>
                <a:gd name="T31" fmla="*/ 0 h 82"/>
                <a:gd name="T32" fmla="*/ 83 w 93"/>
                <a:gd name="T33" fmla="*/ 0 h 82"/>
                <a:gd name="T34" fmla="*/ 93 w 93"/>
                <a:gd name="T35" fmla="*/ 21 h 82"/>
                <a:gd name="T36" fmla="*/ 89 w 93"/>
                <a:gd name="T37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3" h="82">
                  <a:moveTo>
                    <a:pt x="89" y="23"/>
                  </a:moveTo>
                  <a:cubicBezTo>
                    <a:pt x="81" y="10"/>
                    <a:pt x="74" y="4"/>
                    <a:pt x="62" y="4"/>
                  </a:cubicBezTo>
                  <a:cubicBezTo>
                    <a:pt x="55" y="4"/>
                    <a:pt x="54" y="6"/>
                    <a:pt x="54" y="12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54" y="75"/>
                    <a:pt x="57" y="78"/>
                    <a:pt x="63" y="78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6" y="78"/>
                    <a:pt x="38" y="74"/>
                    <a:pt x="38" y="69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6"/>
                    <a:pt x="36" y="4"/>
                    <a:pt x="29" y="4"/>
                  </a:cubicBezTo>
                  <a:cubicBezTo>
                    <a:pt x="15" y="4"/>
                    <a:pt x="8" y="15"/>
                    <a:pt x="3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93" y="21"/>
                    <a:pt x="93" y="21"/>
                    <a:pt x="93" y="21"/>
                  </a:cubicBezTo>
                  <a:lnTo>
                    <a:pt x="89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1" name="íšļíḍè">
              <a:extLst>
                <a:ext uri="{FF2B5EF4-FFF2-40B4-BE49-F238E27FC236}">
                  <a16:creationId xmlns:a16="http://schemas.microsoft.com/office/drawing/2014/main" id="{94867FCD-F43C-42AF-9DF8-2011EF05AA7C}"/>
                </a:ext>
              </a:extLst>
            </p:cNvPr>
            <p:cNvSpPr/>
            <p:nvPr/>
          </p:nvSpPr>
          <p:spPr bwMode="auto">
            <a:xfrm>
              <a:off x="4263223" y="4030001"/>
              <a:ext cx="350694" cy="306283"/>
            </a:xfrm>
            <a:custGeom>
              <a:avLst/>
              <a:gdLst>
                <a:gd name="T0" fmla="*/ 55 w 97"/>
                <a:gd name="T1" fmla="*/ 82 h 82"/>
                <a:gd name="T2" fmla="*/ 55 w 97"/>
                <a:gd name="T3" fmla="*/ 78 h 82"/>
                <a:gd name="T4" fmla="*/ 59 w 97"/>
                <a:gd name="T5" fmla="*/ 78 h 82"/>
                <a:gd name="T6" fmla="*/ 69 w 97"/>
                <a:gd name="T7" fmla="*/ 71 h 82"/>
                <a:gd name="T8" fmla="*/ 69 w 97"/>
                <a:gd name="T9" fmla="*/ 43 h 82"/>
                <a:gd name="T10" fmla="*/ 28 w 97"/>
                <a:gd name="T11" fmla="*/ 43 h 82"/>
                <a:gd name="T12" fmla="*/ 28 w 97"/>
                <a:gd name="T13" fmla="*/ 71 h 82"/>
                <a:gd name="T14" fmla="*/ 38 w 97"/>
                <a:gd name="T15" fmla="*/ 78 h 82"/>
                <a:gd name="T16" fmla="*/ 42 w 97"/>
                <a:gd name="T17" fmla="*/ 78 h 82"/>
                <a:gd name="T18" fmla="*/ 42 w 97"/>
                <a:gd name="T19" fmla="*/ 82 h 82"/>
                <a:gd name="T20" fmla="*/ 0 w 97"/>
                <a:gd name="T21" fmla="*/ 82 h 82"/>
                <a:gd name="T22" fmla="*/ 0 w 97"/>
                <a:gd name="T23" fmla="*/ 78 h 82"/>
                <a:gd name="T24" fmla="*/ 4 w 97"/>
                <a:gd name="T25" fmla="*/ 78 h 82"/>
                <a:gd name="T26" fmla="*/ 13 w 97"/>
                <a:gd name="T27" fmla="*/ 71 h 82"/>
                <a:gd name="T28" fmla="*/ 13 w 97"/>
                <a:gd name="T29" fmla="*/ 12 h 82"/>
                <a:gd name="T30" fmla="*/ 4 w 97"/>
                <a:gd name="T31" fmla="*/ 4 h 82"/>
                <a:gd name="T32" fmla="*/ 0 w 97"/>
                <a:gd name="T33" fmla="*/ 4 h 82"/>
                <a:gd name="T34" fmla="*/ 0 w 97"/>
                <a:gd name="T35" fmla="*/ 0 h 82"/>
                <a:gd name="T36" fmla="*/ 42 w 97"/>
                <a:gd name="T37" fmla="*/ 0 h 82"/>
                <a:gd name="T38" fmla="*/ 42 w 97"/>
                <a:gd name="T39" fmla="*/ 4 h 82"/>
                <a:gd name="T40" fmla="*/ 38 w 97"/>
                <a:gd name="T41" fmla="*/ 4 h 82"/>
                <a:gd name="T42" fmla="*/ 28 w 97"/>
                <a:gd name="T43" fmla="*/ 12 h 82"/>
                <a:gd name="T44" fmla="*/ 28 w 97"/>
                <a:gd name="T45" fmla="*/ 39 h 82"/>
                <a:gd name="T46" fmla="*/ 69 w 97"/>
                <a:gd name="T47" fmla="*/ 39 h 82"/>
                <a:gd name="T48" fmla="*/ 69 w 97"/>
                <a:gd name="T49" fmla="*/ 12 h 82"/>
                <a:gd name="T50" fmla="*/ 59 w 97"/>
                <a:gd name="T51" fmla="*/ 4 h 82"/>
                <a:gd name="T52" fmla="*/ 55 w 97"/>
                <a:gd name="T53" fmla="*/ 4 h 82"/>
                <a:gd name="T54" fmla="*/ 55 w 97"/>
                <a:gd name="T55" fmla="*/ 0 h 82"/>
                <a:gd name="T56" fmla="*/ 97 w 97"/>
                <a:gd name="T57" fmla="*/ 0 h 82"/>
                <a:gd name="T58" fmla="*/ 97 w 97"/>
                <a:gd name="T59" fmla="*/ 4 h 82"/>
                <a:gd name="T60" fmla="*/ 93 w 97"/>
                <a:gd name="T61" fmla="*/ 4 h 82"/>
                <a:gd name="T62" fmla="*/ 84 w 97"/>
                <a:gd name="T63" fmla="*/ 12 h 82"/>
                <a:gd name="T64" fmla="*/ 84 w 97"/>
                <a:gd name="T65" fmla="*/ 71 h 82"/>
                <a:gd name="T66" fmla="*/ 93 w 97"/>
                <a:gd name="T67" fmla="*/ 78 h 82"/>
                <a:gd name="T68" fmla="*/ 97 w 97"/>
                <a:gd name="T69" fmla="*/ 78 h 82"/>
                <a:gd name="T70" fmla="*/ 97 w 97"/>
                <a:gd name="T71" fmla="*/ 82 h 82"/>
                <a:gd name="T72" fmla="*/ 55 w 97"/>
                <a:gd name="T7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82">
                  <a:moveTo>
                    <a:pt x="55" y="82"/>
                  </a:moveTo>
                  <a:cubicBezTo>
                    <a:pt x="55" y="78"/>
                    <a:pt x="55" y="78"/>
                    <a:pt x="55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6" y="78"/>
                    <a:pt x="69" y="76"/>
                    <a:pt x="69" y="71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28" y="76"/>
                    <a:pt x="31" y="78"/>
                    <a:pt x="38" y="78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3" y="76"/>
                    <a:pt x="13" y="7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6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0" y="4"/>
                    <a:pt x="28" y="7"/>
                    <a:pt x="28" y="12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6"/>
                    <a:pt x="66" y="4"/>
                    <a:pt x="59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5" y="4"/>
                    <a:pt x="84" y="7"/>
                    <a:pt x="84" y="12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4" y="76"/>
                    <a:pt x="86" y="78"/>
                    <a:pt x="93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7" y="82"/>
                    <a:pt x="97" y="82"/>
                    <a:pt x="97" y="82"/>
                  </a:cubicBezTo>
                  <a:lnTo>
                    <a:pt x="55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2" name="išlídè">
              <a:extLst>
                <a:ext uri="{FF2B5EF4-FFF2-40B4-BE49-F238E27FC236}">
                  <a16:creationId xmlns:a16="http://schemas.microsoft.com/office/drawing/2014/main" id="{54A41743-54C5-4904-89DD-3887478E293A}"/>
                </a:ext>
              </a:extLst>
            </p:cNvPr>
            <p:cNvSpPr/>
            <p:nvPr/>
          </p:nvSpPr>
          <p:spPr bwMode="auto">
            <a:xfrm>
              <a:off x="4647609" y="4030001"/>
              <a:ext cx="437985" cy="313940"/>
            </a:xfrm>
            <a:custGeom>
              <a:avLst/>
              <a:gdLst>
                <a:gd name="T0" fmla="*/ 119 w 121"/>
                <a:gd name="T1" fmla="*/ 4 h 84"/>
                <a:gd name="T2" fmla="*/ 107 w 121"/>
                <a:gd name="T3" fmla="*/ 13 h 84"/>
                <a:gd name="T4" fmla="*/ 85 w 121"/>
                <a:gd name="T5" fmla="*/ 84 h 84"/>
                <a:gd name="T6" fmla="*/ 82 w 121"/>
                <a:gd name="T7" fmla="*/ 84 h 84"/>
                <a:gd name="T8" fmla="*/ 59 w 121"/>
                <a:gd name="T9" fmla="*/ 17 h 84"/>
                <a:gd name="T10" fmla="*/ 39 w 121"/>
                <a:gd name="T11" fmla="*/ 84 h 84"/>
                <a:gd name="T12" fmla="*/ 36 w 121"/>
                <a:gd name="T13" fmla="*/ 84 h 84"/>
                <a:gd name="T14" fmla="*/ 13 w 121"/>
                <a:gd name="T15" fmla="*/ 12 h 84"/>
                <a:gd name="T16" fmla="*/ 0 w 121"/>
                <a:gd name="T17" fmla="*/ 4 h 84"/>
                <a:gd name="T18" fmla="*/ 0 w 121"/>
                <a:gd name="T19" fmla="*/ 0 h 84"/>
                <a:gd name="T20" fmla="*/ 39 w 121"/>
                <a:gd name="T21" fmla="*/ 0 h 84"/>
                <a:gd name="T22" fmla="*/ 39 w 121"/>
                <a:gd name="T23" fmla="*/ 4 h 84"/>
                <a:gd name="T24" fmla="*/ 35 w 121"/>
                <a:gd name="T25" fmla="*/ 4 h 84"/>
                <a:gd name="T26" fmla="*/ 28 w 121"/>
                <a:gd name="T27" fmla="*/ 9 h 84"/>
                <a:gd name="T28" fmla="*/ 29 w 121"/>
                <a:gd name="T29" fmla="*/ 15 h 84"/>
                <a:gd name="T30" fmla="*/ 43 w 121"/>
                <a:gd name="T31" fmla="*/ 57 h 84"/>
                <a:gd name="T32" fmla="*/ 57 w 121"/>
                <a:gd name="T33" fmla="*/ 10 h 84"/>
                <a:gd name="T34" fmla="*/ 47 w 121"/>
                <a:gd name="T35" fmla="*/ 4 h 84"/>
                <a:gd name="T36" fmla="*/ 43 w 121"/>
                <a:gd name="T37" fmla="*/ 4 h 84"/>
                <a:gd name="T38" fmla="*/ 43 w 121"/>
                <a:gd name="T39" fmla="*/ 0 h 84"/>
                <a:gd name="T40" fmla="*/ 84 w 121"/>
                <a:gd name="T41" fmla="*/ 0 h 84"/>
                <a:gd name="T42" fmla="*/ 84 w 121"/>
                <a:gd name="T43" fmla="*/ 4 h 84"/>
                <a:gd name="T44" fmla="*/ 80 w 121"/>
                <a:gd name="T45" fmla="*/ 4 h 84"/>
                <a:gd name="T46" fmla="*/ 74 w 121"/>
                <a:gd name="T47" fmla="*/ 8 h 84"/>
                <a:gd name="T48" fmla="*/ 75 w 121"/>
                <a:gd name="T49" fmla="*/ 14 h 84"/>
                <a:gd name="T50" fmla="*/ 89 w 121"/>
                <a:gd name="T51" fmla="*/ 57 h 84"/>
                <a:gd name="T52" fmla="*/ 102 w 121"/>
                <a:gd name="T53" fmla="*/ 13 h 84"/>
                <a:gd name="T54" fmla="*/ 103 w 121"/>
                <a:gd name="T55" fmla="*/ 8 h 84"/>
                <a:gd name="T56" fmla="*/ 95 w 121"/>
                <a:gd name="T57" fmla="*/ 4 h 84"/>
                <a:gd name="T58" fmla="*/ 91 w 121"/>
                <a:gd name="T59" fmla="*/ 4 h 84"/>
                <a:gd name="T60" fmla="*/ 91 w 121"/>
                <a:gd name="T61" fmla="*/ 0 h 84"/>
                <a:gd name="T62" fmla="*/ 121 w 121"/>
                <a:gd name="T63" fmla="*/ 0 h 84"/>
                <a:gd name="T64" fmla="*/ 121 w 121"/>
                <a:gd name="T65" fmla="*/ 4 h 84"/>
                <a:gd name="T66" fmla="*/ 119 w 121"/>
                <a:gd name="T67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1" h="84">
                  <a:moveTo>
                    <a:pt x="119" y="4"/>
                  </a:moveTo>
                  <a:cubicBezTo>
                    <a:pt x="113" y="4"/>
                    <a:pt x="108" y="8"/>
                    <a:pt x="107" y="13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2" y="84"/>
                    <a:pt x="82" y="84"/>
                    <a:pt x="82" y="8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0" y="5"/>
                    <a:pt x="8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0" y="4"/>
                    <a:pt x="28" y="6"/>
                    <a:pt x="28" y="9"/>
                  </a:cubicBezTo>
                  <a:cubicBezTo>
                    <a:pt x="28" y="11"/>
                    <a:pt x="28" y="12"/>
                    <a:pt x="29" y="15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5" y="6"/>
                    <a:pt x="53" y="4"/>
                    <a:pt x="47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7" y="4"/>
                    <a:pt x="74" y="5"/>
                    <a:pt x="74" y="8"/>
                  </a:cubicBezTo>
                  <a:cubicBezTo>
                    <a:pt x="74" y="10"/>
                    <a:pt x="74" y="12"/>
                    <a:pt x="75" y="14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03" y="12"/>
                    <a:pt x="103" y="9"/>
                    <a:pt x="103" y="8"/>
                  </a:cubicBezTo>
                  <a:cubicBezTo>
                    <a:pt x="103" y="5"/>
                    <a:pt x="101" y="4"/>
                    <a:pt x="95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4"/>
                    <a:pt x="121" y="4"/>
                    <a:pt x="121" y="4"/>
                  </a:cubicBezTo>
                  <a:lnTo>
                    <a:pt x="119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3" name="íṣlíḋè">
              <a:extLst>
                <a:ext uri="{FF2B5EF4-FFF2-40B4-BE49-F238E27FC236}">
                  <a16:creationId xmlns:a16="http://schemas.microsoft.com/office/drawing/2014/main" id="{A8E812DE-DBF2-4DBB-A7F0-9A4C24505241}"/>
                </a:ext>
              </a:extLst>
            </p:cNvPr>
            <p:cNvSpPr/>
            <p:nvPr/>
          </p:nvSpPr>
          <p:spPr bwMode="auto">
            <a:xfrm>
              <a:off x="5117753" y="4030001"/>
              <a:ext cx="297095" cy="306283"/>
            </a:xfrm>
            <a:custGeom>
              <a:avLst/>
              <a:gdLst>
                <a:gd name="T0" fmla="*/ 0 w 82"/>
                <a:gd name="T1" fmla="*/ 0 h 82"/>
                <a:gd name="T2" fmla="*/ 71 w 82"/>
                <a:gd name="T3" fmla="*/ 0 h 82"/>
                <a:gd name="T4" fmla="*/ 79 w 82"/>
                <a:gd name="T5" fmla="*/ 19 h 82"/>
                <a:gd name="T6" fmla="*/ 76 w 82"/>
                <a:gd name="T7" fmla="*/ 20 h 82"/>
                <a:gd name="T8" fmla="*/ 43 w 82"/>
                <a:gd name="T9" fmla="*/ 4 h 82"/>
                <a:gd name="T10" fmla="*/ 39 w 82"/>
                <a:gd name="T11" fmla="*/ 4 h 82"/>
                <a:gd name="T12" fmla="*/ 29 w 82"/>
                <a:gd name="T13" fmla="*/ 12 h 82"/>
                <a:gd name="T14" fmla="*/ 29 w 82"/>
                <a:gd name="T15" fmla="*/ 38 h 82"/>
                <a:gd name="T16" fmla="*/ 41 w 82"/>
                <a:gd name="T17" fmla="*/ 38 h 82"/>
                <a:gd name="T18" fmla="*/ 57 w 82"/>
                <a:gd name="T19" fmla="*/ 27 h 82"/>
                <a:gd name="T20" fmla="*/ 57 w 82"/>
                <a:gd name="T21" fmla="*/ 25 h 82"/>
                <a:gd name="T22" fmla="*/ 61 w 82"/>
                <a:gd name="T23" fmla="*/ 25 h 82"/>
                <a:gd name="T24" fmla="*/ 61 w 82"/>
                <a:gd name="T25" fmla="*/ 57 h 82"/>
                <a:gd name="T26" fmla="*/ 57 w 82"/>
                <a:gd name="T27" fmla="*/ 57 h 82"/>
                <a:gd name="T28" fmla="*/ 57 w 82"/>
                <a:gd name="T29" fmla="*/ 54 h 82"/>
                <a:gd name="T30" fmla="*/ 42 w 82"/>
                <a:gd name="T31" fmla="*/ 42 h 82"/>
                <a:gd name="T32" fmla="*/ 29 w 82"/>
                <a:gd name="T33" fmla="*/ 42 h 82"/>
                <a:gd name="T34" fmla="*/ 29 w 82"/>
                <a:gd name="T35" fmla="*/ 71 h 82"/>
                <a:gd name="T36" fmla="*/ 39 w 82"/>
                <a:gd name="T37" fmla="*/ 78 h 82"/>
                <a:gd name="T38" fmla="*/ 46 w 82"/>
                <a:gd name="T39" fmla="*/ 78 h 82"/>
                <a:gd name="T40" fmla="*/ 79 w 82"/>
                <a:gd name="T41" fmla="*/ 61 h 82"/>
                <a:gd name="T42" fmla="*/ 82 w 82"/>
                <a:gd name="T43" fmla="*/ 63 h 82"/>
                <a:gd name="T44" fmla="*/ 73 w 82"/>
                <a:gd name="T45" fmla="*/ 82 h 82"/>
                <a:gd name="T46" fmla="*/ 0 w 82"/>
                <a:gd name="T47" fmla="*/ 82 h 82"/>
                <a:gd name="T48" fmla="*/ 0 w 82"/>
                <a:gd name="T49" fmla="*/ 78 h 82"/>
                <a:gd name="T50" fmla="*/ 5 w 82"/>
                <a:gd name="T51" fmla="*/ 78 h 82"/>
                <a:gd name="T52" fmla="*/ 14 w 82"/>
                <a:gd name="T53" fmla="*/ 71 h 82"/>
                <a:gd name="T54" fmla="*/ 14 w 82"/>
                <a:gd name="T55" fmla="*/ 12 h 82"/>
                <a:gd name="T56" fmla="*/ 5 w 82"/>
                <a:gd name="T57" fmla="*/ 4 h 82"/>
                <a:gd name="T58" fmla="*/ 0 w 82"/>
                <a:gd name="T59" fmla="*/ 4 h 82"/>
                <a:gd name="T60" fmla="*/ 0 w 82"/>
                <a:gd name="T6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2" h="82">
                  <a:moveTo>
                    <a:pt x="0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66" y="9"/>
                    <a:pt x="60" y="4"/>
                    <a:pt x="43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8" y="38"/>
                    <a:pt x="57" y="36"/>
                    <a:pt x="57" y="27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49"/>
                    <a:pt x="52" y="42"/>
                    <a:pt x="42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9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63" y="78"/>
                    <a:pt x="75" y="65"/>
                    <a:pt x="79" y="61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11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6"/>
                    <a:pt x="11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4" name="ï$ḻíḓé">
              <a:extLst>
                <a:ext uri="{FF2B5EF4-FFF2-40B4-BE49-F238E27FC236}">
                  <a16:creationId xmlns:a16="http://schemas.microsoft.com/office/drawing/2014/main" id="{7A43B6AB-BE8E-4F0D-90EE-418E1A10D157}"/>
                </a:ext>
              </a:extLst>
            </p:cNvPr>
            <p:cNvSpPr/>
            <p:nvPr/>
          </p:nvSpPr>
          <p:spPr bwMode="auto">
            <a:xfrm>
              <a:off x="5433225" y="4023875"/>
              <a:ext cx="249621" cy="320066"/>
            </a:xfrm>
            <a:custGeom>
              <a:avLst/>
              <a:gdLst>
                <a:gd name="T0" fmla="*/ 38 w 69"/>
                <a:gd name="T1" fmla="*/ 86 h 86"/>
                <a:gd name="T2" fmla="*/ 26 w 69"/>
                <a:gd name="T3" fmla="*/ 84 h 86"/>
                <a:gd name="T4" fmla="*/ 21 w 69"/>
                <a:gd name="T5" fmla="*/ 83 h 86"/>
                <a:gd name="T6" fmla="*/ 9 w 69"/>
                <a:gd name="T7" fmla="*/ 86 h 86"/>
                <a:gd name="T8" fmla="*/ 0 w 69"/>
                <a:gd name="T9" fmla="*/ 64 h 86"/>
                <a:gd name="T10" fmla="*/ 4 w 69"/>
                <a:gd name="T11" fmla="*/ 63 h 86"/>
                <a:gd name="T12" fmla="*/ 38 w 69"/>
                <a:gd name="T13" fmla="*/ 83 h 86"/>
                <a:gd name="T14" fmla="*/ 58 w 69"/>
                <a:gd name="T15" fmla="*/ 67 h 86"/>
                <a:gd name="T16" fmla="*/ 33 w 69"/>
                <a:gd name="T17" fmla="*/ 48 h 86"/>
                <a:gd name="T18" fmla="*/ 6 w 69"/>
                <a:gd name="T19" fmla="*/ 23 h 86"/>
                <a:gd name="T20" fmla="*/ 33 w 69"/>
                <a:gd name="T21" fmla="*/ 0 h 86"/>
                <a:gd name="T22" fmla="*/ 46 w 69"/>
                <a:gd name="T23" fmla="*/ 2 h 86"/>
                <a:gd name="T24" fmla="*/ 50 w 69"/>
                <a:gd name="T25" fmla="*/ 2 h 86"/>
                <a:gd name="T26" fmla="*/ 58 w 69"/>
                <a:gd name="T27" fmla="*/ 0 h 86"/>
                <a:gd name="T28" fmla="*/ 66 w 69"/>
                <a:gd name="T29" fmla="*/ 20 h 86"/>
                <a:gd name="T30" fmla="*/ 62 w 69"/>
                <a:gd name="T31" fmla="*/ 21 h 86"/>
                <a:gd name="T32" fmla="*/ 56 w 69"/>
                <a:gd name="T33" fmla="*/ 13 h 86"/>
                <a:gd name="T34" fmla="*/ 33 w 69"/>
                <a:gd name="T35" fmla="*/ 4 h 86"/>
                <a:gd name="T36" fmla="*/ 15 w 69"/>
                <a:gd name="T37" fmla="*/ 18 h 86"/>
                <a:gd name="T38" fmla="*/ 39 w 69"/>
                <a:gd name="T39" fmla="*/ 35 h 86"/>
                <a:gd name="T40" fmla="*/ 69 w 69"/>
                <a:gd name="T41" fmla="*/ 61 h 86"/>
                <a:gd name="T42" fmla="*/ 38 w 69"/>
                <a:gd name="T4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86">
                  <a:moveTo>
                    <a:pt x="38" y="86"/>
                  </a:moveTo>
                  <a:cubicBezTo>
                    <a:pt x="35" y="86"/>
                    <a:pt x="31" y="86"/>
                    <a:pt x="26" y="84"/>
                  </a:cubicBezTo>
                  <a:cubicBezTo>
                    <a:pt x="22" y="83"/>
                    <a:pt x="22" y="83"/>
                    <a:pt x="21" y="83"/>
                  </a:cubicBezTo>
                  <a:cubicBezTo>
                    <a:pt x="16" y="83"/>
                    <a:pt x="12" y="85"/>
                    <a:pt x="9" y="8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7" y="67"/>
                    <a:pt x="20" y="83"/>
                    <a:pt x="38" y="83"/>
                  </a:cubicBezTo>
                  <a:cubicBezTo>
                    <a:pt x="52" y="83"/>
                    <a:pt x="58" y="74"/>
                    <a:pt x="58" y="67"/>
                  </a:cubicBezTo>
                  <a:cubicBezTo>
                    <a:pt x="58" y="58"/>
                    <a:pt x="49" y="54"/>
                    <a:pt x="33" y="48"/>
                  </a:cubicBezTo>
                  <a:cubicBezTo>
                    <a:pt x="24" y="45"/>
                    <a:pt x="6" y="39"/>
                    <a:pt x="6" y="23"/>
                  </a:cubicBezTo>
                  <a:cubicBezTo>
                    <a:pt x="6" y="12"/>
                    <a:pt x="14" y="0"/>
                    <a:pt x="33" y="0"/>
                  </a:cubicBezTo>
                  <a:cubicBezTo>
                    <a:pt x="36" y="0"/>
                    <a:pt x="37" y="0"/>
                    <a:pt x="46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1" y="2"/>
                    <a:pt x="54" y="2"/>
                    <a:pt x="58" y="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1" y="19"/>
                    <a:pt x="59" y="16"/>
                    <a:pt x="56" y="13"/>
                  </a:cubicBezTo>
                  <a:cubicBezTo>
                    <a:pt x="50" y="7"/>
                    <a:pt x="41" y="4"/>
                    <a:pt x="33" y="4"/>
                  </a:cubicBezTo>
                  <a:cubicBezTo>
                    <a:pt x="22" y="4"/>
                    <a:pt x="15" y="9"/>
                    <a:pt x="15" y="18"/>
                  </a:cubicBezTo>
                  <a:cubicBezTo>
                    <a:pt x="15" y="26"/>
                    <a:pt x="23" y="30"/>
                    <a:pt x="39" y="35"/>
                  </a:cubicBezTo>
                  <a:cubicBezTo>
                    <a:pt x="57" y="41"/>
                    <a:pt x="69" y="47"/>
                    <a:pt x="69" y="61"/>
                  </a:cubicBezTo>
                  <a:cubicBezTo>
                    <a:pt x="69" y="74"/>
                    <a:pt x="57" y="86"/>
                    <a:pt x="38" y="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5" name="iSļîḑê">
              <a:extLst>
                <a:ext uri="{FF2B5EF4-FFF2-40B4-BE49-F238E27FC236}">
                  <a16:creationId xmlns:a16="http://schemas.microsoft.com/office/drawing/2014/main" id="{08FD6AAD-3290-46E1-8865-1B2BF007E29B}"/>
                </a:ext>
              </a:extLst>
            </p:cNvPr>
            <p:cNvSpPr/>
            <p:nvPr/>
          </p:nvSpPr>
          <p:spPr bwMode="auto">
            <a:xfrm>
              <a:off x="5722663" y="4030001"/>
              <a:ext cx="336912" cy="306283"/>
            </a:xfrm>
            <a:custGeom>
              <a:avLst/>
              <a:gdLst>
                <a:gd name="T0" fmla="*/ 90 w 93"/>
                <a:gd name="T1" fmla="*/ 23 h 82"/>
                <a:gd name="T2" fmla="*/ 63 w 93"/>
                <a:gd name="T3" fmla="*/ 4 h 82"/>
                <a:gd name="T4" fmla="*/ 55 w 93"/>
                <a:gd name="T5" fmla="*/ 12 h 82"/>
                <a:gd name="T6" fmla="*/ 55 w 93"/>
                <a:gd name="T7" fmla="*/ 69 h 82"/>
                <a:gd name="T8" fmla="*/ 64 w 93"/>
                <a:gd name="T9" fmla="*/ 78 h 82"/>
                <a:gd name="T10" fmla="*/ 71 w 93"/>
                <a:gd name="T11" fmla="*/ 78 h 82"/>
                <a:gd name="T12" fmla="*/ 71 w 93"/>
                <a:gd name="T13" fmla="*/ 82 h 82"/>
                <a:gd name="T14" fmla="*/ 23 w 93"/>
                <a:gd name="T15" fmla="*/ 82 h 82"/>
                <a:gd name="T16" fmla="*/ 23 w 93"/>
                <a:gd name="T17" fmla="*/ 78 h 82"/>
                <a:gd name="T18" fmla="*/ 30 w 93"/>
                <a:gd name="T19" fmla="*/ 78 h 82"/>
                <a:gd name="T20" fmla="*/ 39 w 93"/>
                <a:gd name="T21" fmla="*/ 69 h 82"/>
                <a:gd name="T22" fmla="*/ 39 w 93"/>
                <a:gd name="T23" fmla="*/ 12 h 82"/>
                <a:gd name="T24" fmla="*/ 30 w 93"/>
                <a:gd name="T25" fmla="*/ 4 h 82"/>
                <a:gd name="T26" fmla="*/ 4 w 93"/>
                <a:gd name="T27" fmla="*/ 23 h 82"/>
                <a:gd name="T28" fmla="*/ 0 w 93"/>
                <a:gd name="T29" fmla="*/ 21 h 82"/>
                <a:gd name="T30" fmla="*/ 10 w 93"/>
                <a:gd name="T31" fmla="*/ 0 h 82"/>
                <a:gd name="T32" fmla="*/ 84 w 93"/>
                <a:gd name="T33" fmla="*/ 0 h 82"/>
                <a:gd name="T34" fmla="*/ 93 w 93"/>
                <a:gd name="T35" fmla="*/ 21 h 82"/>
                <a:gd name="T36" fmla="*/ 90 w 93"/>
                <a:gd name="T37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3" h="82">
                  <a:moveTo>
                    <a:pt x="90" y="23"/>
                  </a:moveTo>
                  <a:cubicBezTo>
                    <a:pt x="82" y="10"/>
                    <a:pt x="75" y="4"/>
                    <a:pt x="63" y="4"/>
                  </a:cubicBezTo>
                  <a:cubicBezTo>
                    <a:pt x="56" y="4"/>
                    <a:pt x="55" y="6"/>
                    <a:pt x="55" y="12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5" y="75"/>
                    <a:pt x="57" y="78"/>
                    <a:pt x="64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1" y="82"/>
                    <a:pt x="71" y="82"/>
                    <a:pt x="71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39" y="74"/>
                    <a:pt x="39" y="6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6"/>
                    <a:pt x="37" y="4"/>
                    <a:pt x="30" y="4"/>
                  </a:cubicBezTo>
                  <a:cubicBezTo>
                    <a:pt x="16" y="4"/>
                    <a:pt x="9" y="15"/>
                    <a:pt x="4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93" y="21"/>
                    <a:pt x="93" y="21"/>
                    <a:pt x="93" y="21"/>
                  </a:cubicBezTo>
                  <a:lnTo>
                    <a:pt x="90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6" name="iṣľíďé">
              <a:extLst>
                <a:ext uri="{FF2B5EF4-FFF2-40B4-BE49-F238E27FC236}">
                  <a16:creationId xmlns:a16="http://schemas.microsoft.com/office/drawing/2014/main" id="{B3B958C3-2FAD-4706-831A-FEF93BC783A8}"/>
                </a:ext>
              </a:extLst>
            </p:cNvPr>
            <p:cNvSpPr/>
            <p:nvPr/>
          </p:nvSpPr>
          <p:spPr bwMode="auto">
            <a:xfrm>
              <a:off x="6263253" y="4030001"/>
              <a:ext cx="333849" cy="313940"/>
            </a:xfrm>
            <a:custGeom>
              <a:avLst/>
              <a:gdLst>
                <a:gd name="T0" fmla="*/ 92 w 92"/>
                <a:gd name="T1" fmla="*/ 4 h 84"/>
                <a:gd name="T2" fmla="*/ 87 w 92"/>
                <a:gd name="T3" fmla="*/ 4 h 84"/>
                <a:gd name="T4" fmla="*/ 78 w 92"/>
                <a:gd name="T5" fmla="*/ 13 h 84"/>
                <a:gd name="T6" fmla="*/ 78 w 92"/>
                <a:gd name="T7" fmla="*/ 57 h 84"/>
                <a:gd name="T8" fmla="*/ 46 w 92"/>
                <a:gd name="T9" fmla="*/ 84 h 84"/>
                <a:gd name="T10" fmla="*/ 14 w 92"/>
                <a:gd name="T11" fmla="*/ 56 h 84"/>
                <a:gd name="T12" fmla="*/ 14 w 92"/>
                <a:gd name="T13" fmla="*/ 12 h 84"/>
                <a:gd name="T14" fmla="*/ 5 w 92"/>
                <a:gd name="T15" fmla="*/ 4 h 84"/>
                <a:gd name="T16" fmla="*/ 0 w 92"/>
                <a:gd name="T17" fmla="*/ 4 h 84"/>
                <a:gd name="T18" fmla="*/ 0 w 92"/>
                <a:gd name="T19" fmla="*/ 0 h 84"/>
                <a:gd name="T20" fmla="*/ 43 w 92"/>
                <a:gd name="T21" fmla="*/ 0 h 84"/>
                <a:gd name="T22" fmla="*/ 43 w 92"/>
                <a:gd name="T23" fmla="*/ 4 h 84"/>
                <a:gd name="T24" fmla="*/ 38 w 92"/>
                <a:gd name="T25" fmla="*/ 4 h 84"/>
                <a:gd name="T26" fmla="*/ 29 w 92"/>
                <a:gd name="T27" fmla="*/ 12 h 84"/>
                <a:gd name="T28" fmla="*/ 29 w 92"/>
                <a:gd name="T29" fmla="*/ 54 h 84"/>
                <a:gd name="T30" fmla="*/ 52 w 92"/>
                <a:gd name="T31" fmla="*/ 80 h 84"/>
                <a:gd name="T32" fmla="*/ 74 w 92"/>
                <a:gd name="T33" fmla="*/ 58 h 84"/>
                <a:gd name="T34" fmla="*/ 74 w 92"/>
                <a:gd name="T35" fmla="*/ 13 h 84"/>
                <a:gd name="T36" fmla="*/ 64 w 92"/>
                <a:gd name="T37" fmla="*/ 4 h 84"/>
                <a:gd name="T38" fmla="*/ 61 w 92"/>
                <a:gd name="T39" fmla="*/ 4 h 84"/>
                <a:gd name="T40" fmla="*/ 61 w 92"/>
                <a:gd name="T41" fmla="*/ 0 h 84"/>
                <a:gd name="T42" fmla="*/ 92 w 92"/>
                <a:gd name="T43" fmla="*/ 0 h 84"/>
                <a:gd name="T44" fmla="*/ 92 w 92"/>
                <a:gd name="T45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84">
                  <a:moveTo>
                    <a:pt x="92" y="4"/>
                  </a:moveTo>
                  <a:cubicBezTo>
                    <a:pt x="87" y="4"/>
                    <a:pt x="87" y="4"/>
                    <a:pt x="87" y="4"/>
                  </a:cubicBezTo>
                  <a:cubicBezTo>
                    <a:pt x="81" y="4"/>
                    <a:pt x="78" y="7"/>
                    <a:pt x="78" y="13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70"/>
                    <a:pt x="71" y="84"/>
                    <a:pt x="46" y="84"/>
                  </a:cubicBezTo>
                  <a:cubicBezTo>
                    <a:pt x="30" y="84"/>
                    <a:pt x="14" y="77"/>
                    <a:pt x="14" y="56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2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9" y="6"/>
                    <a:pt x="29" y="12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71"/>
                    <a:pt x="39" y="80"/>
                    <a:pt x="52" y="80"/>
                  </a:cubicBezTo>
                  <a:cubicBezTo>
                    <a:pt x="65" y="80"/>
                    <a:pt x="74" y="70"/>
                    <a:pt x="74" y="58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8"/>
                    <a:pt x="71" y="4"/>
                    <a:pt x="64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2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7" name="îśľïďê">
              <a:extLst>
                <a:ext uri="{FF2B5EF4-FFF2-40B4-BE49-F238E27FC236}">
                  <a16:creationId xmlns:a16="http://schemas.microsoft.com/office/drawing/2014/main" id="{7D41A9B6-D61A-44D3-8D99-48FFE590F663}"/>
                </a:ext>
              </a:extLst>
            </p:cNvPr>
            <p:cNvSpPr/>
            <p:nvPr/>
          </p:nvSpPr>
          <p:spPr bwMode="auto">
            <a:xfrm>
              <a:off x="6621604" y="4030001"/>
              <a:ext cx="330786" cy="306283"/>
            </a:xfrm>
            <a:custGeom>
              <a:avLst/>
              <a:gdLst>
                <a:gd name="T0" fmla="*/ 76 w 91"/>
                <a:gd name="T1" fmla="*/ 82 h 82"/>
                <a:gd name="T2" fmla="*/ 18 w 91"/>
                <a:gd name="T3" fmla="*/ 13 h 82"/>
                <a:gd name="T4" fmla="*/ 18 w 91"/>
                <a:gd name="T5" fmla="*/ 69 h 82"/>
                <a:gd name="T6" fmla="*/ 28 w 91"/>
                <a:gd name="T7" fmla="*/ 78 h 82"/>
                <a:gd name="T8" fmla="*/ 32 w 91"/>
                <a:gd name="T9" fmla="*/ 78 h 82"/>
                <a:gd name="T10" fmla="*/ 32 w 91"/>
                <a:gd name="T11" fmla="*/ 82 h 82"/>
                <a:gd name="T12" fmla="*/ 1 w 91"/>
                <a:gd name="T13" fmla="*/ 82 h 82"/>
                <a:gd name="T14" fmla="*/ 1 w 91"/>
                <a:gd name="T15" fmla="*/ 78 h 82"/>
                <a:gd name="T16" fmla="*/ 4 w 91"/>
                <a:gd name="T17" fmla="*/ 78 h 82"/>
                <a:gd name="T18" fmla="*/ 14 w 91"/>
                <a:gd name="T19" fmla="*/ 69 h 82"/>
                <a:gd name="T20" fmla="*/ 14 w 91"/>
                <a:gd name="T21" fmla="*/ 12 h 82"/>
                <a:gd name="T22" fmla="*/ 2 w 91"/>
                <a:gd name="T23" fmla="*/ 4 h 82"/>
                <a:gd name="T24" fmla="*/ 0 w 91"/>
                <a:gd name="T25" fmla="*/ 4 h 82"/>
                <a:gd name="T26" fmla="*/ 0 w 91"/>
                <a:gd name="T27" fmla="*/ 0 h 82"/>
                <a:gd name="T28" fmla="*/ 27 w 91"/>
                <a:gd name="T29" fmla="*/ 0 h 82"/>
                <a:gd name="T30" fmla="*/ 75 w 91"/>
                <a:gd name="T31" fmla="*/ 58 h 82"/>
                <a:gd name="T32" fmla="*/ 75 w 91"/>
                <a:gd name="T33" fmla="*/ 14 h 82"/>
                <a:gd name="T34" fmla="*/ 63 w 91"/>
                <a:gd name="T35" fmla="*/ 4 h 82"/>
                <a:gd name="T36" fmla="*/ 63 w 91"/>
                <a:gd name="T37" fmla="*/ 0 h 82"/>
                <a:gd name="T38" fmla="*/ 91 w 91"/>
                <a:gd name="T39" fmla="*/ 0 h 82"/>
                <a:gd name="T40" fmla="*/ 91 w 91"/>
                <a:gd name="T41" fmla="*/ 4 h 82"/>
                <a:gd name="T42" fmla="*/ 79 w 91"/>
                <a:gd name="T43" fmla="*/ 14 h 82"/>
                <a:gd name="T44" fmla="*/ 79 w 91"/>
                <a:gd name="T45" fmla="*/ 82 h 82"/>
                <a:gd name="T46" fmla="*/ 76 w 91"/>
                <a:gd name="T4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1" h="82">
                  <a:moveTo>
                    <a:pt x="76" y="82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4"/>
                    <a:pt x="21" y="78"/>
                    <a:pt x="28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4" y="75"/>
                    <a:pt x="14" y="69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4"/>
                    <a:pt x="6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4"/>
                    <a:pt x="68" y="4"/>
                    <a:pt x="63" y="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88" y="4"/>
                    <a:pt x="79" y="4"/>
                    <a:pt x="79" y="14"/>
                  </a:cubicBezTo>
                  <a:cubicBezTo>
                    <a:pt x="79" y="82"/>
                    <a:pt x="79" y="82"/>
                    <a:pt x="79" y="82"/>
                  </a:cubicBezTo>
                  <a:lnTo>
                    <a:pt x="76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8" name="iṧḷiďe">
              <a:extLst>
                <a:ext uri="{FF2B5EF4-FFF2-40B4-BE49-F238E27FC236}">
                  <a16:creationId xmlns:a16="http://schemas.microsoft.com/office/drawing/2014/main" id="{38990920-7331-461D-AA9E-B33F4072BFD3}"/>
                </a:ext>
              </a:extLst>
            </p:cNvPr>
            <p:cNvSpPr/>
            <p:nvPr/>
          </p:nvSpPr>
          <p:spPr bwMode="auto">
            <a:xfrm>
              <a:off x="6976893" y="4030001"/>
              <a:ext cx="156204" cy="306283"/>
            </a:xfrm>
            <a:custGeom>
              <a:avLst/>
              <a:gdLst>
                <a:gd name="T0" fmla="*/ 0 w 43"/>
                <a:gd name="T1" fmla="*/ 82 h 82"/>
                <a:gd name="T2" fmla="*/ 0 w 43"/>
                <a:gd name="T3" fmla="*/ 78 h 82"/>
                <a:gd name="T4" fmla="*/ 5 w 43"/>
                <a:gd name="T5" fmla="*/ 78 h 82"/>
                <a:gd name="T6" fmla="*/ 14 w 43"/>
                <a:gd name="T7" fmla="*/ 71 h 82"/>
                <a:gd name="T8" fmla="*/ 14 w 43"/>
                <a:gd name="T9" fmla="*/ 12 h 82"/>
                <a:gd name="T10" fmla="*/ 5 w 43"/>
                <a:gd name="T11" fmla="*/ 4 h 82"/>
                <a:gd name="T12" fmla="*/ 0 w 43"/>
                <a:gd name="T13" fmla="*/ 4 h 82"/>
                <a:gd name="T14" fmla="*/ 0 w 43"/>
                <a:gd name="T15" fmla="*/ 0 h 82"/>
                <a:gd name="T16" fmla="*/ 43 w 43"/>
                <a:gd name="T17" fmla="*/ 0 h 82"/>
                <a:gd name="T18" fmla="*/ 43 w 43"/>
                <a:gd name="T19" fmla="*/ 4 h 82"/>
                <a:gd name="T20" fmla="*/ 39 w 43"/>
                <a:gd name="T21" fmla="*/ 4 h 82"/>
                <a:gd name="T22" fmla="*/ 29 w 43"/>
                <a:gd name="T23" fmla="*/ 12 h 82"/>
                <a:gd name="T24" fmla="*/ 29 w 43"/>
                <a:gd name="T25" fmla="*/ 71 h 82"/>
                <a:gd name="T26" fmla="*/ 39 w 43"/>
                <a:gd name="T27" fmla="*/ 78 h 82"/>
                <a:gd name="T28" fmla="*/ 43 w 43"/>
                <a:gd name="T29" fmla="*/ 78 h 82"/>
                <a:gd name="T30" fmla="*/ 43 w 43"/>
                <a:gd name="T31" fmla="*/ 82 h 82"/>
                <a:gd name="T32" fmla="*/ 0 w 43"/>
                <a:gd name="T3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82">
                  <a:moveTo>
                    <a:pt x="0" y="82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12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2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9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3" y="82"/>
                    <a:pt x="43" y="82"/>
                    <a:pt x="43" y="82"/>
                  </a:cubicBezTo>
                  <a:lnTo>
                    <a:pt x="0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9" name="iṧļiďé">
              <a:extLst>
                <a:ext uri="{FF2B5EF4-FFF2-40B4-BE49-F238E27FC236}">
                  <a16:creationId xmlns:a16="http://schemas.microsoft.com/office/drawing/2014/main" id="{62D85509-2638-4276-AF9D-F31C1FAAB391}"/>
                </a:ext>
              </a:extLst>
            </p:cNvPr>
            <p:cNvSpPr/>
            <p:nvPr/>
          </p:nvSpPr>
          <p:spPr bwMode="auto">
            <a:xfrm>
              <a:off x="7162194" y="4030001"/>
              <a:ext cx="321597" cy="313940"/>
            </a:xfrm>
            <a:custGeom>
              <a:avLst/>
              <a:gdLst>
                <a:gd name="T0" fmla="*/ 86 w 89"/>
                <a:gd name="T1" fmla="*/ 4 h 84"/>
                <a:gd name="T2" fmla="*/ 74 w 89"/>
                <a:gd name="T3" fmla="*/ 14 h 84"/>
                <a:gd name="T4" fmla="*/ 45 w 89"/>
                <a:gd name="T5" fmla="*/ 84 h 84"/>
                <a:gd name="T6" fmla="*/ 42 w 89"/>
                <a:gd name="T7" fmla="*/ 84 h 84"/>
                <a:gd name="T8" fmla="*/ 14 w 89"/>
                <a:gd name="T9" fmla="*/ 13 h 84"/>
                <a:gd name="T10" fmla="*/ 2 w 89"/>
                <a:gd name="T11" fmla="*/ 4 h 84"/>
                <a:gd name="T12" fmla="*/ 0 w 89"/>
                <a:gd name="T13" fmla="*/ 4 h 84"/>
                <a:gd name="T14" fmla="*/ 0 w 89"/>
                <a:gd name="T15" fmla="*/ 0 h 84"/>
                <a:gd name="T16" fmla="*/ 40 w 89"/>
                <a:gd name="T17" fmla="*/ 0 h 84"/>
                <a:gd name="T18" fmla="*/ 40 w 89"/>
                <a:gd name="T19" fmla="*/ 4 h 84"/>
                <a:gd name="T20" fmla="*/ 35 w 89"/>
                <a:gd name="T21" fmla="*/ 4 h 84"/>
                <a:gd name="T22" fmla="*/ 29 w 89"/>
                <a:gd name="T23" fmla="*/ 9 h 84"/>
                <a:gd name="T24" fmla="*/ 30 w 89"/>
                <a:gd name="T25" fmla="*/ 13 h 84"/>
                <a:gd name="T26" fmla="*/ 49 w 89"/>
                <a:gd name="T27" fmla="*/ 63 h 84"/>
                <a:gd name="T28" fmla="*/ 70 w 89"/>
                <a:gd name="T29" fmla="*/ 14 h 84"/>
                <a:gd name="T30" fmla="*/ 71 w 89"/>
                <a:gd name="T31" fmla="*/ 8 h 84"/>
                <a:gd name="T32" fmla="*/ 65 w 89"/>
                <a:gd name="T33" fmla="*/ 4 h 84"/>
                <a:gd name="T34" fmla="*/ 59 w 89"/>
                <a:gd name="T35" fmla="*/ 4 h 84"/>
                <a:gd name="T36" fmla="*/ 59 w 89"/>
                <a:gd name="T37" fmla="*/ 0 h 84"/>
                <a:gd name="T38" fmla="*/ 89 w 89"/>
                <a:gd name="T39" fmla="*/ 0 h 84"/>
                <a:gd name="T40" fmla="*/ 89 w 89"/>
                <a:gd name="T41" fmla="*/ 4 h 84"/>
                <a:gd name="T42" fmla="*/ 86 w 89"/>
                <a:gd name="T43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" h="84">
                  <a:moveTo>
                    <a:pt x="86" y="4"/>
                  </a:moveTo>
                  <a:cubicBezTo>
                    <a:pt x="80" y="4"/>
                    <a:pt x="76" y="8"/>
                    <a:pt x="74" y="14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2" y="8"/>
                    <a:pt x="8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0" y="4"/>
                    <a:pt x="29" y="6"/>
                    <a:pt x="29" y="9"/>
                  </a:cubicBezTo>
                  <a:cubicBezTo>
                    <a:pt x="29" y="10"/>
                    <a:pt x="29" y="12"/>
                    <a:pt x="30" y="13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11"/>
                    <a:pt x="71" y="9"/>
                    <a:pt x="71" y="8"/>
                  </a:cubicBezTo>
                  <a:cubicBezTo>
                    <a:pt x="71" y="6"/>
                    <a:pt x="68" y="4"/>
                    <a:pt x="65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4"/>
                    <a:pt x="89" y="4"/>
                    <a:pt x="89" y="4"/>
                  </a:cubicBezTo>
                  <a:lnTo>
                    <a:pt x="86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0" name="í$1ïḋè">
              <a:extLst>
                <a:ext uri="{FF2B5EF4-FFF2-40B4-BE49-F238E27FC236}">
                  <a16:creationId xmlns:a16="http://schemas.microsoft.com/office/drawing/2014/main" id="{0B768671-8B9A-46B3-89DE-D6FA962F37F5}"/>
                </a:ext>
              </a:extLst>
            </p:cNvPr>
            <p:cNvSpPr/>
            <p:nvPr/>
          </p:nvSpPr>
          <p:spPr bwMode="auto">
            <a:xfrm>
              <a:off x="7517483" y="4030001"/>
              <a:ext cx="292501" cy="306283"/>
            </a:xfrm>
            <a:custGeom>
              <a:avLst/>
              <a:gdLst>
                <a:gd name="T0" fmla="*/ 0 w 81"/>
                <a:gd name="T1" fmla="*/ 0 h 82"/>
                <a:gd name="T2" fmla="*/ 70 w 81"/>
                <a:gd name="T3" fmla="*/ 0 h 82"/>
                <a:gd name="T4" fmla="*/ 79 w 81"/>
                <a:gd name="T5" fmla="*/ 19 h 82"/>
                <a:gd name="T6" fmla="*/ 76 w 81"/>
                <a:gd name="T7" fmla="*/ 20 h 82"/>
                <a:gd name="T8" fmla="*/ 43 w 81"/>
                <a:gd name="T9" fmla="*/ 4 h 82"/>
                <a:gd name="T10" fmla="*/ 38 w 81"/>
                <a:gd name="T11" fmla="*/ 4 h 82"/>
                <a:gd name="T12" fmla="*/ 29 w 81"/>
                <a:gd name="T13" fmla="*/ 12 h 82"/>
                <a:gd name="T14" fmla="*/ 29 w 81"/>
                <a:gd name="T15" fmla="*/ 38 h 82"/>
                <a:gd name="T16" fmla="*/ 41 w 81"/>
                <a:gd name="T17" fmla="*/ 38 h 82"/>
                <a:gd name="T18" fmla="*/ 56 w 81"/>
                <a:gd name="T19" fmla="*/ 27 h 82"/>
                <a:gd name="T20" fmla="*/ 56 w 81"/>
                <a:gd name="T21" fmla="*/ 25 h 82"/>
                <a:gd name="T22" fmla="*/ 61 w 81"/>
                <a:gd name="T23" fmla="*/ 25 h 82"/>
                <a:gd name="T24" fmla="*/ 61 w 81"/>
                <a:gd name="T25" fmla="*/ 57 h 82"/>
                <a:gd name="T26" fmla="*/ 56 w 81"/>
                <a:gd name="T27" fmla="*/ 57 h 82"/>
                <a:gd name="T28" fmla="*/ 56 w 81"/>
                <a:gd name="T29" fmla="*/ 54 h 82"/>
                <a:gd name="T30" fmla="*/ 42 w 81"/>
                <a:gd name="T31" fmla="*/ 42 h 82"/>
                <a:gd name="T32" fmla="*/ 29 w 81"/>
                <a:gd name="T33" fmla="*/ 42 h 82"/>
                <a:gd name="T34" fmla="*/ 29 w 81"/>
                <a:gd name="T35" fmla="*/ 71 h 82"/>
                <a:gd name="T36" fmla="*/ 38 w 81"/>
                <a:gd name="T37" fmla="*/ 78 h 82"/>
                <a:gd name="T38" fmla="*/ 45 w 81"/>
                <a:gd name="T39" fmla="*/ 78 h 82"/>
                <a:gd name="T40" fmla="*/ 78 w 81"/>
                <a:gd name="T41" fmla="*/ 61 h 82"/>
                <a:gd name="T42" fmla="*/ 81 w 81"/>
                <a:gd name="T43" fmla="*/ 63 h 82"/>
                <a:gd name="T44" fmla="*/ 73 w 81"/>
                <a:gd name="T45" fmla="*/ 82 h 82"/>
                <a:gd name="T46" fmla="*/ 0 w 81"/>
                <a:gd name="T47" fmla="*/ 82 h 82"/>
                <a:gd name="T48" fmla="*/ 0 w 81"/>
                <a:gd name="T49" fmla="*/ 78 h 82"/>
                <a:gd name="T50" fmla="*/ 4 w 81"/>
                <a:gd name="T51" fmla="*/ 78 h 82"/>
                <a:gd name="T52" fmla="*/ 14 w 81"/>
                <a:gd name="T53" fmla="*/ 71 h 82"/>
                <a:gd name="T54" fmla="*/ 14 w 81"/>
                <a:gd name="T55" fmla="*/ 12 h 82"/>
                <a:gd name="T56" fmla="*/ 4 w 81"/>
                <a:gd name="T57" fmla="*/ 4 h 82"/>
                <a:gd name="T58" fmla="*/ 0 w 81"/>
                <a:gd name="T59" fmla="*/ 4 h 82"/>
                <a:gd name="T60" fmla="*/ 0 w 81"/>
                <a:gd name="T6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1" h="82">
                  <a:moveTo>
                    <a:pt x="0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65" y="9"/>
                    <a:pt x="59" y="4"/>
                    <a:pt x="43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8" y="38"/>
                    <a:pt x="56" y="36"/>
                    <a:pt x="56" y="27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6" y="49"/>
                    <a:pt x="52" y="42"/>
                    <a:pt x="42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8" y="78"/>
                  </a:cubicBezTo>
                  <a:cubicBezTo>
                    <a:pt x="45" y="78"/>
                    <a:pt x="45" y="78"/>
                    <a:pt x="45" y="78"/>
                  </a:cubicBezTo>
                  <a:cubicBezTo>
                    <a:pt x="63" y="78"/>
                    <a:pt x="74" y="65"/>
                    <a:pt x="78" y="61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6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1" name="ïṩlíḍè">
              <a:extLst>
                <a:ext uri="{FF2B5EF4-FFF2-40B4-BE49-F238E27FC236}">
                  <a16:creationId xmlns:a16="http://schemas.microsoft.com/office/drawing/2014/main" id="{F55C6923-AD16-49F3-88AC-EF5A39F98CA7}"/>
                </a:ext>
              </a:extLst>
            </p:cNvPr>
            <p:cNvSpPr/>
            <p:nvPr/>
          </p:nvSpPr>
          <p:spPr bwMode="auto">
            <a:xfrm>
              <a:off x="7843674" y="4030001"/>
              <a:ext cx="326192" cy="306283"/>
            </a:xfrm>
            <a:custGeom>
              <a:avLst/>
              <a:gdLst>
                <a:gd name="T0" fmla="*/ 64 w 90"/>
                <a:gd name="T1" fmla="*/ 82 h 82"/>
                <a:gd name="T2" fmla="*/ 40 w 90"/>
                <a:gd name="T3" fmla="*/ 42 h 82"/>
                <a:gd name="T4" fmla="*/ 29 w 90"/>
                <a:gd name="T5" fmla="*/ 42 h 82"/>
                <a:gd name="T6" fmla="*/ 29 w 90"/>
                <a:gd name="T7" fmla="*/ 71 h 82"/>
                <a:gd name="T8" fmla="*/ 38 w 90"/>
                <a:gd name="T9" fmla="*/ 78 h 82"/>
                <a:gd name="T10" fmla="*/ 42 w 90"/>
                <a:gd name="T11" fmla="*/ 78 h 82"/>
                <a:gd name="T12" fmla="*/ 42 w 90"/>
                <a:gd name="T13" fmla="*/ 82 h 82"/>
                <a:gd name="T14" fmla="*/ 0 w 90"/>
                <a:gd name="T15" fmla="*/ 82 h 82"/>
                <a:gd name="T16" fmla="*/ 0 w 90"/>
                <a:gd name="T17" fmla="*/ 78 h 82"/>
                <a:gd name="T18" fmla="*/ 4 w 90"/>
                <a:gd name="T19" fmla="*/ 78 h 82"/>
                <a:gd name="T20" fmla="*/ 14 w 90"/>
                <a:gd name="T21" fmla="*/ 71 h 82"/>
                <a:gd name="T22" fmla="*/ 14 w 90"/>
                <a:gd name="T23" fmla="*/ 12 h 82"/>
                <a:gd name="T24" fmla="*/ 4 w 90"/>
                <a:gd name="T25" fmla="*/ 4 h 82"/>
                <a:gd name="T26" fmla="*/ 0 w 90"/>
                <a:gd name="T27" fmla="*/ 4 h 82"/>
                <a:gd name="T28" fmla="*/ 0 w 90"/>
                <a:gd name="T29" fmla="*/ 0 h 82"/>
                <a:gd name="T30" fmla="*/ 52 w 90"/>
                <a:gd name="T31" fmla="*/ 0 h 82"/>
                <a:gd name="T32" fmla="*/ 83 w 90"/>
                <a:gd name="T33" fmla="*/ 20 h 82"/>
                <a:gd name="T34" fmla="*/ 75 w 90"/>
                <a:gd name="T35" fmla="*/ 35 h 82"/>
                <a:gd name="T36" fmla="*/ 57 w 90"/>
                <a:gd name="T37" fmla="*/ 42 h 82"/>
                <a:gd name="T38" fmla="*/ 73 w 90"/>
                <a:gd name="T39" fmla="*/ 68 h 82"/>
                <a:gd name="T40" fmla="*/ 88 w 90"/>
                <a:gd name="T41" fmla="*/ 78 h 82"/>
                <a:gd name="T42" fmla="*/ 90 w 90"/>
                <a:gd name="T43" fmla="*/ 78 h 82"/>
                <a:gd name="T44" fmla="*/ 90 w 90"/>
                <a:gd name="T45" fmla="*/ 82 h 82"/>
                <a:gd name="T46" fmla="*/ 64 w 90"/>
                <a:gd name="T47" fmla="*/ 82 h 82"/>
                <a:gd name="T48" fmla="*/ 47 w 90"/>
                <a:gd name="T49" fmla="*/ 4 h 82"/>
                <a:gd name="T50" fmla="*/ 38 w 90"/>
                <a:gd name="T51" fmla="*/ 4 h 82"/>
                <a:gd name="T52" fmla="*/ 29 w 90"/>
                <a:gd name="T53" fmla="*/ 12 h 82"/>
                <a:gd name="T54" fmla="*/ 29 w 90"/>
                <a:gd name="T55" fmla="*/ 39 h 82"/>
                <a:gd name="T56" fmla="*/ 47 w 90"/>
                <a:gd name="T57" fmla="*/ 39 h 82"/>
                <a:gd name="T58" fmla="*/ 66 w 90"/>
                <a:gd name="T59" fmla="*/ 20 h 82"/>
                <a:gd name="T60" fmla="*/ 47 w 90"/>
                <a:gd name="T61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0" h="82">
                  <a:moveTo>
                    <a:pt x="64" y="82"/>
                  </a:moveTo>
                  <a:cubicBezTo>
                    <a:pt x="40" y="42"/>
                    <a:pt x="40" y="42"/>
                    <a:pt x="40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1" y="78"/>
                    <a:pt x="38" y="78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72" y="0"/>
                    <a:pt x="83" y="8"/>
                    <a:pt x="83" y="20"/>
                  </a:cubicBezTo>
                  <a:cubicBezTo>
                    <a:pt x="83" y="27"/>
                    <a:pt x="79" y="32"/>
                    <a:pt x="75" y="35"/>
                  </a:cubicBezTo>
                  <a:cubicBezTo>
                    <a:pt x="69" y="40"/>
                    <a:pt x="63" y="41"/>
                    <a:pt x="57" y="42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8" y="77"/>
                    <a:pt x="83" y="78"/>
                    <a:pt x="88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82"/>
                    <a:pt x="90" y="82"/>
                    <a:pt x="90" y="82"/>
                  </a:cubicBezTo>
                  <a:lnTo>
                    <a:pt x="64" y="82"/>
                  </a:lnTo>
                  <a:close/>
                  <a:moveTo>
                    <a:pt x="47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9" y="6"/>
                    <a:pt x="29" y="12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61" y="39"/>
                    <a:pt x="66" y="30"/>
                    <a:pt x="66" y="20"/>
                  </a:cubicBezTo>
                  <a:cubicBezTo>
                    <a:pt x="66" y="9"/>
                    <a:pt x="60" y="4"/>
                    <a:pt x="47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2" name="ïsḷîďê">
              <a:extLst>
                <a:ext uri="{FF2B5EF4-FFF2-40B4-BE49-F238E27FC236}">
                  <a16:creationId xmlns:a16="http://schemas.microsoft.com/office/drawing/2014/main" id="{FE5CE0F3-CB2F-444B-91D9-F4A95C7CA008}"/>
                </a:ext>
              </a:extLst>
            </p:cNvPr>
            <p:cNvSpPr/>
            <p:nvPr/>
          </p:nvSpPr>
          <p:spPr bwMode="auto">
            <a:xfrm>
              <a:off x="8191306" y="4023875"/>
              <a:ext cx="249621" cy="320066"/>
            </a:xfrm>
            <a:custGeom>
              <a:avLst/>
              <a:gdLst>
                <a:gd name="T0" fmla="*/ 38 w 69"/>
                <a:gd name="T1" fmla="*/ 86 h 86"/>
                <a:gd name="T2" fmla="*/ 26 w 69"/>
                <a:gd name="T3" fmla="*/ 84 h 86"/>
                <a:gd name="T4" fmla="*/ 20 w 69"/>
                <a:gd name="T5" fmla="*/ 83 h 86"/>
                <a:gd name="T6" fmla="*/ 9 w 69"/>
                <a:gd name="T7" fmla="*/ 86 h 86"/>
                <a:gd name="T8" fmla="*/ 0 w 69"/>
                <a:gd name="T9" fmla="*/ 64 h 86"/>
                <a:gd name="T10" fmla="*/ 4 w 69"/>
                <a:gd name="T11" fmla="*/ 63 h 86"/>
                <a:gd name="T12" fmla="*/ 38 w 69"/>
                <a:gd name="T13" fmla="*/ 83 h 86"/>
                <a:gd name="T14" fmla="*/ 58 w 69"/>
                <a:gd name="T15" fmla="*/ 67 h 86"/>
                <a:gd name="T16" fmla="*/ 33 w 69"/>
                <a:gd name="T17" fmla="*/ 48 h 86"/>
                <a:gd name="T18" fmla="*/ 6 w 69"/>
                <a:gd name="T19" fmla="*/ 23 h 86"/>
                <a:gd name="T20" fmla="*/ 33 w 69"/>
                <a:gd name="T21" fmla="*/ 0 h 86"/>
                <a:gd name="T22" fmla="*/ 46 w 69"/>
                <a:gd name="T23" fmla="*/ 2 h 86"/>
                <a:gd name="T24" fmla="*/ 49 w 69"/>
                <a:gd name="T25" fmla="*/ 2 h 86"/>
                <a:gd name="T26" fmla="*/ 57 w 69"/>
                <a:gd name="T27" fmla="*/ 0 h 86"/>
                <a:gd name="T28" fmla="*/ 65 w 69"/>
                <a:gd name="T29" fmla="*/ 20 h 86"/>
                <a:gd name="T30" fmla="*/ 62 w 69"/>
                <a:gd name="T31" fmla="*/ 21 h 86"/>
                <a:gd name="T32" fmla="*/ 56 w 69"/>
                <a:gd name="T33" fmla="*/ 13 h 86"/>
                <a:gd name="T34" fmla="*/ 33 w 69"/>
                <a:gd name="T35" fmla="*/ 4 h 86"/>
                <a:gd name="T36" fmla="*/ 15 w 69"/>
                <a:gd name="T37" fmla="*/ 18 h 86"/>
                <a:gd name="T38" fmla="*/ 39 w 69"/>
                <a:gd name="T39" fmla="*/ 35 h 86"/>
                <a:gd name="T40" fmla="*/ 69 w 69"/>
                <a:gd name="T41" fmla="*/ 61 h 86"/>
                <a:gd name="T42" fmla="*/ 38 w 69"/>
                <a:gd name="T4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86">
                  <a:moveTo>
                    <a:pt x="38" y="86"/>
                  </a:moveTo>
                  <a:cubicBezTo>
                    <a:pt x="35" y="86"/>
                    <a:pt x="30" y="86"/>
                    <a:pt x="26" y="84"/>
                  </a:cubicBezTo>
                  <a:cubicBezTo>
                    <a:pt x="22" y="83"/>
                    <a:pt x="22" y="83"/>
                    <a:pt x="20" y="83"/>
                  </a:cubicBezTo>
                  <a:cubicBezTo>
                    <a:pt x="16" y="83"/>
                    <a:pt x="11" y="85"/>
                    <a:pt x="9" y="8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6" y="67"/>
                    <a:pt x="19" y="83"/>
                    <a:pt x="38" y="83"/>
                  </a:cubicBezTo>
                  <a:cubicBezTo>
                    <a:pt x="51" y="83"/>
                    <a:pt x="58" y="74"/>
                    <a:pt x="58" y="67"/>
                  </a:cubicBezTo>
                  <a:cubicBezTo>
                    <a:pt x="58" y="58"/>
                    <a:pt x="49" y="54"/>
                    <a:pt x="33" y="48"/>
                  </a:cubicBezTo>
                  <a:cubicBezTo>
                    <a:pt x="24" y="45"/>
                    <a:pt x="6" y="39"/>
                    <a:pt x="6" y="23"/>
                  </a:cubicBezTo>
                  <a:cubicBezTo>
                    <a:pt x="6" y="12"/>
                    <a:pt x="14" y="0"/>
                    <a:pt x="33" y="0"/>
                  </a:cubicBezTo>
                  <a:cubicBezTo>
                    <a:pt x="36" y="0"/>
                    <a:pt x="37" y="0"/>
                    <a:pt x="46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50" y="2"/>
                    <a:pt x="53" y="2"/>
                    <a:pt x="57" y="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1" y="19"/>
                    <a:pt x="59" y="16"/>
                    <a:pt x="56" y="13"/>
                  </a:cubicBezTo>
                  <a:cubicBezTo>
                    <a:pt x="50" y="7"/>
                    <a:pt x="41" y="4"/>
                    <a:pt x="33" y="4"/>
                  </a:cubicBezTo>
                  <a:cubicBezTo>
                    <a:pt x="22" y="4"/>
                    <a:pt x="15" y="9"/>
                    <a:pt x="15" y="18"/>
                  </a:cubicBezTo>
                  <a:cubicBezTo>
                    <a:pt x="15" y="26"/>
                    <a:pt x="23" y="30"/>
                    <a:pt x="39" y="35"/>
                  </a:cubicBezTo>
                  <a:cubicBezTo>
                    <a:pt x="57" y="41"/>
                    <a:pt x="69" y="47"/>
                    <a:pt x="69" y="61"/>
                  </a:cubicBezTo>
                  <a:cubicBezTo>
                    <a:pt x="69" y="74"/>
                    <a:pt x="57" y="86"/>
                    <a:pt x="38" y="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3" name="ïṧľidê">
              <a:extLst>
                <a:ext uri="{FF2B5EF4-FFF2-40B4-BE49-F238E27FC236}">
                  <a16:creationId xmlns:a16="http://schemas.microsoft.com/office/drawing/2014/main" id="{6178AEC6-8274-40B6-851F-0784561C139E}"/>
                </a:ext>
              </a:extLst>
            </p:cNvPr>
            <p:cNvSpPr/>
            <p:nvPr/>
          </p:nvSpPr>
          <p:spPr bwMode="auto">
            <a:xfrm>
              <a:off x="8466961" y="4030001"/>
              <a:ext cx="154673" cy="306283"/>
            </a:xfrm>
            <a:custGeom>
              <a:avLst/>
              <a:gdLst>
                <a:gd name="T0" fmla="*/ 0 w 43"/>
                <a:gd name="T1" fmla="*/ 82 h 82"/>
                <a:gd name="T2" fmla="*/ 0 w 43"/>
                <a:gd name="T3" fmla="*/ 78 h 82"/>
                <a:gd name="T4" fmla="*/ 5 w 43"/>
                <a:gd name="T5" fmla="*/ 78 h 82"/>
                <a:gd name="T6" fmla="*/ 14 w 43"/>
                <a:gd name="T7" fmla="*/ 71 h 82"/>
                <a:gd name="T8" fmla="*/ 14 w 43"/>
                <a:gd name="T9" fmla="*/ 12 h 82"/>
                <a:gd name="T10" fmla="*/ 5 w 43"/>
                <a:gd name="T11" fmla="*/ 4 h 82"/>
                <a:gd name="T12" fmla="*/ 0 w 43"/>
                <a:gd name="T13" fmla="*/ 4 h 82"/>
                <a:gd name="T14" fmla="*/ 0 w 43"/>
                <a:gd name="T15" fmla="*/ 0 h 82"/>
                <a:gd name="T16" fmla="*/ 43 w 43"/>
                <a:gd name="T17" fmla="*/ 0 h 82"/>
                <a:gd name="T18" fmla="*/ 43 w 43"/>
                <a:gd name="T19" fmla="*/ 4 h 82"/>
                <a:gd name="T20" fmla="*/ 39 w 43"/>
                <a:gd name="T21" fmla="*/ 4 h 82"/>
                <a:gd name="T22" fmla="*/ 29 w 43"/>
                <a:gd name="T23" fmla="*/ 12 h 82"/>
                <a:gd name="T24" fmla="*/ 29 w 43"/>
                <a:gd name="T25" fmla="*/ 71 h 82"/>
                <a:gd name="T26" fmla="*/ 39 w 43"/>
                <a:gd name="T27" fmla="*/ 78 h 82"/>
                <a:gd name="T28" fmla="*/ 43 w 43"/>
                <a:gd name="T29" fmla="*/ 78 h 82"/>
                <a:gd name="T30" fmla="*/ 43 w 43"/>
                <a:gd name="T31" fmla="*/ 82 h 82"/>
                <a:gd name="T32" fmla="*/ 0 w 43"/>
                <a:gd name="T3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82">
                  <a:moveTo>
                    <a:pt x="0" y="82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12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2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9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3" y="82"/>
                    <a:pt x="43" y="82"/>
                    <a:pt x="43" y="82"/>
                  </a:cubicBezTo>
                  <a:lnTo>
                    <a:pt x="0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4" name="ïš1íḓê">
              <a:extLst>
                <a:ext uri="{FF2B5EF4-FFF2-40B4-BE49-F238E27FC236}">
                  <a16:creationId xmlns:a16="http://schemas.microsoft.com/office/drawing/2014/main" id="{5C3BD12C-EE36-4A5B-8A57-5C6B96D73645}"/>
                </a:ext>
              </a:extLst>
            </p:cNvPr>
            <p:cNvSpPr/>
            <p:nvPr/>
          </p:nvSpPr>
          <p:spPr bwMode="auto">
            <a:xfrm>
              <a:off x="8658388" y="4030001"/>
              <a:ext cx="336912" cy="306283"/>
            </a:xfrm>
            <a:custGeom>
              <a:avLst/>
              <a:gdLst>
                <a:gd name="T0" fmla="*/ 89 w 93"/>
                <a:gd name="T1" fmla="*/ 23 h 82"/>
                <a:gd name="T2" fmla="*/ 62 w 93"/>
                <a:gd name="T3" fmla="*/ 4 h 82"/>
                <a:gd name="T4" fmla="*/ 54 w 93"/>
                <a:gd name="T5" fmla="*/ 12 h 82"/>
                <a:gd name="T6" fmla="*/ 54 w 93"/>
                <a:gd name="T7" fmla="*/ 69 h 82"/>
                <a:gd name="T8" fmla="*/ 63 w 93"/>
                <a:gd name="T9" fmla="*/ 78 h 82"/>
                <a:gd name="T10" fmla="*/ 70 w 93"/>
                <a:gd name="T11" fmla="*/ 78 h 82"/>
                <a:gd name="T12" fmla="*/ 70 w 93"/>
                <a:gd name="T13" fmla="*/ 82 h 82"/>
                <a:gd name="T14" fmla="*/ 22 w 93"/>
                <a:gd name="T15" fmla="*/ 82 h 82"/>
                <a:gd name="T16" fmla="*/ 22 w 93"/>
                <a:gd name="T17" fmla="*/ 78 h 82"/>
                <a:gd name="T18" fmla="*/ 29 w 93"/>
                <a:gd name="T19" fmla="*/ 78 h 82"/>
                <a:gd name="T20" fmla="*/ 38 w 93"/>
                <a:gd name="T21" fmla="*/ 69 h 82"/>
                <a:gd name="T22" fmla="*/ 38 w 93"/>
                <a:gd name="T23" fmla="*/ 12 h 82"/>
                <a:gd name="T24" fmla="*/ 29 w 93"/>
                <a:gd name="T25" fmla="*/ 4 h 82"/>
                <a:gd name="T26" fmla="*/ 3 w 93"/>
                <a:gd name="T27" fmla="*/ 23 h 82"/>
                <a:gd name="T28" fmla="*/ 0 w 93"/>
                <a:gd name="T29" fmla="*/ 21 h 82"/>
                <a:gd name="T30" fmla="*/ 9 w 93"/>
                <a:gd name="T31" fmla="*/ 0 h 82"/>
                <a:gd name="T32" fmla="*/ 83 w 93"/>
                <a:gd name="T33" fmla="*/ 0 h 82"/>
                <a:gd name="T34" fmla="*/ 93 w 93"/>
                <a:gd name="T35" fmla="*/ 21 h 82"/>
                <a:gd name="T36" fmla="*/ 89 w 93"/>
                <a:gd name="T37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3" h="82">
                  <a:moveTo>
                    <a:pt x="89" y="23"/>
                  </a:moveTo>
                  <a:cubicBezTo>
                    <a:pt x="81" y="10"/>
                    <a:pt x="74" y="4"/>
                    <a:pt x="62" y="4"/>
                  </a:cubicBezTo>
                  <a:cubicBezTo>
                    <a:pt x="55" y="4"/>
                    <a:pt x="54" y="6"/>
                    <a:pt x="54" y="12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54" y="75"/>
                    <a:pt x="57" y="78"/>
                    <a:pt x="63" y="78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6" y="78"/>
                    <a:pt x="38" y="74"/>
                    <a:pt x="38" y="69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6"/>
                    <a:pt x="36" y="4"/>
                    <a:pt x="29" y="4"/>
                  </a:cubicBezTo>
                  <a:cubicBezTo>
                    <a:pt x="15" y="4"/>
                    <a:pt x="8" y="15"/>
                    <a:pt x="3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93" y="21"/>
                    <a:pt x="93" y="21"/>
                    <a:pt x="93" y="21"/>
                  </a:cubicBezTo>
                  <a:lnTo>
                    <a:pt x="89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5" name="íšḷîďé">
              <a:extLst>
                <a:ext uri="{FF2B5EF4-FFF2-40B4-BE49-F238E27FC236}">
                  <a16:creationId xmlns:a16="http://schemas.microsoft.com/office/drawing/2014/main" id="{C4538719-B483-4472-A87A-07880AEB8597}"/>
                </a:ext>
              </a:extLst>
            </p:cNvPr>
            <p:cNvSpPr/>
            <p:nvPr/>
          </p:nvSpPr>
          <p:spPr bwMode="auto">
            <a:xfrm>
              <a:off x="9035116" y="4030001"/>
              <a:ext cx="352226" cy="306283"/>
            </a:xfrm>
            <a:custGeom>
              <a:avLst/>
              <a:gdLst>
                <a:gd name="T0" fmla="*/ 92 w 97"/>
                <a:gd name="T1" fmla="*/ 4 h 82"/>
                <a:gd name="T2" fmla="*/ 80 w 97"/>
                <a:gd name="T3" fmla="*/ 13 h 82"/>
                <a:gd name="T4" fmla="*/ 57 w 97"/>
                <a:gd name="T5" fmla="*/ 48 h 82"/>
                <a:gd name="T6" fmla="*/ 57 w 97"/>
                <a:gd name="T7" fmla="*/ 71 h 82"/>
                <a:gd name="T8" fmla="*/ 66 w 97"/>
                <a:gd name="T9" fmla="*/ 78 h 82"/>
                <a:gd name="T10" fmla="*/ 73 w 97"/>
                <a:gd name="T11" fmla="*/ 78 h 82"/>
                <a:gd name="T12" fmla="*/ 73 w 97"/>
                <a:gd name="T13" fmla="*/ 82 h 82"/>
                <a:gd name="T14" fmla="*/ 25 w 97"/>
                <a:gd name="T15" fmla="*/ 82 h 82"/>
                <a:gd name="T16" fmla="*/ 25 w 97"/>
                <a:gd name="T17" fmla="*/ 78 h 82"/>
                <a:gd name="T18" fmla="*/ 32 w 97"/>
                <a:gd name="T19" fmla="*/ 78 h 82"/>
                <a:gd name="T20" fmla="*/ 41 w 97"/>
                <a:gd name="T21" fmla="*/ 71 h 82"/>
                <a:gd name="T22" fmla="*/ 41 w 97"/>
                <a:gd name="T23" fmla="*/ 49 h 82"/>
                <a:gd name="T24" fmla="*/ 15 w 97"/>
                <a:gd name="T25" fmla="*/ 12 h 82"/>
                <a:gd name="T26" fmla="*/ 2 w 97"/>
                <a:gd name="T27" fmla="*/ 4 h 82"/>
                <a:gd name="T28" fmla="*/ 0 w 97"/>
                <a:gd name="T29" fmla="*/ 4 h 82"/>
                <a:gd name="T30" fmla="*/ 0 w 97"/>
                <a:gd name="T31" fmla="*/ 0 h 82"/>
                <a:gd name="T32" fmla="*/ 43 w 97"/>
                <a:gd name="T33" fmla="*/ 0 h 82"/>
                <a:gd name="T34" fmla="*/ 43 w 97"/>
                <a:gd name="T35" fmla="*/ 4 h 82"/>
                <a:gd name="T36" fmla="*/ 37 w 97"/>
                <a:gd name="T37" fmla="*/ 4 h 82"/>
                <a:gd name="T38" fmla="*/ 32 w 97"/>
                <a:gd name="T39" fmla="*/ 8 h 82"/>
                <a:gd name="T40" fmla="*/ 33 w 97"/>
                <a:gd name="T41" fmla="*/ 12 h 82"/>
                <a:gd name="T42" fmla="*/ 55 w 97"/>
                <a:gd name="T43" fmla="*/ 43 h 82"/>
                <a:gd name="T44" fmla="*/ 75 w 97"/>
                <a:gd name="T45" fmla="*/ 13 h 82"/>
                <a:gd name="T46" fmla="*/ 76 w 97"/>
                <a:gd name="T47" fmla="*/ 9 h 82"/>
                <a:gd name="T48" fmla="*/ 71 w 97"/>
                <a:gd name="T49" fmla="*/ 4 h 82"/>
                <a:gd name="T50" fmla="*/ 64 w 97"/>
                <a:gd name="T51" fmla="*/ 4 h 82"/>
                <a:gd name="T52" fmla="*/ 64 w 97"/>
                <a:gd name="T53" fmla="*/ 0 h 82"/>
                <a:gd name="T54" fmla="*/ 97 w 97"/>
                <a:gd name="T55" fmla="*/ 0 h 82"/>
                <a:gd name="T56" fmla="*/ 97 w 97"/>
                <a:gd name="T57" fmla="*/ 4 h 82"/>
                <a:gd name="T58" fmla="*/ 92 w 97"/>
                <a:gd name="T59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82">
                  <a:moveTo>
                    <a:pt x="92" y="4"/>
                  </a:moveTo>
                  <a:cubicBezTo>
                    <a:pt x="86" y="4"/>
                    <a:pt x="82" y="8"/>
                    <a:pt x="80" y="13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7" y="76"/>
                    <a:pt x="59" y="78"/>
                    <a:pt x="66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8" y="78"/>
                    <a:pt x="41" y="76"/>
                    <a:pt x="41" y="71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1" y="6"/>
                    <a:pt x="9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4" y="4"/>
                    <a:pt x="32" y="5"/>
                    <a:pt x="32" y="8"/>
                  </a:cubicBezTo>
                  <a:cubicBezTo>
                    <a:pt x="32" y="9"/>
                    <a:pt x="32" y="10"/>
                    <a:pt x="33" y="12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1"/>
                    <a:pt x="76" y="10"/>
                    <a:pt x="76" y="9"/>
                  </a:cubicBezTo>
                  <a:cubicBezTo>
                    <a:pt x="76" y="6"/>
                    <a:pt x="73" y="4"/>
                    <a:pt x="71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4"/>
                    <a:pt x="97" y="4"/>
                    <a:pt x="97" y="4"/>
                  </a:cubicBezTo>
                  <a:lnTo>
                    <a:pt x="92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759EE9C9-EC5A-492F-ADF1-8F947D65834B}"/>
              </a:ext>
            </a:extLst>
          </p:cNvPr>
          <p:cNvSpPr txBox="1"/>
          <p:nvPr userDrawn="1"/>
        </p:nvSpPr>
        <p:spPr>
          <a:xfrm>
            <a:off x="233211" y="6473826"/>
            <a:ext cx="2562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含弘光大 继往开来</a:t>
            </a: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0EFD2827-E8F9-4591-A924-561159DF2D99}"/>
              </a:ext>
            </a:extLst>
          </p:cNvPr>
          <p:cNvSpPr/>
          <p:nvPr userDrawn="1"/>
        </p:nvSpPr>
        <p:spPr>
          <a:xfrm>
            <a:off x="5187302" y="97657"/>
            <a:ext cx="6755496" cy="6870367"/>
          </a:xfrm>
          <a:custGeom>
            <a:avLst/>
            <a:gdLst>
              <a:gd name="connsiteX0" fmla="*/ 1450098 w 6755496"/>
              <a:gd name="connsiteY0" fmla="*/ 0 h 6870367"/>
              <a:gd name="connsiteX1" fmla="*/ 6755496 w 6755496"/>
              <a:gd name="connsiteY1" fmla="*/ 0 h 6870367"/>
              <a:gd name="connsiteX2" fmla="*/ 6742352 w 6755496"/>
              <a:gd name="connsiteY2" fmla="*/ 6870367 h 6870367"/>
              <a:gd name="connsiteX3" fmla="*/ 0 w 6755496"/>
              <a:gd name="connsiteY3" fmla="*/ 6870367 h 6870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55496" h="6870367">
                <a:moveTo>
                  <a:pt x="1450098" y="0"/>
                </a:moveTo>
                <a:lnTo>
                  <a:pt x="6755496" y="0"/>
                </a:lnTo>
                <a:lnTo>
                  <a:pt x="6742352" y="6870367"/>
                </a:lnTo>
                <a:lnTo>
                  <a:pt x="0" y="6870367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solidFill>
              <a:schemeClr val="accent1"/>
            </a:solidFill>
          </a:ln>
          <a:effectLst>
            <a:outerShdw blurRad="1778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8" name="图片 47" descr="图片包含 树, 天空, 户外, 草&#10;&#10;自动生成的说明">
            <a:extLst>
              <a:ext uri="{FF2B5EF4-FFF2-40B4-BE49-F238E27FC236}">
                <a16:creationId xmlns:a16="http://schemas.microsoft.com/office/drawing/2014/main" id="{9286F047-6DF7-4AB9-B0FB-94701E4E4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0036" y="1"/>
            <a:ext cx="6759938" cy="6870368"/>
          </a:xfrm>
          <a:custGeom>
            <a:avLst/>
            <a:gdLst>
              <a:gd name="connsiteX0" fmla="*/ 1450892 w 6759938"/>
              <a:gd name="connsiteY0" fmla="*/ 0 h 6870368"/>
              <a:gd name="connsiteX1" fmla="*/ 6759938 w 6759938"/>
              <a:gd name="connsiteY1" fmla="*/ 0 h 6870368"/>
              <a:gd name="connsiteX2" fmla="*/ 6755968 w 6759938"/>
              <a:gd name="connsiteY2" fmla="*/ 6870368 h 6870368"/>
              <a:gd name="connsiteX3" fmla="*/ 0 w 6759938"/>
              <a:gd name="connsiteY3" fmla="*/ 6870368 h 687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59938" h="6870368">
                <a:moveTo>
                  <a:pt x="1450892" y="0"/>
                </a:moveTo>
                <a:lnTo>
                  <a:pt x="6759938" y="0"/>
                </a:lnTo>
                <a:lnTo>
                  <a:pt x="6755968" y="6870368"/>
                </a:lnTo>
                <a:lnTo>
                  <a:pt x="0" y="687036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D0DF3EF7-5C6F-4E29-9014-A7EE768549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8517" y="1762128"/>
            <a:ext cx="5534025" cy="1421928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45720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6" name="文本占位符 62">
            <a:extLst>
              <a:ext uri="{FF2B5EF4-FFF2-40B4-BE49-F238E27FC236}">
                <a16:creationId xmlns:a16="http://schemas.microsoft.com/office/drawing/2014/main" id="{64EDCB67-348E-44E6-AFBD-9BA73892DA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1219" y="4660900"/>
            <a:ext cx="375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en-US" altLang="zh-CN" sz="20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Telephone number here</a:t>
            </a:r>
            <a:endParaRPr lang="zh-CN" altLang="en-US" sz="20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文本占位符 62">
            <a:extLst>
              <a:ext uri="{FF2B5EF4-FFF2-40B4-BE49-F238E27FC236}">
                <a16:creationId xmlns:a16="http://schemas.microsoft.com/office/drawing/2014/main" id="{6E60352A-5170-4D70-9F34-AAE9551C8D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219" y="5049013"/>
            <a:ext cx="375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228600" indent="0">
              <a:buNone/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en-US" altLang="zh-CN" sz="20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Email address here</a:t>
            </a:r>
            <a:endParaRPr lang="zh-CN" altLang="en-US" sz="20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8" name="文本占位符 56">
            <a:extLst>
              <a:ext uri="{FF2B5EF4-FFF2-40B4-BE49-F238E27FC236}">
                <a16:creationId xmlns:a16="http://schemas.microsoft.com/office/drawing/2014/main" id="{B37DFFC8-398F-4600-9C60-E30E5E05CE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8764" y="3573138"/>
            <a:ext cx="1665036" cy="424732"/>
          </a:xfrm>
          <a:custGeom>
            <a:avLst/>
            <a:gdLst>
              <a:gd name="connsiteX0" fmla="*/ 0 w 3341436"/>
              <a:gd name="connsiteY0" fmla="*/ 246809 h 493620"/>
              <a:gd name="connsiteX1" fmla="*/ 0 w 3341436"/>
              <a:gd name="connsiteY1" fmla="*/ 246810 h 493620"/>
              <a:gd name="connsiteX2" fmla="*/ 0 w 3341436"/>
              <a:gd name="connsiteY2" fmla="*/ 246810 h 493620"/>
              <a:gd name="connsiteX3" fmla="*/ 246810 w 3341436"/>
              <a:gd name="connsiteY3" fmla="*/ 0 h 493620"/>
              <a:gd name="connsiteX4" fmla="*/ 3107326 w 3341436"/>
              <a:gd name="connsiteY4" fmla="*/ 0 h 493620"/>
              <a:gd name="connsiteX5" fmla="*/ 3334741 w 3341436"/>
              <a:gd name="connsiteY5" fmla="*/ 150741 h 493620"/>
              <a:gd name="connsiteX6" fmla="*/ 3341436 w 3341436"/>
              <a:gd name="connsiteY6" fmla="*/ 183905 h 493620"/>
              <a:gd name="connsiteX7" fmla="*/ 3341436 w 3341436"/>
              <a:gd name="connsiteY7" fmla="*/ 309710 h 493620"/>
              <a:gd name="connsiteX8" fmla="*/ 3334740 w 3341436"/>
              <a:gd name="connsiteY8" fmla="*/ 342880 h 493620"/>
              <a:gd name="connsiteX9" fmla="*/ 3107325 w 3341436"/>
              <a:gd name="connsiteY9" fmla="*/ 493620 h 493620"/>
              <a:gd name="connsiteX10" fmla="*/ 246810 w 3341436"/>
              <a:gd name="connsiteY10" fmla="*/ 493619 h 493620"/>
              <a:gd name="connsiteX11" fmla="*/ 19396 w 3341436"/>
              <a:gd name="connsiteY11" fmla="*/ 342879 h 493620"/>
              <a:gd name="connsiteX12" fmla="*/ 0 w 3341436"/>
              <a:gd name="connsiteY12" fmla="*/ 246810 h 493620"/>
              <a:gd name="connsiteX13" fmla="*/ 19396 w 3341436"/>
              <a:gd name="connsiteY13" fmla="*/ 150741 h 493620"/>
              <a:gd name="connsiteX14" fmla="*/ 246810 w 3341436"/>
              <a:gd name="connsiteY14" fmla="*/ 0 h 49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41436" h="493620">
                <a:moveTo>
                  <a:pt x="0" y="246809"/>
                </a:moveTo>
                <a:lnTo>
                  <a:pt x="0" y="246810"/>
                </a:lnTo>
                <a:lnTo>
                  <a:pt x="0" y="246810"/>
                </a:lnTo>
                <a:close/>
                <a:moveTo>
                  <a:pt x="246810" y="0"/>
                </a:moveTo>
                <a:lnTo>
                  <a:pt x="3107326" y="0"/>
                </a:lnTo>
                <a:cubicBezTo>
                  <a:pt x="3209558" y="0"/>
                  <a:pt x="3297273" y="62157"/>
                  <a:pt x="3334741" y="150741"/>
                </a:cubicBezTo>
                <a:lnTo>
                  <a:pt x="3341436" y="183905"/>
                </a:lnTo>
                <a:lnTo>
                  <a:pt x="3341436" y="309710"/>
                </a:lnTo>
                <a:lnTo>
                  <a:pt x="3334740" y="342880"/>
                </a:lnTo>
                <a:cubicBezTo>
                  <a:pt x="3297272" y="431463"/>
                  <a:pt x="3209557" y="493620"/>
                  <a:pt x="3107325" y="493620"/>
                </a:cubicBezTo>
                <a:lnTo>
                  <a:pt x="246810" y="493619"/>
                </a:lnTo>
                <a:cubicBezTo>
                  <a:pt x="144578" y="493619"/>
                  <a:pt x="56864" y="431462"/>
                  <a:pt x="19396" y="342879"/>
                </a:cubicBezTo>
                <a:lnTo>
                  <a:pt x="0" y="246810"/>
                </a:lnTo>
                <a:lnTo>
                  <a:pt x="19396" y="150741"/>
                </a:lnTo>
                <a:cubicBezTo>
                  <a:pt x="56864" y="62157"/>
                  <a:pt x="144578" y="0"/>
                  <a:pt x="24681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216000" rIns="108000" anchor="ctr" anchorCtr="0"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6495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F8F8400-5808-4918-852A-58C61859BCB9}"/>
              </a:ext>
            </a:extLst>
          </p:cNvPr>
          <p:cNvSpPr/>
          <p:nvPr userDrawn="1"/>
        </p:nvSpPr>
        <p:spPr>
          <a:xfrm>
            <a:off x="-38704" y="-21771"/>
            <a:ext cx="12269408" cy="6901542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95D87505-870B-4FB5-B4B0-EFE7CF46F5B0}"/>
              </a:ext>
            </a:extLst>
          </p:cNvPr>
          <p:cNvSpPr/>
          <p:nvPr/>
        </p:nvSpPr>
        <p:spPr>
          <a:xfrm>
            <a:off x="-164507" y="-107950"/>
            <a:ext cx="6260507" cy="7073900"/>
          </a:xfrm>
          <a:custGeom>
            <a:avLst/>
            <a:gdLst>
              <a:gd name="connsiteX0" fmla="*/ 0 w 6069432"/>
              <a:gd name="connsiteY0" fmla="*/ 0 h 6858000"/>
              <a:gd name="connsiteX1" fmla="*/ 4876286 w 6069432"/>
              <a:gd name="connsiteY1" fmla="*/ 0 h 6858000"/>
              <a:gd name="connsiteX2" fmla="*/ 4970806 w 6069432"/>
              <a:gd name="connsiteY2" fmla="*/ 120278 h 6858000"/>
              <a:gd name="connsiteX3" fmla="*/ 6069432 w 6069432"/>
              <a:gd name="connsiteY3" fmla="*/ 3429000 h 6858000"/>
              <a:gd name="connsiteX4" fmla="*/ 4970806 w 6069432"/>
              <a:gd name="connsiteY4" fmla="*/ 6737721 h 6858000"/>
              <a:gd name="connsiteX5" fmla="*/ 4876285 w 6069432"/>
              <a:gd name="connsiteY5" fmla="*/ 6858000 h 6858000"/>
              <a:gd name="connsiteX6" fmla="*/ 0 w 60694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9432" h="6858000">
                <a:moveTo>
                  <a:pt x="0" y="0"/>
                </a:moveTo>
                <a:lnTo>
                  <a:pt x="4876286" y="0"/>
                </a:lnTo>
                <a:lnTo>
                  <a:pt x="4970806" y="120278"/>
                </a:lnTo>
                <a:cubicBezTo>
                  <a:pt x="5660814" y="1042928"/>
                  <a:pt x="6069432" y="2188245"/>
                  <a:pt x="6069432" y="3429000"/>
                </a:cubicBezTo>
                <a:cubicBezTo>
                  <a:pt x="6069432" y="4669755"/>
                  <a:pt x="5660814" y="5815072"/>
                  <a:pt x="4970806" y="6737721"/>
                </a:cubicBezTo>
                <a:lnTo>
                  <a:pt x="487628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>
                <a:hueOff val="0"/>
                <a:satOff val="0"/>
                <a:lumOff val="0"/>
              </a:schemeClr>
            </a:solidFill>
          </a:ln>
          <a:effectLst>
            <a:outerShdw blurRad="177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图片 12" descr="图片包含 树, 户外, 天空, 道路&#10;&#10;自动生成的说明">
            <a:extLst>
              <a:ext uri="{FF2B5EF4-FFF2-40B4-BE49-F238E27FC236}">
                <a16:creationId xmlns:a16="http://schemas.microsoft.com/office/drawing/2014/main" id="{1D34ED89-3D96-4966-9C2F-AAB8283C80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9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081" y="0"/>
            <a:ext cx="5665158" cy="6858000"/>
          </a:xfrm>
          <a:custGeom>
            <a:avLst/>
            <a:gdLst>
              <a:gd name="connsiteX0" fmla="*/ 0 w 5665158"/>
              <a:gd name="connsiteY0" fmla="*/ 0 h 6858000"/>
              <a:gd name="connsiteX1" fmla="*/ 4348135 w 5665158"/>
              <a:gd name="connsiteY1" fmla="*/ 0 h 6858000"/>
              <a:gd name="connsiteX2" fmla="*/ 4465145 w 5665158"/>
              <a:gd name="connsiteY2" fmla="*/ 133062 h 6858000"/>
              <a:gd name="connsiteX3" fmla="*/ 5638697 w 5665158"/>
              <a:gd name="connsiteY3" fmla="*/ 2904918 h 6858000"/>
              <a:gd name="connsiteX4" fmla="*/ 5665158 w 5665158"/>
              <a:gd name="connsiteY4" fmla="*/ 3428967 h 6858000"/>
              <a:gd name="connsiteX5" fmla="*/ 5665158 w 5665158"/>
              <a:gd name="connsiteY5" fmla="*/ 3429033 h 6858000"/>
              <a:gd name="connsiteX6" fmla="*/ 5638697 w 5665158"/>
              <a:gd name="connsiteY6" fmla="*/ 3953082 h 6858000"/>
              <a:gd name="connsiteX7" fmla="*/ 4465145 w 5665158"/>
              <a:gd name="connsiteY7" fmla="*/ 6724940 h 6858000"/>
              <a:gd name="connsiteX8" fmla="*/ 4348136 w 5665158"/>
              <a:gd name="connsiteY8" fmla="*/ 6858000 h 6858000"/>
              <a:gd name="connsiteX9" fmla="*/ 0 w 566515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158" h="6858000">
                <a:moveTo>
                  <a:pt x="0" y="0"/>
                </a:moveTo>
                <a:lnTo>
                  <a:pt x="4348135" y="0"/>
                </a:lnTo>
                <a:lnTo>
                  <a:pt x="4465145" y="133062"/>
                </a:lnTo>
                <a:cubicBezTo>
                  <a:pt x="5108486" y="898539"/>
                  <a:pt x="5532060" y="1854882"/>
                  <a:pt x="5638697" y="2904918"/>
                </a:cubicBezTo>
                <a:lnTo>
                  <a:pt x="5665158" y="3428967"/>
                </a:lnTo>
                <a:lnTo>
                  <a:pt x="5665158" y="3429033"/>
                </a:lnTo>
                <a:lnTo>
                  <a:pt x="5638697" y="3953082"/>
                </a:lnTo>
                <a:cubicBezTo>
                  <a:pt x="5532060" y="5003120"/>
                  <a:pt x="5108486" y="5959462"/>
                  <a:pt x="4465145" y="6724940"/>
                </a:cubicBezTo>
                <a:lnTo>
                  <a:pt x="4348136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</p:spPr>
      </p:pic>
      <p:sp>
        <p:nvSpPr>
          <p:cNvPr id="21" name="标题 1">
            <a:extLst>
              <a:ext uri="{FF2B5EF4-FFF2-40B4-BE49-F238E27FC236}">
                <a16:creationId xmlns:a16="http://schemas.microsoft.com/office/drawing/2014/main" id="{C7DC89F5-B200-41E3-B13D-5F882EFFAE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04329" y="1293184"/>
            <a:ext cx="5426076" cy="162150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22" name="文本占位符 59">
            <a:extLst>
              <a:ext uri="{FF2B5EF4-FFF2-40B4-BE49-F238E27FC236}">
                <a16:creationId xmlns:a16="http://schemas.microsoft.com/office/drawing/2014/main" id="{1755D38E-1626-40A6-AB00-3AEA470991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04329" y="3245233"/>
            <a:ext cx="1816488" cy="493991"/>
          </a:xfrm>
          <a:prstGeom prst="rect">
            <a:avLst/>
          </a:prstGeom>
          <a:solidFill>
            <a:schemeClr val="accent1"/>
          </a:solidFill>
        </p:spPr>
        <p:txBody>
          <a:bodyPr anchor="ctr" anchorCtr="1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dirty="0"/>
              <a:t>signature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56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一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Date Placeholder 2">
            <a:extLst>
              <a:ext uri="{FF2B5EF4-FFF2-40B4-BE49-F238E27FC236}">
                <a16:creationId xmlns:a16="http://schemas.microsoft.com/office/drawing/2014/main" id="{41CFF9EC-59AA-4B54-8C89-1A656D1BDB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1952" y="6456317"/>
            <a:ext cx="1906217" cy="365125"/>
          </a:xfrm>
          <a:prstGeom prst="rect">
            <a:avLst/>
          </a:prstGeom>
        </p:spPr>
        <p:txBody>
          <a:bodyPr/>
          <a:lstStyle>
            <a:lvl1pPr algn="dist">
              <a:defRPr lang="zh-CN" altLang="en-US" sz="1200" kern="1200" smtClean="0">
                <a:solidFill>
                  <a:schemeClr val="tx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D946FDB5-AA3A-46BD-9DB0-87AD6D7C4F3C}" type="datetime1">
              <a:rPr lang="en-US" altLang="zh-CN" smtClean="0"/>
              <a:t>7/17/2019</a:t>
            </a:fld>
            <a:endParaRPr lang="en-US" dirty="0"/>
          </a:p>
        </p:txBody>
      </p:sp>
      <p:sp>
        <p:nvSpPr>
          <p:cNvPr id="48" name="Slide Number Placeholder 4">
            <a:extLst>
              <a:ext uri="{FF2B5EF4-FFF2-40B4-BE49-F238E27FC236}">
                <a16:creationId xmlns:a16="http://schemas.microsoft.com/office/drawing/2014/main" id="{BB567FE4-2100-4251-892A-62D4E92A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04507" y="6410452"/>
            <a:ext cx="1182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200" smtClean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BF77995-661B-4C36-AB8D-D1BEA2F80520}"/>
              </a:ext>
            </a:extLst>
          </p:cNvPr>
          <p:cNvSpPr txBox="1"/>
          <p:nvPr userDrawn="1"/>
        </p:nvSpPr>
        <p:spPr>
          <a:xfrm>
            <a:off x="228632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 b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各类介绍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3A2975A-7B71-45F7-BB9B-AA8373B73C45}"/>
              </a:ext>
            </a:extLst>
          </p:cNvPr>
          <p:cNvSpPr txBox="1"/>
          <p:nvPr userDrawn="1"/>
        </p:nvSpPr>
        <p:spPr>
          <a:xfrm>
            <a:off x="2078734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概念出示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371579F-7133-472D-8C76-1A47CFDD9D86}"/>
              </a:ext>
            </a:extLst>
          </p:cNvPr>
          <p:cNvSpPr txBox="1"/>
          <p:nvPr userDrawn="1"/>
        </p:nvSpPr>
        <p:spPr>
          <a:xfrm>
            <a:off x="3928836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 dirty="0"/>
              <a:t>多图排版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7163ACA-9444-42BD-AAF0-8794D6F6D040}"/>
              </a:ext>
            </a:extLst>
          </p:cNvPr>
          <p:cNvSpPr txBox="1"/>
          <p:nvPr userDrawn="1"/>
        </p:nvSpPr>
        <p:spPr>
          <a:xfrm>
            <a:off x="5778938" y="422274"/>
            <a:ext cx="1779675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 dirty="0"/>
              <a:t>关系图表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2395BE0-573B-407D-AC2F-4863BD373373}"/>
              </a:ext>
            </a:extLst>
          </p:cNvPr>
          <p:cNvSpPr txBox="1"/>
          <p:nvPr userDrawn="1"/>
        </p:nvSpPr>
        <p:spPr>
          <a:xfrm>
            <a:off x="7635305" y="422274"/>
            <a:ext cx="1774361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/>
              <a:t>附录</a:t>
            </a:r>
            <a:endParaRPr lang="zh-CN" altLang="en-US" sz="18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D19AC28-87AE-4D13-BFBC-C6EE7580EEE2}"/>
              </a:ext>
            </a:extLst>
          </p:cNvPr>
          <p:cNvCxnSpPr>
            <a:cxnSpLocks/>
          </p:cNvCxnSpPr>
          <p:nvPr userDrawn="1"/>
        </p:nvCxnSpPr>
        <p:spPr>
          <a:xfrm>
            <a:off x="-110067" y="749300"/>
            <a:ext cx="12748704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B334F6D-1571-496B-9FCE-E723EEDA60DC}"/>
              </a:ext>
            </a:extLst>
          </p:cNvPr>
          <p:cNvCxnSpPr>
            <a:cxnSpLocks/>
          </p:cNvCxnSpPr>
          <p:nvPr userDrawn="1"/>
        </p:nvCxnSpPr>
        <p:spPr>
          <a:xfrm>
            <a:off x="-301783" y="6435725"/>
            <a:ext cx="12686923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本框 134">
            <a:extLst>
              <a:ext uri="{FF2B5EF4-FFF2-40B4-BE49-F238E27FC236}">
                <a16:creationId xmlns:a16="http://schemas.microsoft.com/office/drawing/2014/main" id="{929F2F2D-E19A-4FD2-B6C0-27AA4181C523}"/>
              </a:ext>
            </a:extLst>
          </p:cNvPr>
          <p:cNvSpPr txBox="1"/>
          <p:nvPr userDrawn="1"/>
        </p:nvSpPr>
        <p:spPr>
          <a:xfrm>
            <a:off x="223831" y="6473826"/>
            <a:ext cx="3416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含弘光大 继往开来</a:t>
            </a:r>
          </a:p>
        </p:txBody>
      </p:sp>
    </p:spTree>
    <p:extLst>
      <p:ext uri="{BB962C8B-B14F-4D97-AF65-F5344CB8AC3E}">
        <p14:creationId xmlns:p14="http://schemas.microsoft.com/office/powerpoint/2010/main" val="3413220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二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Date Placeholder 2">
            <a:extLst>
              <a:ext uri="{FF2B5EF4-FFF2-40B4-BE49-F238E27FC236}">
                <a16:creationId xmlns:a16="http://schemas.microsoft.com/office/drawing/2014/main" id="{F2BB1511-8DC7-4547-9DA3-4BB19BC110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1952" y="6456317"/>
            <a:ext cx="1906217" cy="365125"/>
          </a:xfrm>
          <a:prstGeom prst="rect">
            <a:avLst/>
          </a:prstGeom>
        </p:spPr>
        <p:txBody>
          <a:bodyPr/>
          <a:lstStyle>
            <a:lvl1pPr algn="dist">
              <a:defRPr lang="zh-CN" altLang="en-US" sz="1200" kern="1200" smtClean="0">
                <a:solidFill>
                  <a:schemeClr val="tx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C946E8A-AF96-447D-A58A-31C9A2D70903}" type="datetime1">
              <a:rPr lang="en-US" altLang="zh-CN" smtClean="0"/>
              <a:t>7/17/2019</a:t>
            </a:fld>
            <a:endParaRPr lang="en-US" dirty="0"/>
          </a:p>
        </p:txBody>
      </p:sp>
      <p:sp>
        <p:nvSpPr>
          <p:cNvPr id="117" name="Slide Number Placeholder 4">
            <a:extLst>
              <a:ext uri="{FF2B5EF4-FFF2-40B4-BE49-F238E27FC236}">
                <a16:creationId xmlns:a16="http://schemas.microsoft.com/office/drawing/2014/main" id="{A9185B17-B581-44DB-BBD3-D429821B2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04507" y="6410452"/>
            <a:ext cx="1182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200" smtClean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73CC711-1DE3-499B-80F2-C9150C426FAE}"/>
              </a:ext>
            </a:extLst>
          </p:cNvPr>
          <p:cNvCxnSpPr>
            <a:cxnSpLocks/>
          </p:cNvCxnSpPr>
          <p:nvPr userDrawn="1"/>
        </p:nvCxnSpPr>
        <p:spPr>
          <a:xfrm>
            <a:off x="-110067" y="749300"/>
            <a:ext cx="12748704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49781248-9D69-4064-AD08-0BB90E6FBFC5}"/>
              </a:ext>
            </a:extLst>
          </p:cNvPr>
          <p:cNvCxnSpPr>
            <a:cxnSpLocks/>
          </p:cNvCxnSpPr>
          <p:nvPr userDrawn="1"/>
        </p:nvCxnSpPr>
        <p:spPr>
          <a:xfrm>
            <a:off x="-301783" y="6435725"/>
            <a:ext cx="12686923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文本框 139">
            <a:extLst>
              <a:ext uri="{FF2B5EF4-FFF2-40B4-BE49-F238E27FC236}">
                <a16:creationId xmlns:a16="http://schemas.microsoft.com/office/drawing/2014/main" id="{9F561FB4-7A2E-464C-91F3-DD1BBE217AD9}"/>
              </a:ext>
            </a:extLst>
          </p:cNvPr>
          <p:cNvSpPr txBox="1"/>
          <p:nvPr userDrawn="1"/>
        </p:nvSpPr>
        <p:spPr>
          <a:xfrm>
            <a:off x="223831" y="6473826"/>
            <a:ext cx="3416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含弘光大 继往开来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E25F1F4-1AD2-47EC-AC40-5D5F8A783C47}"/>
              </a:ext>
            </a:extLst>
          </p:cNvPr>
          <p:cNvSpPr txBox="1"/>
          <p:nvPr userDrawn="1"/>
        </p:nvSpPr>
        <p:spPr>
          <a:xfrm>
            <a:off x="228632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各类介绍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7E24ADD-5364-4DE7-8C8F-3CB052D6549C}"/>
              </a:ext>
            </a:extLst>
          </p:cNvPr>
          <p:cNvSpPr txBox="1"/>
          <p:nvPr userDrawn="1"/>
        </p:nvSpPr>
        <p:spPr>
          <a:xfrm>
            <a:off x="2078734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 b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概念出示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BEAE2B-F28D-4B8C-A5EC-D356B766A66F}"/>
              </a:ext>
            </a:extLst>
          </p:cNvPr>
          <p:cNvSpPr txBox="1"/>
          <p:nvPr userDrawn="1"/>
        </p:nvSpPr>
        <p:spPr>
          <a:xfrm>
            <a:off x="3928836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 dirty="0"/>
              <a:t>多图排版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44FEAFE-67EE-46FC-A7DB-7B48D6A5411B}"/>
              </a:ext>
            </a:extLst>
          </p:cNvPr>
          <p:cNvSpPr txBox="1"/>
          <p:nvPr userDrawn="1"/>
        </p:nvSpPr>
        <p:spPr>
          <a:xfrm>
            <a:off x="5778938" y="422274"/>
            <a:ext cx="1779675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 dirty="0"/>
              <a:t>关系图表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CE39714-83E3-4166-ABBF-552FA963BD02}"/>
              </a:ext>
            </a:extLst>
          </p:cNvPr>
          <p:cNvSpPr txBox="1"/>
          <p:nvPr userDrawn="1"/>
        </p:nvSpPr>
        <p:spPr>
          <a:xfrm>
            <a:off x="7635305" y="422274"/>
            <a:ext cx="1774361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/>
              <a:t>附录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79530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第三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Date Placeholder 2">
            <a:extLst>
              <a:ext uri="{FF2B5EF4-FFF2-40B4-BE49-F238E27FC236}">
                <a16:creationId xmlns:a16="http://schemas.microsoft.com/office/drawing/2014/main" id="{AEC1E71E-FBD1-4F5C-98A0-E3F0ADF9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8577" y="6456317"/>
            <a:ext cx="1906217" cy="365125"/>
          </a:xfrm>
          <a:prstGeom prst="rect">
            <a:avLst/>
          </a:prstGeom>
        </p:spPr>
        <p:txBody>
          <a:bodyPr/>
          <a:lstStyle>
            <a:lvl1pPr algn="dist">
              <a:defRPr lang="zh-CN" altLang="en-US" sz="1200" kern="1200" smtClean="0">
                <a:solidFill>
                  <a:schemeClr val="tx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09AE2A0-0B0B-4F5B-BA31-9951561B8216}" type="datetime1">
              <a:rPr lang="en-US" altLang="zh-CN" smtClean="0"/>
              <a:t>7/17/2019</a:t>
            </a:fld>
            <a:endParaRPr lang="en-US" dirty="0"/>
          </a:p>
        </p:txBody>
      </p:sp>
      <p:sp>
        <p:nvSpPr>
          <p:cNvPr id="112" name="Slide Number Placeholder 4">
            <a:extLst>
              <a:ext uri="{FF2B5EF4-FFF2-40B4-BE49-F238E27FC236}">
                <a16:creationId xmlns:a16="http://schemas.microsoft.com/office/drawing/2014/main" id="{66641461-5377-4E9A-BC82-403426AA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04507" y="6410452"/>
            <a:ext cx="1182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200" smtClean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AA9FE78-4CC6-4639-91D3-C2035C6C44E9}"/>
              </a:ext>
            </a:extLst>
          </p:cNvPr>
          <p:cNvCxnSpPr>
            <a:cxnSpLocks/>
          </p:cNvCxnSpPr>
          <p:nvPr userDrawn="1"/>
        </p:nvCxnSpPr>
        <p:spPr>
          <a:xfrm>
            <a:off x="-110067" y="749300"/>
            <a:ext cx="12748704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92FDB45-41CA-4F39-AEDC-0E0421E7DD6F}"/>
              </a:ext>
            </a:extLst>
          </p:cNvPr>
          <p:cNvCxnSpPr>
            <a:cxnSpLocks/>
          </p:cNvCxnSpPr>
          <p:nvPr userDrawn="1"/>
        </p:nvCxnSpPr>
        <p:spPr>
          <a:xfrm>
            <a:off x="-301783" y="6435725"/>
            <a:ext cx="12686923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18376522-50FA-4A25-95A9-032182F0F383}"/>
              </a:ext>
            </a:extLst>
          </p:cNvPr>
          <p:cNvSpPr txBox="1"/>
          <p:nvPr userDrawn="1"/>
        </p:nvSpPr>
        <p:spPr>
          <a:xfrm>
            <a:off x="223831" y="6473826"/>
            <a:ext cx="3416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含弘光大 继往开来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4DB9FC6-2EDB-4634-B89B-F9FB3FC363D3}"/>
              </a:ext>
            </a:extLst>
          </p:cNvPr>
          <p:cNvSpPr txBox="1"/>
          <p:nvPr userDrawn="1"/>
        </p:nvSpPr>
        <p:spPr>
          <a:xfrm>
            <a:off x="228632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各类介绍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E0A04A-B45B-4AA3-8563-EB93B58E9CCD}"/>
              </a:ext>
            </a:extLst>
          </p:cNvPr>
          <p:cNvSpPr txBox="1"/>
          <p:nvPr userDrawn="1"/>
        </p:nvSpPr>
        <p:spPr>
          <a:xfrm>
            <a:off x="2078734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概念出示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C14A8C2-8C4C-48CE-81FF-D16F9539605E}"/>
              </a:ext>
            </a:extLst>
          </p:cNvPr>
          <p:cNvSpPr txBox="1"/>
          <p:nvPr userDrawn="1"/>
        </p:nvSpPr>
        <p:spPr>
          <a:xfrm>
            <a:off x="3928836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 b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多图排版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936EDAE-E97D-4E92-BDEC-9AF4BC388A46}"/>
              </a:ext>
            </a:extLst>
          </p:cNvPr>
          <p:cNvSpPr txBox="1"/>
          <p:nvPr userDrawn="1"/>
        </p:nvSpPr>
        <p:spPr>
          <a:xfrm>
            <a:off x="5778938" y="422274"/>
            <a:ext cx="1779675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 dirty="0"/>
              <a:t>关系图表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9EEDF9-918A-4B4B-8E99-5EE9ADA76D96}"/>
              </a:ext>
            </a:extLst>
          </p:cNvPr>
          <p:cNvSpPr txBox="1"/>
          <p:nvPr userDrawn="1"/>
        </p:nvSpPr>
        <p:spPr>
          <a:xfrm>
            <a:off x="7635305" y="422274"/>
            <a:ext cx="1774361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/>
              <a:t>附录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57226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四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Date Placeholder 2">
            <a:extLst>
              <a:ext uri="{FF2B5EF4-FFF2-40B4-BE49-F238E27FC236}">
                <a16:creationId xmlns:a16="http://schemas.microsoft.com/office/drawing/2014/main" id="{38A51CC8-D086-4AE2-85BC-91D29FAE8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5264" y="6456317"/>
            <a:ext cx="1906217" cy="365125"/>
          </a:xfrm>
          <a:prstGeom prst="rect">
            <a:avLst/>
          </a:prstGeom>
        </p:spPr>
        <p:txBody>
          <a:bodyPr/>
          <a:lstStyle>
            <a:lvl1pPr algn="dist">
              <a:defRPr lang="zh-CN" altLang="en-US" sz="1200" kern="1200" smtClean="0">
                <a:solidFill>
                  <a:schemeClr val="tx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C8763F7-D566-4C1F-8AE3-1F33ECCFF12A}" type="datetime1">
              <a:rPr lang="en-US" altLang="zh-CN" smtClean="0"/>
              <a:t>7/17/2019</a:t>
            </a:fld>
            <a:endParaRPr lang="en-US" dirty="0"/>
          </a:p>
        </p:txBody>
      </p:sp>
      <p:sp>
        <p:nvSpPr>
          <p:cNvPr id="109" name="Slide Number Placeholder 4">
            <a:extLst>
              <a:ext uri="{FF2B5EF4-FFF2-40B4-BE49-F238E27FC236}">
                <a16:creationId xmlns:a16="http://schemas.microsoft.com/office/drawing/2014/main" id="{905B569D-FFF5-48C1-95B0-E84DA2217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04507" y="6410452"/>
            <a:ext cx="1182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200" smtClean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29998B7B-F5FB-48A8-A836-0F3929BF7B26}"/>
              </a:ext>
            </a:extLst>
          </p:cNvPr>
          <p:cNvCxnSpPr>
            <a:cxnSpLocks/>
          </p:cNvCxnSpPr>
          <p:nvPr userDrawn="1"/>
        </p:nvCxnSpPr>
        <p:spPr>
          <a:xfrm>
            <a:off x="-110067" y="749300"/>
            <a:ext cx="12748704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E55A93B0-40F9-4D43-9782-EA1E3D586F0C}"/>
              </a:ext>
            </a:extLst>
          </p:cNvPr>
          <p:cNvCxnSpPr>
            <a:cxnSpLocks/>
          </p:cNvCxnSpPr>
          <p:nvPr userDrawn="1"/>
        </p:nvCxnSpPr>
        <p:spPr>
          <a:xfrm>
            <a:off x="-301783" y="6435725"/>
            <a:ext cx="12686923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文本框 139">
            <a:extLst>
              <a:ext uri="{FF2B5EF4-FFF2-40B4-BE49-F238E27FC236}">
                <a16:creationId xmlns:a16="http://schemas.microsoft.com/office/drawing/2014/main" id="{7EAEBD23-BA1D-4F7F-B786-53587794383D}"/>
              </a:ext>
            </a:extLst>
          </p:cNvPr>
          <p:cNvSpPr txBox="1"/>
          <p:nvPr userDrawn="1"/>
        </p:nvSpPr>
        <p:spPr>
          <a:xfrm>
            <a:off x="223831" y="6473826"/>
            <a:ext cx="3416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含弘光大 继往开来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B453BB-74BA-46D1-BEA8-9B1DD9D0BFB4}"/>
              </a:ext>
            </a:extLst>
          </p:cNvPr>
          <p:cNvSpPr txBox="1"/>
          <p:nvPr userDrawn="1"/>
        </p:nvSpPr>
        <p:spPr>
          <a:xfrm>
            <a:off x="228632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各类介绍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E35637-D7AF-4F47-83BC-1FCB568A9B41}"/>
              </a:ext>
            </a:extLst>
          </p:cNvPr>
          <p:cNvSpPr txBox="1"/>
          <p:nvPr userDrawn="1"/>
        </p:nvSpPr>
        <p:spPr>
          <a:xfrm>
            <a:off x="2078734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概念出示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35B696-8214-46E0-9657-AA3806070177}"/>
              </a:ext>
            </a:extLst>
          </p:cNvPr>
          <p:cNvSpPr txBox="1"/>
          <p:nvPr userDrawn="1"/>
        </p:nvSpPr>
        <p:spPr>
          <a:xfrm>
            <a:off x="3928836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多图排版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7103F5D-4DD3-4BFF-8DB4-862F3C355A1C}"/>
              </a:ext>
            </a:extLst>
          </p:cNvPr>
          <p:cNvSpPr txBox="1"/>
          <p:nvPr userDrawn="1"/>
        </p:nvSpPr>
        <p:spPr>
          <a:xfrm>
            <a:off x="5778938" y="422274"/>
            <a:ext cx="1779675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 b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关系图表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CD91C26-629A-4FF1-A43D-73C0D7925BA1}"/>
              </a:ext>
            </a:extLst>
          </p:cNvPr>
          <p:cNvSpPr txBox="1"/>
          <p:nvPr userDrawn="1"/>
        </p:nvSpPr>
        <p:spPr>
          <a:xfrm>
            <a:off x="7635305" y="422274"/>
            <a:ext cx="1774361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/>
              <a:t>附录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02551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第三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Date Placeholder 2">
            <a:extLst>
              <a:ext uri="{FF2B5EF4-FFF2-40B4-BE49-F238E27FC236}">
                <a16:creationId xmlns:a16="http://schemas.microsoft.com/office/drawing/2014/main" id="{AEC1E71E-FBD1-4F5C-98A0-E3F0ADF9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8577" y="6456317"/>
            <a:ext cx="1906217" cy="365125"/>
          </a:xfrm>
          <a:prstGeom prst="rect">
            <a:avLst/>
          </a:prstGeom>
        </p:spPr>
        <p:txBody>
          <a:bodyPr/>
          <a:lstStyle>
            <a:lvl1pPr algn="dist">
              <a:defRPr lang="zh-CN" altLang="en-US" sz="1200" kern="1200" smtClean="0">
                <a:solidFill>
                  <a:schemeClr val="tx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09AE2A0-0B0B-4F5B-BA31-9951561B8216}" type="datetime1">
              <a:rPr lang="en-US" altLang="zh-CN" smtClean="0"/>
              <a:t>7/17/2019</a:t>
            </a:fld>
            <a:endParaRPr lang="en-US" dirty="0"/>
          </a:p>
        </p:txBody>
      </p:sp>
      <p:sp>
        <p:nvSpPr>
          <p:cNvPr id="112" name="Slide Number Placeholder 4">
            <a:extLst>
              <a:ext uri="{FF2B5EF4-FFF2-40B4-BE49-F238E27FC236}">
                <a16:creationId xmlns:a16="http://schemas.microsoft.com/office/drawing/2014/main" id="{66641461-5377-4E9A-BC82-403426AA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04507" y="6410452"/>
            <a:ext cx="1182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200" smtClean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AA9FE78-4CC6-4639-91D3-C2035C6C44E9}"/>
              </a:ext>
            </a:extLst>
          </p:cNvPr>
          <p:cNvCxnSpPr>
            <a:cxnSpLocks/>
          </p:cNvCxnSpPr>
          <p:nvPr userDrawn="1"/>
        </p:nvCxnSpPr>
        <p:spPr>
          <a:xfrm>
            <a:off x="-110067" y="749300"/>
            <a:ext cx="12748704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92FDB45-41CA-4F39-AEDC-0E0421E7DD6F}"/>
              </a:ext>
            </a:extLst>
          </p:cNvPr>
          <p:cNvCxnSpPr>
            <a:cxnSpLocks/>
          </p:cNvCxnSpPr>
          <p:nvPr userDrawn="1"/>
        </p:nvCxnSpPr>
        <p:spPr>
          <a:xfrm>
            <a:off x="-301783" y="6435725"/>
            <a:ext cx="12686923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18376522-50FA-4A25-95A9-032182F0F383}"/>
              </a:ext>
            </a:extLst>
          </p:cNvPr>
          <p:cNvSpPr txBox="1"/>
          <p:nvPr userDrawn="1"/>
        </p:nvSpPr>
        <p:spPr>
          <a:xfrm>
            <a:off x="223831" y="6473826"/>
            <a:ext cx="3416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含弘光大 继往开来</a:t>
            </a:r>
          </a:p>
        </p:txBody>
      </p:sp>
      <p:sp>
        <p:nvSpPr>
          <p:cNvPr id="2" name="图片占位符 1">
            <a:extLst>
              <a:ext uri="{FF2B5EF4-FFF2-40B4-BE49-F238E27FC236}">
                <a16:creationId xmlns:a16="http://schemas.microsoft.com/office/drawing/2014/main" id="{453DE28F-83C5-4F7D-8FC1-0CEF2E8482B9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207803" y="1266623"/>
            <a:ext cx="9754710" cy="328930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DE116D-5CA0-4FFD-A645-879B6A898B8D}"/>
              </a:ext>
            </a:extLst>
          </p:cNvPr>
          <p:cNvSpPr txBox="1"/>
          <p:nvPr userDrawn="1"/>
        </p:nvSpPr>
        <p:spPr>
          <a:xfrm>
            <a:off x="228632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各类介绍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A2A3ED-75DB-4C51-825D-7FE5B7F3BB7E}"/>
              </a:ext>
            </a:extLst>
          </p:cNvPr>
          <p:cNvSpPr txBox="1"/>
          <p:nvPr userDrawn="1"/>
        </p:nvSpPr>
        <p:spPr>
          <a:xfrm>
            <a:off x="2078734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概念出示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EC9CEE-E8F5-466E-A6B5-29853CA6418E}"/>
              </a:ext>
            </a:extLst>
          </p:cNvPr>
          <p:cNvSpPr txBox="1"/>
          <p:nvPr userDrawn="1"/>
        </p:nvSpPr>
        <p:spPr>
          <a:xfrm>
            <a:off x="3928836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 b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多图排版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1E95009-D7E5-4D1D-B641-A3C78EE4DDEB}"/>
              </a:ext>
            </a:extLst>
          </p:cNvPr>
          <p:cNvSpPr txBox="1"/>
          <p:nvPr userDrawn="1"/>
        </p:nvSpPr>
        <p:spPr>
          <a:xfrm>
            <a:off x="5778938" y="422274"/>
            <a:ext cx="1779675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 dirty="0"/>
              <a:t>关系图表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17FB567-E5CE-4AB3-8DDF-454F3B674DE5}"/>
              </a:ext>
            </a:extLst>
          </p:cNvPr>
          <p:cNvSpPr txBox="1"/>
          <p:nvPr userDrawn="1"/>
        </p:nvSpPr>
        <p:spPr>
          <a:xfrm>
            <a:off x="7635305" y="422274"/>
            <a:ext cx="1774361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/>
              <a:t>附录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51628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extLst>
              <a:ext uri="{FF2B5EF4-FFF2-40B4-BE49-F238E27FC236}">
                <a16:creationId xmlns:a16="http://schemas.microsoft.com/office/drawing/2014/main" id="{28A75B5C-4B84-4928-A441-2F1DFB3A7514}"/>
              </a:ext>
            </a:extLst>
          </p:cNvPr>
          <p:cNvSpPr/>
          <p:nvPr userDrawn="1"/>
        </p:nvSpPr>
        <p:spPr>
          <a:xfrm>
            <a:off x="-38704" y="-21771"/>
            <a:ext cx="12269408" cy="6901542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c14e414f-e1f5-4526-bdda-4f11ab72e38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8338F66-657F-45AB-B946-E63A3051FDE9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323851" y="320676"/>
            <a:ext cx="1308971" cy="365125"/>
            <a:chOff x="2804659" y="2507766"/>
            <a:chExt cx="6582683" cy="1836175"/>
          </a:xfrm>
        </p:grpSpPr>
        <p:sp>
          <p:nvSpPr>
            <p:cNvPr id="7" name="íSļíḋè">
              <a:extLst>
                <a:ext uri="{FF2B5EF4-FFF2-40B4-BE49-F238E27FC236}">
                  <a16:creationId xmlns:a16="http://schemas.microsoft.com/office/drawing/2014/main" id="{EC65180B-7FD5-42CD-B2CD-7D7F419A70E8}"/>
                </a:ext>
              </a:extLst>
            </p:cNvPr>
            <p:cNvSpPr/>
            <p:nvPr/>
          </p:nvSpPr>
          <p:spPr bwMode="auto">
            <a:xfrm>
              <a:off x="4391088" y="2711034"/>
              <a:ext cx="1168482" cy="808426"/>
            </a:xfrm>
            <a:custGeom>
              <a:avLst/>
              <a:gdLst>
                <a:gd name="T0" fmla="*/ 107 w 381"/>
                <a:gd name="T1" fmla="*/ 49 h 263"/>
                <a:gd name="T2" fmla="*/ 179 w 381"/>
                <a:gd name="T3" fmla="*/ 50 h 263"/>
                <a:gd name="T4" fmla="*/ 267 w 381"/>
                <a:gd name="T5" fmla="*/ 14 h 263"/>
                <a:gd name="T6" fmla="*/ 293 w 381"/>
                <a:gd name="T7" fmla="*/ 52 h 263"/>
                <a:gd name="T8" fmla="*/ 248 w 381"/>
                <a:gd name="T9" fmla="*/ 80 h 263"/>
                <a:gd name="T10" fmla="*/ 248 w 381"/>
                <a:gd name="T11" fmla="*/ 109 h 263"/>
                <a:gd name="T12" fmla="*/ 333 w 381"/>
                <a:gd name="T13" fmla="*/ 120 h 263"/>
                <a:gd name="T14" fmla="*/ 306 w 381"/>
                <a:gd name="T15" fmla="*/ 202 h 263"/>
                <a:gd name="T16" fmla="*/ 284 w 381"/>
                <a:gd name="T17" fmla="*/ 247 h 263"/>
                <a:gd name="T18" fmla="*/ 284 w 381"/>
                <a:gd name="T19" fmla="*/ 261 h 263"/>
                <a:gd name="T20" fmla="*/ 201 w 381"/>
                <a:gd name="T21" fmla="*/ 200 h 263"/>
                <a:gd name="T22" fmla="*/ 209 w 381"/>
                <a:gd name="T23" fmla="*/ 157 h 263"/>
                <a:gd name="T24" fmla="*/ 204 w 381"/>
                <a:gd name="T25" fmla="*/ 153 h 263"/>
                <a:gd name="T26" fmla="*/ 183 w 381"/>
                <a:gd name="T27" fmla="*/ 154 h 263"/>
                <a:gd name="T28" fmla="*/ 174 w 381"/>
                <a:gd name="T29" fmla="*/ 157 h 263"/>
                <a:gd name="T30" fmla="*/ 172 w 381"/>
                <a:gd name="T31" fmla="*/ 161 h 263"/>
                <a:gd name="T32" fmla="*/ 171 w 381"/>
                <a:gd name="T33" fmla="*/ 161 h 263"/>
                <a:gd name="T34" fmla="*/ 165 w 381"/>
                <a:gd name="T35" fmla="*/ 194 h 263"/>
                <a:gd name="T36" fmla="*/ 152 w 381"/>
                <a:gd name="T37" fmla="*/ 211 h 263"/>
                <a:gd name="T38" fmla="*/ 143 w 381"/>
                <a:gd name="T39" fmla="*/ 198 h 263"/>
                <a:gd name="T40" fmla="*/ 143 w 381"/>
                <a:gd name="T41" fmla="*/ 191 h 263"/>
                <a:gd name="T42" fmla="*/ 107 w 381"/>
                <a:gd name="T43" fmla="*/ 190 h 263"/>
                <a:gd name="T44" fmla="*/ 107 w 381"/>
                <a:gd name="T45" fmla="*/ 207 h 263"/>
                <a:gd name="T46" fmla="*/ 117 w 381"/>
                <a:gd name="T47" fmla="*/ 233 h 263"/>
                <a:gd name="T48" fmla="*/ 143 w 381"/>
                <a:gd name="T49" fmla="*/ 239 h 263"/>
                <a:gd name="T50" fmla="*/ 192 w 381"/>
                <a:gd name="T51" fmla="*/ 242 h 263"/>
                <a:gd name="T52" fmla="*/ 187 w 381"/>
                <a:gd name="T53" fmla="*/ 263 h 263"/>
                <a:gd name="T54" fmla="*/ 97 w 381"/>
                <a:gd name="T55" fmla="*/ 263 h 263"/>
                <a:gd name="T56" fmla="*/ 4 w 381"/>
                <a:gd name="T57" fmla="*/ 173 h 263"/>
                <a:gd name="T58" fmla="*/ 5 w 381"/>
                <a:gd name="T59" fmla="*/ 164 h 263"/>
                <a:gd name="T60" fmla="*/ 44 w 381"/>
                <a:gd name="T61" fmla="*/ 116 h 263"/>
                <a:gd name="T62" fmla="*/ 54 w 381"/>
                <a:gd name="T63" fmla="*/ 120 h 263"/>
                <a:gd name="T64" fmla="*/ 49 w 381"/>
                <a:gd name="T65" fmla="*/ 130 h 263"/>
                <a:gd name="T66" fmla="*/ 50 w 381"/>
                <a:gd name="T67" fmla="*/ 173 h 263"/>
                <a:gd name="T68" fmla="*/ 123 w 381"/>
                <a:gd name="T69" fmla="*/ 159 h 263"/>
                <a:gd name="T70" fmla="*/ 142 w 381"/>
                <a:gd name="T71" fmla="*/ 141 h 263"/>
                <a:gd name="T72" fmla="*/ 144 w 381"/>
                <a:gd name="T73" fmla="*/ 75 h 263"/>
                <a:gd name="T74" fmla="*/ 100 w 381"/>
                <a:gd name="T75" fmla="*/ 74 h 263"/>
                <a:gd name="T76" fmla="*/ 107 w 381"/>
                <a:gd name="T77" fmla="*/ 49 h 263"/>
                <a:gd name="T78" fmla="*/ 188 w 381"/>
                <a:gd name="T79" fmla="*/ 134 h 263"/>
                <a:gd name="T80" fmla="*/ 207 w 381"/>
                <a:gd name="T81" fmla="*/ 133 h 263"/>
                <a:gd name="T82" fmla="*/ 204 w 381"/>
                <a:gd name="T83" fmla="*/ 82 h 263"/>
                <a:gd name="T84" fmla="*/ 175 w 381"/>
                <a:gd name="T85" fmla="*/ 100 h 263"/>
                <a:gd name="T86" fmla="*/ 188 w 381"/>
                <a:gd name="T87" fmla="*/ 134 h 263"/>
                <a:gd name="T88" fmla="*/ 219 w 381"/>
                <a:gd name="T89" fmla="*/ 217 h 263"/>
                <a:gd name="T90" fmla="*/ 231 w 381"/>
                <a:gd name="T91" fmla="*/ 217 h 263"/>
                <a:gd name="T92" fmla="*/ 325 w 381"/>
                <a:gd name="T93" fmla="*/ 158 h 263"/>
                <a:gd name="T94" fmla="*/ 297 w 381"/>
                <a:gd name="T95" fmla="*/ 125 h 263"/>
                <a:gd name="T96" fmla="*/ 219 w 381"/>
                <a:gd name="T97" fmla="*/ 21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1" h="263">
                  <a:moveTo>
                    <a:pt x="107" y="49"/>
                  </a:moveTo>
                  <a:cubicBezTo>
                    <a:pt x="131" y="49"/>
                    <a:pt x="155" y="50"/>
                    <a:pt x="179" y="50"/>
                  </a:cubicBezTo>
                  <a:cubicBezTo>
                    <a:pt x="208" y="38"/>
                    <a:pt x="238" y="27"/>
                    <a:pt x="267" y="14"/>
                  </a:cubicBezTo>
                  <a:cubicBezTo>
                    <a:pt x="298" y="0"/>
                    <a:pt x="325" y="29"/>
                    <a:pt x="293" y="52"/>
                  </a:cubicBezTo>
                  <a:cubicBezTo>
                    <a:pt x="275" y="65"/>
                    <a:pt x="251" y="77"/>
                    <a:pt x="248" y="80"/>
                  </a:cubicBezTo>
                  <a:cubicBezTo>
                    <a:pt x="247" y="90"/>
                    <a:pt x="249" y="99"/>
                    <a:pt x="248" y="109"/>
                  </a:cubicBezTo>
                  <a:cubicBezTo>
                    <a:pt x="281" y="108"/>
                    <a:pt x="314" y="104"/>
                    <a:pt x="333" y="120"/>
                  </a:cubicBezTo>
                  <a:cubicBezTo>
                    <a:pt x="381" y="159"/>
                    <a:pt x="353" y="164"/>
                    <a:pt x="306" y="202"/>
                  </a:cubicBezTo>
                  <a:cubicBezTo>
                    <a:pt x="250" y="230"/>
                    <a:pt x="201" y="242"/>
                    <a:pt x="284" y="247"/>
                  </a:cubicBezTo>
                  <a:cubicBezTo>
                    <a:pt x="284" y="252"/>
                    <a:pt x="284" y="257"/>
                    <a:pt x="284" y="261"/>
                  </a:cubicBezTo>
                  <a:cubicBezTo>
                    <a:pt x="238" y="256"/>
                    <a:pt x="189" y="252"/>
                    <a:pt x="201" y="200"/>
                  </a:cubicBezTo>
                  <a:cubicBezTo>
                    <a:pt x="204" y="187"/>
                    <a:pt x="209" y="170"/>
                    <a:pt x="209" y="157"/>
                  </a:cubicBezTo>
                  <a:cubicBezTo>
                    <a:pt x="209" y="152"/>
                    <a:pt x="208" y="153"/>
                    <a:pt x="204" y="153"/>
                  </a:cubicBezTo>
                  <a:cubicBezTo>
                    <a:pt x="197" y="153"/>
                    <a:pt x="190" y="154"/>
                    <a:pt x="183" y="154"/>
                  </a:cubicBezTo>
                  <a:cubicBezTo>
                    <a:pt x="178" y="154"/>
                    <a:pt x="177" y="153"/>
                    <a:pt x="174" y="157"/>
                  </a:cubicBezTo>
                  <a:cubicBezTo>
                    <a:pt x="173" y="158"/>
                    <a:pt x="172" y="159"/>
                    <a:pt x="172" y="161"/>
                  </a:cubicBezTo>
                  <a:cubicBezTo>
                    <a:pt x="172" y="161"/>
                    <a:pt x="171" y="161"/>
                    <a:pt x="171" y="161"/>
                  </a:cubicBezTo>
                  <a:cubicBezTo>
                    <a:pt x="167" y="171"/>
                    <a:pt x="166" y="184"/>
                    <a:pt x="165" y="194"/>
                  </a:cubicBezTo>
                  <a:cubicBezTo>
                    <a:pt x="164" y="207"/>
                    <a:pt x="161" y="215"/>
                    <a:pt x="152" y="211"/>
                  </a:cubicBezTo>
                  <a:cubicBezTo>
                    <a:pt x="146" y="208"/>
                    <a:pt x="144" y="205"/>
                    <a:pt x="143" y="198"/>
                  </a:cubicBezTo>
                  <a:cubicBezTo>
                    <a:pt x="143" y="195"/>
                    <a:pt x="143" y="192"/>
                    <a:pt x="143" y="191"/>
                  </a:cubicBezTo>
                  <a:cubicBezTo>
                    <a:pt x="131" y="190"/>
                    <a:pt x="119" y="191"/>
                    <a:pt x="107" y="190"/>
                  </a:cubicBezTo>
                  <a:cubicBezTo>
                    <a:pt x="107" y="196"/>
                    <a:pt x="107" y="201"/>
                    <a:pt x="107" y="207"/>
                  </a:cubicBezTo>
                  <a:cubicBezTo>
                    <a:pt x="107" y="221"/>
                    <a:pt x="105" y="223"/>
                    <a:pt x="117" y="233"/>
                  </a:cubicBezTo>
                  <a:cubicBezTo>
                    <a:pt x="123" y="239"/>
                    <a:pt x="129" y="239"/>
                    <a:pt x="143" y="239"/>
                  </a:cubicBezTo>
                  <a:cubicBezTo>
                    <a:pt x="167" y="239"/>
                    <a:pt x="188" y="235"/>
                    <a:pt x="192" y="242"/>
                  </a:cubicBezTo>
                  <a:cubicBezTo>
                    <a:pt x="198" y="250"/>
                    <a:pt x="197" y="263"/>
                    <a:pt x="187" y="263"/>
                  </a:cubicBezTo>
                  <a:cubicBezTo>
                    <a:pt x="97" y="263"/>
                    <a:pt x="97" y="263"/>
                    <a:pt x="97" y="263"/>
                  </a:cubicBezTo>
                  <a:cubicBezTo>
                    <a:pt x="68" y="263"/>
                    <a:pt x="33" y="222"/>
                    <a:pt x="4" y="173"/>
                  </a:cubicBezTo>
                  <a:cubicBezTo>
                    <a:pt x="1" y="169"/>
                    <a:pt x="0" y="169"/>
                    <a:pt x="5" y="164"/>
                  </a:cubicBezTo>
                  <a:cubicBezTo>
                    <a:pt x="18" y="147"/>
                    <a:pt x="31" y="132"/>
                    <a:pt x="44" y="116"/>
                  </a:cubicBezTo>
                  <a:cubicBezTo>
                    <a:pt x="48" y="117"/>
                    <a:pt x="51" y="119"/>
                    <a:pt x="54" y="120"/>
                  </a:cubicBezTo>
                  <a:cubicBezTo>
                    <a:pt x="52" y="123"/>
                    <a:pt x="50" y="127"/>
                    <a:pt x="49" y="130"/>
                  </a:cubicBezTo>
                  <a:cubicBezTo>
                    <a:pt x="39" y="145"/>
                    <a:pt x="36" y="160"/>
                    <a:pt x="50" y="173"/>
                  </a:cubicBezTo>
                  <a:cubicBezTo>
                    <a:pt x="72" y="195"/>
                    <a:pt x="85" y="174"/>
                    <a:pt x="123" y="159"/>
                  </a:cubicBezTo>
                  <a:cubicBezTo>
                    <a:pt x="130" y="153"/>
                    <a:pt x="136" y="147"/>
                    <a:pt x="142" y="141"/>
                  </a:cubicBezTo>
                  <a:cubicBezTo>
                    <a:pt x="143" y="119"/>
                    <a:pt x="143" y="97"/>
                    <a:pt x="144" y="75"/>
                  </a:cubicBezTo>
                  <a:cubicBezTo>
                    <a:pt x="129" y="74"/>
                    <a:pt x="114" y="74"/>
                    <a:pt x="100" y="74"/>
                  </a:cubicBezTo>
                  <a:cubicBezTo>
                    <a:pt x="102" y="65"/>
                    <a:pt x="104" y="57"/>
                    <a:pt x="107" y="49"/>
                  </a:cubicBezTo>
                  <a:close/>
                  <a:moveTo>
                    <a:pt x="188" y="134"/>
                  </a:moveTo>
                  <a:cubicBezTo>
                    <a:pt x="194" y="133"/>
                    <a:pt x="201" y="134"/>
                    <a:pt x="207" y="133"/>
                  </a:cubicBezTo>
                  <a:cubicBezTo>
                    <a:pt x="217" y="109"/>
                    <a:pt x="212" y="87"/>
                    <a:pt x="204" y="82"/>
                  </a:cubicBezTo>
                  <a:cubicBezTo>
                    <a:pt x="187" y="71"/>
                    <a:pt x="174" y="84"/>
                    <a:pt x="175" y="100"/>
                  </a:cubicBezTo>
                  <a:cubicBezTo>
                    <a:pt x="175" y="112"/>
                    <a:pt x="183" y="124"/>
                    <a:pt x="188" y="134"/>
                  </a:cubicBezTo>
                  <a:close/>
                  <a:moveTo>
                    <a:pt x="219" y="217"/>
                  </a:moveTo>
                  <a:cubicBezTo>
                    <a:pt x="223" y="217"/>
                    <a:pt x="227" y="217"/>
                    <a:pt x="231" y="217"/>
                  </a:cubicBezTo>
                  <a:cubicBezTo>
                    <a:pt x="264" y="212"/>
                    <a:pt x="303" y="186"/>
                    <a:pt x="325" y="158"/>
                  </a:cubicBezTo>
                  <a:cubicBezTo>
                    <a:pt x="334" y="132"/>
                    <a:pt x="315" y="125"/>
                    <a:pt x="297" y="125"/>
                  </a:cubicBezTo>
                  <a:cubicBezTo>
                    <a:pt x="239" y="123"/>
                    <a:pt x="216" y="172"/>
                    <a:pt x="219" y="2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8" name="ïṣľîḑe">
              <a:extLst>
                <a:ext uri="{FF2B5EF4-FFF2-40B4-BE49-F238E27FC236}">
                  <a16:creationId xmlns:a16="http://schemas.microsoft.com/office/drawing/2014/main" id="{C9FAE5B0-8591-4013-BD91-B67838259D10}"/>
                </a:ext>
              </a:extLst>
            </p:cNvPr>
            <p:cNvSpPr/>
            <p:nvPr/>
          </p:nvSpPr>
          <p:spPr bwMode="auto">
            <a:xfrm>
              <a:off x="5710986" y="2593523"/>
              <a:ext cx="976469" cy="1096878"/>
            </a:xfrm>
            <a:custGeom>
              <a:avLst/>
              <a:gdLst>
                <a:gd name="T0" fmla="*/ 173 w 328"/>
                <a:gd name="T1" fmla="*/ 74 h 367"/>
                <a:gd name="T2" fmla="*/ 193 w 328"/>
                <a:gd name="T3" fmla="*/ 1 h 367"/>
                <a:gd name="T4" fmla="*/ 198 w 328"/>
                <a:gd name="T5" fmla="*/ 62 h 367"/>
                <a:gd name="T6" fmla="*/ 234 w 328"/>
                <a:gd name="T7" fmla="*/ 19 h 367"/>
                <a:gd name="T8" fmla="*/ 236 w 328"/>
                <a:gd name="T9" fmla="*/ 3 h 367"/>
                <a:gd name="T10" fmla="*/ 255 w 328"/>
                <a:gd name="T11" fmla="*/ 11 h 367"/>
                <a:gd name="T12" fmla="*/ 258 w 328"/>
                <a:gd name="T13" fmla="*/ 63 h 367"/>
                <a:gd name="T14" fmla="*/ 223 w 328"/>
                <a:gd name="T15" fmla="*/ 92 h 367"/>
                <a:gd name="T16" fmla="*/ 195 w 328"/>
                <a:gd name="T17" fmla="*/ 104 h 367"/>
                <a:gd name="T18" fmla="*/ 195 w 328"/>
                <a:gd name="T19" fmla="*/ 134 h 367"/>
                <a:gd name="T20" fmla="*/ 321 w 328"/>
                <a:gd name="T21" fmla="*/ 155 h 367"/>
                <a:gd name="T22" fmla="*/ 257 w 328"/>
                <a:gd name="T23" fmla="*/ 334 h 367"/>
                <a:gd name="T24" fmla="*/ 237 w 328"/>
                <a:gd name="T25" fmla="*/ 338 h 367"/>
                <a:gd name="T26" fmla="*/ 205 w 328"/>
                <a:gd name="T27" fmla="*/ 305 h 367"/>
                <a:gd name="T28" fmla="*/ 181 w 328"/>
                <a:gd name="T29" fmla="*/ 305 h 367"/>
                <a:gd name="T30" fmla="*/ 179 w 328"/>
                <a:gd name="T31" fmla="*/ 367 h 367"/>
                <a:gd name="T32" fmla="*/ 158 w 328"/>
                <a:gd name="T33" fmla="*/ 367 h 367"/>
                <a:gd name="T34" fmla="*/ 158 w 328"/>
                <a:gd name="T35" fmla="*/ 321 h 367"/>
                <a:gd name="T36" fmla="*/ 123 w 328"/>
                <a:gd name="T37" fmla="*/ 315 h 367"/>
                <a:gd name="T38" fmla="*/ 122 w 328"/>
                <a:gd name="T39" fmla="*/ 263 h 367"/>
                <a:gd name="T40" fmla="*/ 164 w 328"/>
                <a:gd name="T41" fmla="*/ 256 h 367"/>
                <a:gd name="T42" fmla="*/ 207 w 328"/>
                <a:gd name="T43" fmla="*/ 199 h 367"/>
                <a:gd name="T44" fmla="*/ 154 w 328"/>
                <a:gd name="T45" fmla="*/ 231 h 367"/>
                <a:gd name="T46" fmla="*/ 132 w 328"/>
                <a:gd name="T47" fmla="*/ 231 h 367"/>
                <a:gd name="T48" fmla="*/ 91 w 328"/>
                <a:gd name="T49" fmla="*/ 209 h 367"/>
                <a:gd name="T50" fmla="*/ 88 w 328"/>
                <a:gd name="T51" fmla="*/ 302 h 367"/>
                <a:gd name="T52" fmla="*/ 91 w 328"/>
                <a:gd name="T53" fmla="*/ 162 h 367"/>
                <a:gd name="T54" fmla="*/ 92 w 328"/>
                <a:gd name="T55" fmla="*/ 178 h 367"/>
                <a:gd name="T56" fmla="*/ 117 w 328"/>
                <a:gd name="T57" fmla="*/ 178 h 367"/>
                <a:gd name="T58" fmla="*/ 155 w 328"/>
                <a:gd name="T59" fmla="*/ 150 h 367"/>
                <a:gd name="T60" fmla="*/ 156 w 328"/>
                <a:gd name="T61" fmla="*/ 122 h 367"/>
                <a:gd name="T62" fmla="*/ 131 w 328"/>
                <a:gd name="T63" fmla="*/ 97 h 367"/>
                <a:gd name="T64" fmla="*/ 111 w 328"/>
                <a:gd name="T65" fmla="*/ 88 h 367"/>
                <a:gd name="T66" fmla="*/ 110 w 328"/>
                <a:gd name="T67" fmla="*/ 81 h 367"/>
                <a:gd name="T68" fmla="*/ 111 w 328"/>
                <a:gd name="T69" fmla="*/ 75 h 367"/>
                <a:gd name="T70" fmla="*/ 116 w 328"/>
                <a:gd name="T71" fmla="*/ 66 h 367"/>
                <a:gd name="T72" fmla="*/ 123 w 328"/>
                <a:gd name="T73" fmla="*/ 71 h 367"/>
                <a:gd name="T74" fmla="*/ 173 w 328"/>
                <a:gd name="T75" fmla="*/ 74 h 367"/>
                <a:gd name="T76" fmla="*/ 143 w 328"/>
                <a:gd name="T77" fmla="*/ 272 h 367"/>
                <a:gd name="T78" fmla="*/ 145 w 328"/>
                <a:gd name="T79" fmla="*/ 300 h 367"/>
                <a:gd name="T80" fmla="*/ 161 w 328"/>
                <a:gd name="T81" fmla="*/ 270 h 367"/>
                <a:gd name="T82" fmla="*/ 143 w 328"/>
                <a:gd name="T83" fmla="*/ 272 h 367"/>
                <a:gd name="T84" fmla="*/ 196 w 328"/>
                <a:gd name="T85" fmla="*/ 283 h 367"/>
                <a:gd name="T86" fmla="*/ 184 w 328"/>
                <a:gd name="T87" fmla="*/ 276 h 367"/>
                <a:gd name="T88" fmla="*/ 196 w 328"/>
                <a:gd name="T89" fmla="*/ 283 h 367"/>
                <a:gd name="T90" fmla="*/ 152 w 328"/>
                <a:gd name="T91" fmla="*/ 183 h 367"/>
                <a:gd name="T92" fmla="*/ 153 w 328"/>
                <a:gd name="T93" fmla="*/ 202 h 367"/>
                <a:gd name="T94" fmla="*/ 238 w 328"/>
                <a:gd name="T95" fmla="*/ 175 h 367"/>
                <a:gd name="T96" fmla="*/ 215 w 328"/>
                <a:gd name="T97" fmla="*/ 211 h 367"/>
                <a:gd name="T98" fmla="*/ 215 w 328"/>
                <a:gd name="T99" fmla="*/ 261 h 367"/>
                <a:gd name="T100" fmla="*/ 224 w 328"/>
                <a:gd name="T101" fmla="*/ 260 h 367"/>
                <a:gd name="T102" fmla="*/ 236 w 328"/>
                <a:gd name="T103" fmla="*/ 266 h 367"/>
                <a:gd name="T104" fmla="*/ 216 w 328"/>
                <a:gd name="T105" fmla="*/ 298 h 367"/>
                <a:gd name="T106" fmla="*/ 232 w 328"/>
                <a:gd name="T107" fmla="*/ 314 h 367"/>
                <a:gd name="T108" fmla="*/ 253 w 328"/>
                <a:gd name="T109" fmla="*/ 312 h 367"/>
                <a:gd name="T110" fmla="*/ 292 w 328"/>
                <a:gd name="T111" fmla="*/ 246 h 367"/>
                <a:gd name="T112" fmla="*/ 265 w 328"/>
                <a:gd name="T113" fmla="*/ 146 h 367"/>
                <a:gd name="T114" fmla="*/ 231 w 328"/>
                <a:gd name="T115" fmla="*/ 147 h 367"/>
                <a:gd name="T116" fmla="*/ 172 w 328"/>
                <a:gd name="T117" fmla="*/ 168 h 367"/>
                <a:gd name="T118" fmla="*/ 152 w 328"/>
                <a:gd name="T119" fmla="*/ 18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367">
                  <a:moveTo>
                    <a:pt x="173" y="74"/>
                  </a:moveTo>
                  <a:cubicBezTo>
                    <a:pt x="176" y="65"/>
                    <a:pt x="180" y="0"/>
                    <a:pt x="193" y="1"/>
                  </a:cubicBezTo>
                  <a:cubicBezTo>
                    <a:pt x="219" y="4"/>
                    <a:pt x="202" y="45"/>
                    <a:pt x="198" y="62"/>
                  </a:cubicBezTo>
                  <a:cubicBezTo>
                    <a:pt x="235" y="67"/>
                    <a:pt x="233" y="44"/>
                    <a:pt x="234" y="19"/>
                  </a:cubicBezTo>
                  <a:cubicBezTo>
                    <a:pt x="234" y="14"/>
                    <a:pt x="235" y="8"/>
                    <a:pt x="236" y="3"/>
                  </a:cubicBezTo>
                  <a:cubicBezTo>
                    <a:pt x="242" y="2"/>
                    <a:pt x="250" y="6"/>
                    <a:pt x="255" y="11"/>
                  </a:cubicBezTo>
                  <a:cubicBezTo>
                    <a:pt x="263" y="19"/>
                    <a:pt x="264" y="54"/>
                    <a:pt x="258" y="63"/>
                  </a:cubicBezTo>
                  <a:cubicBezTo>
                    <a:pt x="252" y="73"/>
                    <a:pt x="237" y="84"/>
                    <a:pt x="223" y="92"/>
                  </a:cubicBezTo>
                  <a:cubicBezTo>
                    <a:pt x="211" y="98"/>
                    <a:pt x="200" y="102"/>
                    <a:pt x="195" y="104"/>
                  </a:cubicBezTo>
                  <a:cubicBezTo>
                    <a:pt x="194" y="113"/>
                    <a:pt x="196" y="126"/>
                    <a:pt x="195" y="134"/>
                  </a:cubicBezTo>
                  <a:cubicBezTo>
                    <a:pt x="262" y="130"/>
                    <a:pt x="287" y="118"/>
                    <a:pt x="321" y="155"/>
                  </a:cubicBezTo>
                  <a:cubicBezTo>
                    <a:pt x="328" y="230"/>
                    <a:pt x="306" y="276"/>
                    <a:pt x="257" y="334"/>
                  </a:cubicBezTo>
                  <a:cubicBezTo>
                    <a:pt x="251" y="341"/>
                    <a:pt x="245" y="343"/>
                    <a:pt x="237" y="338"/>
                  </a:cubicBezTo>
                  <a:cubicBezTo>
                    <a:pt x="223" y="331"/>
                    <a:pt x="216" y="314"/>
                    <a:pt x="205" y="305"/>
                  </a:cubicBezTo>
                  <a:cubicBezTo>
                    <a:pt x="181" y="305"/>
                    <a:pt x="181" y="305"/>
                    <a:pt x="181" y="305"/>
                  </a:cubicBezTo>
                  <a:cubicBezTo>
                    <a:pt x="180" y="326"/>
                    <a:pt x="180" y="345"/>
                    <a:pt x="179" y="367"/>
                  </a:cubicBezTo>
                  <a:cubicBezTo>
                    <a:pt x="172" y="367"/>
                    <a:pt x="166" y="367"/>
                    <a:pt x="158" y="367"/>
                  </a:cubicBezTo>
                  <a:cubicBezTo>
                    <a:pt x="158" y="321"/>
                    <a:pt x="158" y="321"/>
                    <a:pt x="158" y="321"/>
                  </a:cubicBezTo>
                  <a:cubicBezTo>
                    <a:pt x="149" y="328"/>
                    <a:pt x="130" y="320"/>
                    <a:pt x="123" y="315"/>
                  </a:cubicBezTo>
                  <a:cubicBezTo>
                    <a:pt x="118" y="311"/>
                    <a:pt x="118" y="268"/>
                    <a:pt x="122" y="263"/>
                  </a:cubicBezTo>
                  <a:cubicBezTo>
                    <a:pt x="128" y="256"/>
                    <a:pt x="149" y="261"/>
                    <a:pt x="164" y="256"/>
                  </a:cubicBezTo>
                  <a:cubicBezTo>
                    <a:pt x="181" y="249"/>
                    <a:pt x="201" y="216"/>
                    <a:pt x="207" y="199"/>
                  </a:cubicBezTo>
                  <a:cubicBezTo>
                    <a:pt x="220" y="157"/>
                    <a:pt x="156" y="229"/>
                    <a:pt x="154" y="231"/>
                  </a:cubicBezTo>
                  <a:cubicBezTo>
                    <a:pt x="146" y="232"/>
                    <a:pt x="140" y="231"/>
                    <a:pt x="132" y="231"/>
                  </a:cubicBezTo>
                  <a:cubicBezTo>
                    <a:pt x="137" y="185"/>
                    <a:pt x="133" y="179"/>
                    <a:pt x="91" y="209"/>
                  </a:cubicBezTo>
                  <a:cubicBezTo>
                    <a:pt x="88" y="240"/>
                    <a:pt x="91" y="271"/>
                    <a:pt x="88" y="302"/>
                  </a:cubicBezTo>
                  <a:cubicBezTo>
                    <a:pt x="0" y="292"/>
                    <a:pt x="57" y="121"/>
                    <a:pt x="91" y="162"/>
                  </a:cubicBezTo>
                  <a:cubicBezTo>
                    <a:pt x="91" y="167"/>
                    <a:pt x="92" y="173"/>
                    <a:pt x="92" y="178"/>
                  </a:cubicBezTo>
                  <a:cubicBezTo>
                    <a:pt x="101" y="178"/>
                    <a:pt x="109" y="178"/>
                    <a:pt x="117" y="178"/>
                  </a:cubicBezTo>
                  <a:cubicBezTo>
                    <a:pt x="130" y="169"/>
                    <a:pt x="142" y="160"/>
                    <a:pt x="155" y="150"/>
                  </a:cubicBezTo>
                  <a:cubicBezTo>
                    <a:pt x="155" y="141"/>
                    <a:pt x="156" y="131"/>
                    <a:pt x="156" y="122"/>
                  </a:cubicBezTo>
                  <a:cubicBezTo>
                    <a:pt x="151" y="112"/>
                    <a:pt x="142" y="104"/>
                    <a:pt x="131" y="97"/>
                  </a:cubicBezTo>
                  <a:cubicBezTo>
                    <a:pt x="124" y="93"/>
                    <a:pt x="115" y="92"/>
                    <a:pt x="111" y="88"/>
                  </a:cubicBezTo>
                  <a:cubicBezTo>
                    <a:pt x="110" y="86"/>
                    <a:pt x="110" y="82"/>
                    <a:pt x="110" y="81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1" y="73"/>
                    <a:pt x="113" y="67"/>
                    <a:pt x="116" y="66"/>
                  </a:cubicBezTo>
                  <a:cubicBezTo>
                    <a:pt x="119" y="66"/>
                    <a:pt x="120" y="70"/>
                    <a:pt x="123" y="71"/>
                  </a:cubicBezTo>
                  <a:cubicBezTo>
                    <a:pt x="140" y="72"/>
                    <a:pt x="167" y="76"/>
                    <a:pt x="173" y="74"/>
                  </a:cubicBezTo>
                  <a:close/>
                  <a:moveTo>
                    <a:pt x="143" y="272"/>
                  </a:moveTo>
                  <a:cubicBezTo>
                    <a:pt x="138" y="276"/>
                    <a:pt x="140" y="292"/>
                    <a:pt x="145" y="300"/>
                  </a:cubicBezTo>
                  <a:cubicBezTo>
                    <a:pt x="164" y="317"/>
                    <a:pt x="173" y="277"/>
                    <a:pt x="161" y="270"/>
                  </a:cubicBezTo>
                  <a:cubicBezTo>
                    <a:pt x="158" y="268"/>
                    <a:pt x="150" y="266"/>
                    <a:pt x="143" y="272"/>
                  </a:cubicBezTo>
                  <a:close/>
                  <a:moveTo>
                    <a:pt x="196" y="283"/>
                  </a:moveTo>
                  <a:cubicBezTo>
                    <a:pt x="217" y="269"/>
                    <a:pt x="185" y="239"/>
                    <a:pt x="184" y="276"/>
                  </a:cubicBezTo>
                  <a:cubicBezTo>
                    <a:pt x="183" y="283"/>
                    <a:pt x="190" y="288"/>
                    <a:pt x="196" y="283"/>
                  </a:cubicBezTo>
                  <a:close/>
                  <a:moveTo>
                    <a:pt x="152" y="183"/>
                  </a:moveTo>
                  <a:cubicBezTo>
                    <a:pt x="153" y="202"/>
                    <a:pt x="153" y="202"/>
                    <a:pt x="153" y="202"/>
                  </a:cubicBezTo>
                  <a:cubicBezTo>
                    <a:pt x="188" y="177"/>
                    <a:pt x="204" y="151"/>
                    <a:pt x="238" y="175"/>
                  </a:cubicBezTo>
                  <a:cubicBezTo>
                    <a:pt x="249" y="196"/>
                    <a:pt x="235" y="202"/>
                    <a:pt x="215" y="211"/>
                  </a:cubicBezTo>
                  <a:cubicBezTo>
                    <a:pt x="215" y="261"/>
                    <a:pt x="215" y="261"/>
                    <a:pt x="215" y="261"/>
                  </a:cubicBezTo>
                  <a:cubicBezTo>
                    <a:pt x="218" y="261"/>
                    <a:pt x="221" y="260"/>
                    <a:pt x="224" y="260"/>
                  </a:cubicBezTo>
                  <a:cubicBezTo>
                    <a:pt x="232" y="260"/>
                    <a:pt x="233" y="259"/>
                    <a:pt x="236" y="266"/>
                  </a:cubicBezTo>
                  <a:cubicBezTo>
                    <a:pt x="243" y="280"/>
                    <a:pt x="229" y="286"/>
                    <a:pt x="216" y="298"/>
                  </a:cubicBezTo>
                  <a:cubicBezTo>
                    <a:pt x="219" y="308"/>
                    <a:pt x="221" y="309"/>
                    <a:pt x="232" y="314"/>
                  </a:cubicBezTo>
                  <a:cubicBezTo>
                    <a:pt x="253" y="312"/>
                    <a:pt x="253" y="312"/>
                    <a:pt x="253" y="312"/>
                  </a:cubicBezTo>
                  <a:cubicBezTo>
                    <a:pt x="271" y="289"/>
                    <a:pt x="280" y="273"/>
                    <a:pt x="292" y="246"/>
                  </a:cubicBezTo>
                  <a:cubicBezTo>
                    <a:pt x="303" y="210"/>
                    <a:pt x="325" y="145"/>
                    <a:pt x="265" y="146"/>
                  </a:cubicBezTo>
                  <a:cubicBezTo>
                    <a:pt x="231" y="147"/>
                    <a:pt x="231" y="147"/>
                    <a:pt x="231" y="147"/>
                  </a:cubicBezTo>
                  <a:cubicBezTo>
                    <a:pt x="200" y="150"/>
                    <a:pt x="196" y="148"/>
                    <a:pt x="172" y="168"/>
                  </a:cubicBezTo>
                  <a:lnTo>
                    <a:pt x="152" y="1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9" name="ïsḷiďé">
              <a:extLst>
                <a:ext uri="{FF2B5EF4-FFF2-40B4-BE49-F238E27FC236}">
                  <a16:creationId xmlns:a16="http://schemas.microsoft.com/office/drawing/2014/main" id="{1DC8BEA2-52AB-4559-9BE1-C3110B568E0F}"/>
                </a:ext>
              </a:extLst>
            </p:cNvPr>
            <p:cNvSpPr/>
            <p:nvPr/>
          </p:nvSpPr>
          <p:spPr bwMode="auto">
            <a:xfrm>
              <a:off x="7056527" y="2691830"/>
              <a:ext cx="730486" cy="838957"/>
            </a:xfrm>
            <a:custGeom>
              <a:avLst/>
              <a:gdLst>
                <a:gd name="T0" fmla="*/ 23 w 239"/>
                <a:gd name="T1" fmla="*/ 114 h 273"/>
                <a:gd name="T2" fmla="*/ 45 w 239"/>
                <a:gd name="T3" fmla="*/ 135 h 273"/>
                <a:gd name="T4" fmla="*/ 98 w 239"/>
                <a:gd name="T5" fmla="*/ 125 h 273"/>
                <a:gd name="T6" fmla="*/ 114 w 239"/>
                <a:gd name="T7" fmla="*/ 0 h 273"/>
                <a:gd name="T8" fmla="*/ 160 w 239"/>
                <a:gd name="T9" fmla="*/ 43 h 273"/>
                <a:gd name="T10" fmla="*/ 159 w 239"/>
                <a:gd name="T11" fmla="*/ 83 h 273"/>
                <a:gd name="T12" fmla="*/ 223 w 239"/>
                <a:gd name="T13" fmla="*/ 84 h 273"/>
                <a:gd name="T14" fmla="*/ 224 w 239"/>
                <a:gd name="T15" fmla="*/ 108 h 273"/>
                <a:gd name="T16" fmla="*/ 155 w 239"/>
                <a:gd name="T17" fmla="*/ 112 h 273"/>
                <a:gd name="T18" fmla="*/ 41 w 239"/>
                <a:gd name="T19" fmla="*/ 269 h 273"/>
                <a:gd name="T20" fmla="*/ 20 w 239"/>
                <a:gd name="T21" fmla="*/ 255 h 273"/>
                <a:gd name="T22" fmla="*/ 85 w 239"/>
                <a:gd name="T23" fmla="*/ 197 h 273"/>
                <a:gd name="T24" fmla="*/ 95 w 239"/>
                <a:gd name="T25" fmla="*/ 152 h 273"/>
                <a:gd name="T26" fmla="*/ 35 w 239"/>
                <a:gd name="T27" fmla="*/ 168 h 273"/>
                <a:gd name="T28" fmla="*/ 2 w 239"/>
                <a:gd name="T29" fmla="*/ 122 h 273"/>
                <a:gd name="T30" fmla="*/ 2 w 239"/>
                <a:gd name="T31" fmla="*/ 116 h 273"/>
                <a:gd name="T32" fmla="*/ 13 w 239"/>
                <a:gd name="T33" fmla="*/ 107 h 273"/>
                <a:gd name="T34" fmla="*/ 23 w 239"/>
                <a:gd name="T35" fmla="*/ 1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273">
                  <a:moveTo>
                    <a:pt x="23" y="114"/>
                  </a:moveTo>
                  <a:cubicBezTo>
                    <a:pt x="30" y="125"/>
                    <a:pt x="36" y="132"/>
                    <a:pt x="45" y="135"/>
                  </a:cubicBezTo>
                  <a:cubicBezTo>
                    <a:pt x="61" y="140"/>
                    <a:pt x="81" y="131"/>
                    <a:pt x="98" y="125"/>
                  </a:cubicBezTo>
                  <a:cubicBezTo>
                    <a:pt x="123" y="116"/>
                    <a:pt x="113" y="23"/>
                    <a:pt x="114" y="0"/>
                  </a:cubicBezTo>
                  <a:cubicBezTo>
                    <a:pt x="133" y="9"/>
                    <a:pt x="151" y="22"/>
                    <a:pt x="160" y="43"/>
                  </a:cubicBezTo>
                  <a:cubicBezTo>
                    <a:pt x="159" y="57"/>
                    <a:pt x="160" y="70"/>
                    <a:pt x="159" y="83"/>
                  </a:cubicBezTo>
                  <a:cubicBezTo>
                    <a:pt x="174" y="83"/>
                    <a:pt x="210" y="78"/>
                    <a:pt x="223" y="84"/>
                  </a:cubicBezTo>
                  <a:cubicBezTo>
                    <a:pt x="239" y="90"/>
                    <a:pt x="234" y="104"/>
                    <a:pt x="224" y="108"/>
                  </a:cubicBezTo>
                  <a:cubicBezTo>
                    <a:pt x="206" y="116"/>
                    <a:pt x="170" y="112"/>
                    <a:pt x="155" y="112"/>
                  </a:cubicBezTo>
                  <a:cubicBezTo>
                    <a:pt x="156" y="138"/>
                    <a:pt x="126" y="242"/>
                    <a:pt x="41" y="269"/>
                  </a:cubicBezTo>
                  <a:cubicBezTo>
                    <a:pt x="30" y="273"/>
                    <a:pt x="18" y="264"/>
                    <a:pt x="20" y="255"/>
                  </a:cubicBezTo>
                  <a:cubicBezTo>
                    <a:pt x="24" y="241"/>
                    <a:pt x="73" y="211"/>
                    <a:pt x="85" y="197"/>
                  </a:cubicBezTo>
                  <a:cubicBezTo>
                    <a:pt x="116" y="160"/>
                    <a:pt x="109" y="149"/>
                    <a:pt x="95" y="152"/>
                  </a:cubicBezTo>
                  <a:cubicBezTo>
                    <a:pt x="79" y="156"/>
                    <a:pt x="53" y="174"/>
                    <a:pt x="35" y="168"/>
                  </a:cubicBezTo>
                  <a:cubicBezTo>
                    <a:pt x="25" y="165"/>
                    <a:pt x="8" y="141"/>
                    <a:pt x="2" y="122"/>
                  </a:cubicBezTo>
                  <a:cubicBezTo>
                    <a:pt x="1" y="119"/>
                    <a:pt x="0" y="119"/>
                    <a:pt x="2" y="116"/>
                  </a:cubicBezTo>
                  <a:cubicBezTo>
                    <a:pt x="5" y="112"/>
                    <a:pt x="9" y="108"/>
                    <a:pt x="13" y="107"/>
                  </a:cubicBezTo>
                  <a:cubicBezTo>
                    <a:pt x="20" y="105"/>
                    <a:pt x="20" y="109"/>
                    <a:pt x="23" y="1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0" name="iŝlïḓê">
              <a:extLst>
                <a:ext uri="{FF2B5EF4-FFF2-40B4-BE49-F238E27FC236}">
                  <a16:creationId xmlns:a16="http://schemas.microsoft.com/office/drawing/2014/main" id="{940CF89E-5B81-4503-A31D-59A155369A88}"/>
                </a:ext>
              </a:extLst>
            </p:cNvPr>
            <p:cNvSpPr/>
            <p:nvPr/>
          </p:nvSpPr>
          <p:spPr bwMode="auto">
            <a:xfrm>
              <a:off x="7444651" y="3093513"/>
              <a:ext cx="299991" cy="488120"/>
            </a:xfrm>
            <a:custGeom>
              <a:avLst/>
              <a:gdLst>
                <a:gd name="T0" fmla="*/ 83 w 98"/>
                <a:gd name="T1" fmla="*/ 134 h 159"/>
                <a:gd name="T2" fmla="*/ 83 w 98"/>
                <a:gd name="T3" fmla="*/ 98 h 159"/>
                <a:gd name="T4" fmla="*/ 83 w 98"/>
                <a:gd name="T5" fmla="*/ 13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" h="159">
                  <a:moveTo>
                    <a:pt x="83" y="134"/>
                  </a:moveTo>
                  <a:cubicBezTo>
                    <a:pt x="98" y="121"/>
                    <a:pt x="97" y="119"/>
                    <a:pt x="83" y="98"/>
                  </a:cubicBezTo>
                  <a:cubicBezTo>
                    <a:pt x="0" y="0"/>
                    <a:pt x="54" y="159"/>
                    <a:pt x="83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1" name="ïṣlîḋe">
              <a:extLst>
                <a:ext uri="{FF2B5EF4-FFF2-40B4-BE49-F238E27FC236}">
                  <a16:creationId xmlns:a16="http://schemas.microsoft.com/office/drawing/2014/main" id="{0F87064F-5846-4D7F-A776-DA68CB129488}"/>
                </a:ext>
              </a:extLst>
            </p:cNvPr>
            <p:cNvSpPr/>
            <p:nvPr/>
          </p:nvSpPr>
          <p:spPr bwMode="auto">
            <a:xfrm>
              <a:off x="8330246" y="3107397"/>
              <a:ext cx="577360" cy="651028"/>
            </a:xfrm>
            <a:custGeom>
              <a:avLst/>
              <a:gdLst>
                <a:gd name="T0" fmla="*/ 47 w 187"/>
                <a:gd name="T1" fmla="*/ 59 h 210"/>
                <a:gd name="T2" fmla="*/ 139 w 187"/>
                <a:gd name="T3" fmla="*/ 47 h 210"/>
                <a:gd name="T4" fmla="*/ 109 w 187"/>
                <a:gd name="T5" fmla="*/ 63 h 210"/>
                <a:gd name="T6" fmla="*/ 111 w 187"/>
                <a:gd name="T7" fmla="*/ 87 h 210"/>
                <a:gd name="T8" fmla="*/ 139 w 187"/>
                <a:gd name="T9" fmla="*/ 85 h 210"/>
                <a:gd name="T10" fmla="*/ 186 w 187"/>
                <a:gd name="T11" fmla="*/ 91 h 210"/>
                <a:gd name="T12" fmla="*/ 119 w 187"/>
                <a:gd name="T13" fmla="*/ 104 h 210"/>
                <a:gd name="T14" fmla="*/ 117 w 187"/>
                <a:gd name="T15" fmla="*/ 166 h 210"/>
                <a:gd name="T16" fmla="*/ 26 w 187"/>
                <a:gd name="T17" fmla="*/ 177 h 210"/>
                <a:gd name="T18" fmla="*/ 81 w 187"/>
                <a:gd name="T19" fmla="*/ 182 h 210"/>
                <a:gd name="T20" fmla="*/ 102 w 187"/>
                <a:gd name="T21" fmla="*/ 126 h 210"/>
                <a:gd name="T22" fmla="*/ 89 w 187"/>
                <a:gd name="T23" fmla="*/ 123 h 210"/>
                <a:gd name="T24" fmla="*/ 50 w 187"/>
                <a:gd name="T25" fmla="*/ 103 h 210"/>
                <a:gd name="T26" fmla="*/ 84 w 187"/>
                <a:gd name="T27" fmla="*/ 104 h 210"/>
                <a:gd name="T28" fmla="*/ 91 w 187"/>
                <a:gd name="T29" fmla="*/ 78 h 210"/>
                <a:gd name="T30" fmla="*/ 109 w 187"/>
                <a:gd name="T31" fmla="*/ 55 h 210"/>
                <a:gd name="T32" fmla="*/ 66 w 187"/>
                <a:gd name="T33" fmla="*/ 65 h 210"/>
                <a:gd name="T34" fmla="*/ 49 w 187"/>
                <a:gd name="T35" fmla="*/ 65 h 210"/>
                <a:gd name="T36" fmla="*/ 41 w 187"/>
                <a:gd name="T37" fmla="*/ 64 h 210"/>
                <a:gd name="T38" fmla="*/ 47 w 187"/>
                <a:gd name="T39" fmla="*/ 5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7" h="210">
                  <a:moveTo>
                    <a:pt x="47" y="59"/>
                  </a:moveTo>
                  <a:cubicBezTo>
                    <a:pt x="71" y="44"/>
                    <a:pt x="136" y="0"/>
                    <a:pt x="139" y="47"/>
                  </a:cubicBezTo>
                  <a:cubicBezTo>
                    <a:pt x="123" y="51"/>
                    <a:pt x="121" y="53"/>
                    <a:pt x="109" y="63"/>
                  </a:cubicBezTo>
                  <a:cubicBezTo>
                    <a:pt x="109" y="70"/>
                    <a:pt x="111" y="80"/>
                    <a:pt x="111" y="87"/>
                  </a:cubicBezTo>
                  <a:cubicBezTo>
                    <a:pt x="113" y="86"/>
                    <a:pt x="133" y="91"/>
                    <a:pt x="139" y="85"/>
                  </a:cubicBezTo>
                  <a:cubicBezTo>
                    <a:pt x="158" y="64"/>
                    <a:pt x="186" y="76"/>
                    <a:pt x="186" y="91"/>
                  </a:cubicBezTo>
                  <a:cubicBezTo>
                    <a:pt x="187" y="101"/>
                    <a:pt x="173" y="108"/>
                    <a:pt x="119" y="104"/>
                  </a:cubicBezTo>
                  <a:cubicBezTo>
                    <a:pt x="119" y="124"/>
                    <a:pt x="118" y="146"/>
                    <a:pt x="117" y="166"/>
                  </a:cubicBezTo>
                  <a:cubicBezTo>
                    <a:pt x="105" y="210"/>
                    <a:pt x="51" y="205"/>
                    <a:pt x="26" y="177"/>
                  </a:cubicBezTo>
                  <a:cubicBezTo>
                    <a:pt x="46" y="177"/>
                    <a:pt x="70" y="190"/>
                    <a:pt x="81" y="182"/>
                  </a:cubicBezTo>
                  <a:cubicBezTo>
                    <a:pt x="88" y="176"/>
                    <a:pt x="111" y="149"/>
                    <a:pt x="102" y="126"/>
                  </a:cubicBezTo>
                  <a:cubicBezTo>
                    <a:pt x="99" y="120"/>
                    <a:pt x="95" y="121"/>
                    <a:pt x="89" y="123"/>
                  </a:cubicBezTo>
                  <a:cubicBezTo>
                    <a:pt x="13" y="151"/>
                    <a:pt x="0" y="94"/>
                    <a:pt x="50" y="103"/>
                  </a:cubicBezTo>
                  <a:cubicBezTo>
                    <a:pt x="63" y="105"/>
                    <a:pt x="71" y="106"/>
                    <a:pt x="84" y="104"/>
                  </a:cubicBezTo>
                  <a:cubicBezTo>
                    <a:pt x="86" y="95"/>
                    <a:pt x="88" y="87"/>
                    <a:pt x="91" y="78"/>
                  </a:cubicBezTo>
                  <a:cubicBezTo>
                    <a:pt x="97" y="71"/>
                    <a:pt x="103" y="63"/>
                    <a:pt x="109" y="55"/>
                  </a:cubicBezTo>
                  <a:cubicBezTo>
                    <a:pt x="100" y="42"/>
                    <a:pt x="84" y="50"/>
                    <a:pt x="66" y="65"/>
                  </a:cubicBezTo>
                  <a:cubicBezTo>
                    <a:pt x="60" y="65"/>
                    <a:pt x="55" y="65"/>
                    <a:pt x="49" y="65"/>
                  </a:cubicBezTo>
                  <a:cubicBezTo>
                    <a:pt x="47" y="65"/>
                    <a:pt x="44" y="65"/>
                    <a:pt x="41" y="64"/>
                  </a:cubicBezTo>
                  <a:cubicBezTo>
                    <a:pt x="43" y="63"/>
                    <a:pt x="45" y="61"/>
                    <a:pt x="47" y="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2" name="íṡḷîḑè">
              <a:extLst>
                <a:ext uri="{FF2B5EF4-FFF2-40B4-BE49-F238E27FC236}">
                  <a16:creationId xmlns:a16="http://schemas.microsoft.com/office/drawing/2014/main" id="{CA7EC73A-7E60-40BE-8500-A6BCCD1B769D}"/>
                </a:ext>
              </a:extLst>
            </p:cNvPr>
            <p:cNvSpPr/>
            <p:nvPr/>
          </p:nvSpPr>
          <p:spPr bwMode="auto">
            <a:xfrm>
              <a:off x="8016725" y="2507766"/>
              <a:ext cx="1127307" cy="993674"/>
            </a:xfrm>
            <a:custGeom>
              <a:avLst/>
              <a:gdLst>
                <a:gd name="T0" fmla="*/ 187 w 364"/>
                <a:gd name="T1" fmla="*/ 89 h 320"/>
                <a:gd name="T2" fmla="*/ 258 w 364"/>
                <a:gd name="T3" fmla="*/ 43 h 320"/>
                <a:gd name="T4" fmla="*/ 236 w 364"/>
                <a:gd name="T5" fmla="*/ 82 h 320"/>
                <a:gd name="T6" fmla="*/ 265 w 364"/>
                <a:gd name="T7" fmla="*/ 85 h 320"/>
                <a:gd name="T8" fmla="*/ 276 w 364"/>
                <a:gd name="T9" fmla="*/ 49 h 320"/>
                <a:gd name="T10" fmla="*/ 300 w 364"/>
                <a:gd name="T11" fmla="*/ 67 h 320"/>
                <a:gd name="T12" fmla="*/ 278 w 364"/>
                <a:gd name="T13" fmla="*/ 95 h 320"/>
                <a:gd name="T14" fmla="*/ 263 w 364"/>
                <a:gd name="T15" fmla="*/ 130 h 320"/>
                <a:gd name="T16" fmla="*/ 263 w 364"/>
                <a:gd name="T17" fmla="*/ 152 h 320"/>
                <a:gd name="T18" fmla="*/ 263 w 364"/>
                <a:gd name="T19" fmla="*/ 162 h 320"/>
                <a:gd name="T20" fmla="*/ 357 w 364"/>
                <a:gd name="T21" fmla="*/ 173 h 320"/>
                <a:gd name="T22" fmla="*/ 359 w 364"/>
                <a:gd name="T23" fmla="*/ 206 h 320"/>
                <a:gd name="T24" fmla="*/ 344 w 364"/>
                <a:gd name="T25" fmla="*/ 217 h 320"/>
                <a:gd name="T26" fmla="*/ 310 w 364"/>
                <a:gd name="T27" fmla="*/ 206 h 320"/>
                <a:gd name="T28" fmla="*/ 330 w 364"/>
                <a:gd name="T29" fmla="*/ 182 h 320"/>
                <a:gd name="T30" fmla="*/ 305 w 364"/>
                <a:gd name="T31" fmla="*/ 180 h 320"/>
                <a:gd name="T32" fmla="*/ 255 w 364"/>
                <a:gd name="T33" fmla="*/ 183 h 320"/>
                <a:gd name="T34" fmla="*/ 166 w 364"/>
                <a:gd name="T35" fmla="*/ 208 h 320"/>
                <a:gd name="T36" fmla="*/ 47 w 364"/>
                <a:gd name="T37" fmla="*/ 320 h 320"/>
                <a:gd name="T38" fmla="*/ 24 w 364"/>
                <a:gd name="T39" fmla="*/ 248 h 320"/>
                <a:gd name="T40" fmla="*/ 36 w 364"/>
                <a:gd name="T41" fmla="*/ 222 h 320"/>
                <a:gd name="T42" fmla="*/ 44 w 364"/>
                <a:gd name="T43" fmla="*/ 231 h 320"/>
                <a:gd name="T44" fmla="*/ 45 w 364"/>
                <a:gd name="T45" fmla="*/ 245 h 320"/>
                <a:gd name="T46" fmla="*/ 58 w 364"/>
                <a:gd name="T47" fmla="*/ 256 h 320"/>
                <a:gd name="T48" fmla="*/ 134 w 364"/>
                <a:gd name="T49" fmla="*/ 211 h 320"/>
                <a:gd name="T50" fmla="*/ 187 w 364"/>
                <a:gd name="T51" fmla="*/ 189 h 320"/>
                <a:gd name="T52" fmla="*/ 212 w 364"/>
                <a:gd name="T53" fmla="*/ 178 h 320"/>
                <a:gd name="T54" fmla="*/ 214 w 364"/>
                <a:gd name="T55" fmla="*/ 162 h 320"/>
                <a:gd name="T56" fmla="*/ 187 w 364"/>
                <a:gd name="T57" fmla="*/ 161 h 320"/>
                <a:gd name="T58" fmla="*/ 187 w 364"/>
                <a:gd name="T59" fmla="*/ 133 h 320"/>
                <a:gd name="T60" fmla="*/ 209 w 364"/>
                <a:gd name="T61" fmla="*/ 121 h 320"/>
                <a:gd name="T62" fmla="*/ 223 w 364"/>
                <a:gd name="T63" fmla="*/ 83 h 320"/>
                <a:gd name="T64" fmla="*/ 194 w 364"/>
                <a:gd name="T65" fmla="*/ 97 h 320"/>
                <a:gd name="T66" fmla="*/ 178 w 364"/>
                <a:gd name="T67" fmla="*/ 109 h 320"/>
                <a:gd name="T68" fmla="*/ 163 w 364"/>
                <a:gd name="T69" fmla="*/ 126 h 320"/>
                <a:gd name="T70" fmla="*/ 149 w 364"/>
                <a:gd name="T71" fmla="*/ 175 h 320"/>
                <a:gd name="T72" fmla="*/ 144 w 364"/>
                <a:gd name="T73" fmla="*/ 183 h 320"/>
                <a:gd name="T74" fmla="*/ 112 w 364"/>
                <a:gd name="T75" fmla="*/ 171 h 320"/>
                <a:gd name="T76" fmla="*/ 119 w 364"/>
                <a:gd name="T77" fmla="*/ 157 h 320"/>
                <a:gd name="T78" fmla="*/ 153 w 364"/>
                <a:gd name="T79" fmla="*/ 52 h 320"/>
                <a:gd name="T80" fmla="*/ 175 w 364"/>
                <a:gd name="T81" fmla="*/ 89 h 320"/>
                <a:gd name="T82" fmla="*/ 187 w 364"/>
                <a:gd name="T83" fmla="*/ 89 h 320"/>
                <a:gd name="T84" fmla="*/ 233 w 364"/>
                <a:gd name="T85" fmla="*/ 154 h 320"/>
                <a:gd name="T86" fmla="*/ 232 w 364"/>
                <a:gd name="T87" fmla="*/ 172 h 320"/>
                <a:gd name="T88" fmla="*/ 233 w 364"/>
                <a:gd name="T89" fmla="*/ 154 h 320"/>
                <a:gd name="T90" fmla="*/ 195 w 364"/>
                <a:gd name="T91" fmla="*/ 141 h 320"/>
                <a:gd name="T92" fmla="*/ 195 w 364"/>
                <a:gd name="T93" fmla="*/ 148 h 320"/>
                <a:gd name="T94" fmla="*/ 220 w 364"/>
                <a:gd name="T95" fmla="*/ 148 h 320"/>
                <a:gd name="T96" fmla="*/ 220 w 364"/>
                <a:gd name="T97" fmla="*/ 141 h 320"/>
                <a:gd name="T98" fmla="*/ 195 w 364"/>
                <a:gd name="T99" fmla="*/ 141 h 320"/>
                <a:gd name="T100" fmla="*/ 254 w 364"/>
                <a:gd name="T101" fmla="*/ 129 h 320"/>
                <a:gd name="T102" fmla="*/ 256 w 364"/>
                <a:gd name="T103" fmla="*/ 117 h 320"/>
                <a:gd name="T104" fmla="*/ 254 w 364"/>
                <a:gd name="T105" fmla="*/ 129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320">
                  <a:moveTo>
                    <a:pt x="187" y="89"/>
                  </a:moveTo>
                  <a:cubicBezTo>
                    <a:pt x="207" y="89"/>
                    <a:pt x="243" y="0"/>
                    <a:pt x="258" y="43"/>
                  </a:cubicBezTo>
                  <a:cubicBezTo>
                    <a:pt x="251" y="56"/>
                    <a:pt x="243" y="69"/>
                    <a:pt x="236" y="82"/>
                  </a:cubicBezTo>
                  <a:cubicBezTo>
                    <a:pt x="229" y="98"/>
                    <a:pt x="253" y="106"/>
                    <a:pt x="265" y="85"/>
                  </a:cubicBezTo>
                  <a:cubicBezTo>
                    <a:pt x="273" y="72"/>
                    <a:pt x="274" y="49"/>
                    <a:pt x="276" y="49"/>
                  </a:cubicBezTo>
                  <a:cubicBezTo>
                    <a:pt x="289" y="20"/>
                    <a:pt x="317" y="42"/>
                    <a:pt x="300" y="67"/>
                  </a:cubicBezTo>
                  <a:cubicBezTo>
                    <a:pt x="294" y="77"/>
                    <a:pt x="285" y="86"/>
                    <a:pt x="278" y="95"/>
                  </a:cubicBezTo>
                  <a:cubicBezTo>
                    <a:pt x="276" y="113"/>
                    <a:pt x="276" y="118"/>
                    <a:pt x="263" y="130"/>
                  </a:cubicBezTo>
                  <a:cubicBezTo>
                    <a:pt x="263" y="136"/>
                    <a:pt x="263" y="145"/>
                    <a:pt x="263" y="152"/>
                  </a:cubicBezTo>
                  <a:cubicBezTo>
                    <a:pt x="263" y="155"/>
                    <a:pt x="263" y="158"/>
                    <a:pt x="263" y="162"/>
                  </a:cubicBezTo>
                  <a:cubicBezTo>
                    <a:pt x="302" y="161"/>
                    <a:pt x="343" y="154"/>
                    <a:pt x="357" y="173"/>
                  </a:cubicBezTo>
                  <a:cubicBezTo>
                    <a:pt x="363" y="180"/>
                    <a:pt x="364" y="197"/>
                    <a:pt x="359" y="206"/>
                  </a:cubicBezTo>
                  <a:cubicBezTo>
                    <a:pt x="356" y="211"/>
                    <a:pt x="350" y="217"/>
                    <a:pt x="344" y="217"/>
                  </a:cubicBezTo>
                  <a:cubicBezTo>
                    <a:pt x="327" y="218"/>
                    <a:pt x="288" y="218"/>
                    <a:pt x="310" y="206"/>
                  </a:cubicBezTo>
                  <a:cubicBezTo>
                    <a:pt x="326" y="197"/>
                    <a:pt x="343" y="199"/>
                    <a:pt x="330" y="182"/>
                  </a:cubicBezTo>
                  <a:cubicBezTo>
                    <a:pt x="322" y="182"/>
                    <a:pt x="314" y="181"/>
                    <a:pt x="305" y="180"/>
                  </a:cubicBezTo>
                  <a:cubicBezTo>
                    <a:pt x="289" y="180"/>
                    <a:pt x="272" y="180"/>
                    <a:pt x="255" y="183"/>
                  </a:cubicBezTo>
                  <a:cubicBezTo>
                    <a:pt x="225" y="188"/>
                    <a:pt x="195" y="197"/>
                    <a:pt x="166" y="208"/>
                  </a:cubicBezTo>
                  <a:cubicBezTo>
                    <a:pt x="100" y="241"/>
                    <a:pt x="72" y="248"/>
                    <a:pt x="47" y="320"/>
                  </a:cubicBezTo>
                  <a:cubicBezTo>
                    <a:pt x="0" y="317"/>
                    <a:pt x="11" y="278"/>
                    <a:pt x="24" y="248"/>
                  </a:cubicBezTo>
                  <a:cubicBezTo>
                    <a:pt x="28" y="240"/>
                    <a:pt x="32" y="231"/>
                    <a:pt x="36" y="222"/>
                  </a:cubicBezTo>
                  <a:cubicBezTo>
                    <a:pt x="39" y="225"/>
                    <a:pt x="41" y="228"/>
                    <a:pt x="44" y="231"/>
                  </a:cubicBezTo>
                  <a:cubicBezTo>
                    <a:pt x="44" y="236"/>
                    <a:pt x="44" y="240"/>
                    <a:pt x="45" y="245"/>
                  </a:cubicBezTo>
                  <a:cubicBezTo>
                    <a:pt x="47" y="259"/>
                    <a:pt x="52" y="262"/>
                    <a:pt x="58" y="256"/>
                  </a:cubicBezTo>
                  <a:cubicBezTo>
                    <a:pt x="84" y="241"/>
                    <a:pt x="109" y="226"/>
                    <a:pt x="134" y="211"/>
                  </a:cubicBezTo>
                  <a:cubicBezTo>
                    <a:pt x="152" y="204"/>
                    <a:pt x="169" y="196"/>
                    <a:pt x="187" y="189"/>
                  </a:cubicBezTo>
                  <a:cubicBezTo>
                    <a:pt x="195" y="186"/>
                    <a:pt x="204" y="182"/>
                    <a:pt x="212" y="178"/>
                  </a:cubicBezTo>
                  <a:cubicBezTo>
                    <a:pt x="221" y="171"/>
                    <a:pt x="214" y="166"/>
                    <a:pt x="214" y="162"/>
                  </a:cubicBezTo>
                  <a:cubicBezTo>
                    <a:pt x="203" y="161"/>
                    <a:pt x="197" y="161"/>
                    <a:pt x="187" y="161"/>
                  </a:cubicBezTo>
                  <a:cubicBezTo>
                    <a:pt x="187" y="151"/>
                    <a:pt x="187" y="142"/>
                    <a:pt x="187" y="133"/>
                  </a:cubicBezTo>
                  <a:cubicBezTo>
                    <a:pt x="194" y="129"/>
                    <a:pt x="201" y="125"/>
                    <a:pt x="209" y="121"/>
                  </a:cubicBezTo>
                  <a:cubicBezTo>
                    <a:pt x="223" y="104"/>
                    <a:pt x="223" y="105"/>
                    <a:pt x="223" y="83"/>
                  </a:cubicBezTo>
                  <a:cubicBezTo>
                    <a:pt x="213" y="88"/>
                    <a:pt x="204" y="93"/>
                    <a:pt x="194" y="97"/>
                  </a:cubicBezTo>
                  <a:cubicBezTo>
                    <a:pt x="189" y="102"/>
                    <a:pt x="183" y="105"/>
                    <a:pt x="178" y="109"/>
                  </a:cubicBezTo>
                  <a:cubicBezTo>
                    <a:pt x="173" y="114"/>
                    <a:pt x="169" y="121"/>
                    <a:pt x="163" y="126"/>
                  </a:cubicBezTo>
                  <a:cubicBezTo>
                    <a:pt x="161" y="145"/>
                    <a:pt x="166" y="166"/>
                    <a:pt x="149" y="175"/>
                  </a:cubicBezTo>
                  <a:cubicBezTo>
                    <a:pt x="145" y="177"/>
                    <a:pt x="146" y="175"/>
                    <a:pt x="144" y="183"/>
                  </a:cubicBezTo>
                  <a:cubicBezTo>
                    <a:pt x="141" y="202"/>
                    <a:pt x="114" y="190"/>
                    <a:pt x="112" y="171"/>
                  </a:cubicBezTo>
                  <a:cubicBezTo>
                    <a:pt x="111" y="166"/>
                    <a:pt x="116" y="162"/>
                    <a:pt x="119" y="157"/>
                  </a:cubicBezTo>
                  <a:cubicBezTo>
                    <a:pt x="169" y="146"/>
                    <a:pt x="150" y="108"/>
                    <a:pt x="153" y="52"/>
                  </a:cubicBezTo>
                  <a:cubicBezTo>
                    <a:pt x="182" y="26"/>
                    <a:pt x="168" y="89"/>
                    <a:pt x="175" y="89"/>
                  </a:cubicBezTo>
                  <a:lnTo>
                    <a:pt x="187" y="89"/>
                  </a:lnTo>
                  <a:close/>
                  <a:moveTo>
                    <a:pt x="233" y="154"/>
                  </a:moveTo>
                  <a:cubicBezTo>
                    <a:pt x="230" y="159"/>
                    <a:pt x="230" y="164"/>
                    <a:pt x="232" y="172"/>
                  </a:cubicBezTo>
                  <a:cubicBezTo>
                    <a:pt x="247" y="183"/>
                    <a:pt x="253" y="142"/>
                    <a:pt x="233" y="154"/>
                  </a:cubicBezTo>
                  <a:close/>
                  <a:moveTo>
                    <a:pt x="195" y="141"/>
                  </a:moveTo>
                  <a:cubicBezTo>
                    <a:pt x="195" y="143"/>
                    <a:pt x="196" y="146"/>
                    <a:pt x="195" y="148"/>
                  </a:cubicBezTo>
                  <a:cubicBezTo>
                    <a:pt x="204" y="148"/>
                    <a:pt x="212" y="148"/>
                    <a:pt x="220" y="148"/>
                  </a:cubicBezTo>
                  <a:cubicBezTo>
                    <a:pt x="220" y="146"/>
                    <a:pt x="220" y="143"/>
                    <a:pt x="220" y="141"/>
                  </a:cubicBezTo>
                  <a:cubicBezTo>
                    <a:pt x="211" y="133"/>
                    <a:pt x="206" y="131"/>
                    <a:pt x="195" y="141"/>
                  </a:cubicBezTo>
                  <a:close/>
                  <a:moveTo>
                    <a:pt x="254" y="129"/>
                  </a:moveTo>
                  <a:cubicBezTo>
                    <a:pt x="257" y="128"/>
                    <a:pt x="256" y="123"/>
                    <a:pt x="256" y="117"/>
                  </a:cubicBezTo>
                  <a:cubicBezTo>
                    <a:pt x="240" y="92"/>
                    <a:pt x="233" y="143"/>
                    <a:pt x="254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3" name="ïṩlïḍê">
              <a:extLst>
                <a:ext uri="{FF2B5EF4-FFF2-40B4-BE49-F238E27FC236}">
                  <a16:creationId xmlns:a16="http://schemas.microsoft.com/office/drawing/2014/main" id="{631FC740-D7B7-4287-9C5B-BE28D27D5D5F}"/>
                </a:ext>
              </a:extLst>
            </p:cNvPr>
            <p:cNvSpPr/>
            <p:nvPr/>
          </p:nvSpPr>
          <p:spPr bwMode="auto">
            <a:xfrm>
              <a:off x="2804659" y="2507766"/>
              <a:ext cx="1337599" cy="1343440"/>
            </a:xfrm>
            <a:custGeom>
              <a:avLst/>
              <a:gdLst>
                <a:gd name="T0" fmla="*/ 317 w 634"/>
                <a:gd name="T1" fmla="*/ 0 h 635"/>
                <a:gd name="T2" fmla="*/ 634 w 634"/>
                <a:gd name="T3" fmla="*/ 318 h 635"/>
                <a:gd name="T4" fmla="*/ 317 w 634"/>
                <a:gd name="T5" fmla="*/ 635 h 635"/>
                <a:gd name="T6" fmla="*/ 0 w 634"/>
                <a:gd name="T7" fmla="*/ 318 h 635"/>
                <a:gd name="T8" fmla="*/ 317 w 634"/>
                <a:gd name="T9" fmla="*/ 0 h 635"/>
                <a:gd name="T10" fmla="*/ 317 w 634"/>
                <a:gd name="T11" fmla="*/ 12 h 635"/>
                <a:gd name="T12" fmla="*/ 623 w 634"/>
                <a:gd name="T13" fmla="*/ 318 h 635"/>
                <a:gd name="T14" fmla="*/ 317 w 634"/>
                <a:gd name="T15" fmla="*/ 624 h 635"/>
                <a:gd name="T16" fmla="*/ 11 w 634"/>
                <a:gd name="T17" fmla="*/ 318 h 635"/>
                <a:gd name="T18" fmla="*/ 317 w 634"/>
                <a:gd name="T19" fmla="*/ 12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4" h="635">
                  <a:moveTo>
                    <a:pt x="317" y="0"/>
                  </a:moveTo>
                  <a:cubicBezTo>
                    <a:pt x="492" y="0"/>
                    <a:pt x="634" y="143"/>
                    <a:pt x="634" y="318"/>
                  </a:cubicBezTo>
                  <a:cubicBezTo>
                    <a:pt x="634" y="492"/>
                    <a:pt x="492" y="635"/>
                    <a:pt x="317" y="635"/>
                  </a:cubicBezTo>
                  <a:cubicBezTo>
                    <a:pt x="142" y="635"/>
                    <a:pt x="0" y="492"/>
                    <a:pt x="0" y="318"/>
                  </a:cubicBezTo>
                  <a:cubicBezTo>
                    <a:pt x="0" y="143"/>
                    <a:pt x="142" y="0"/>
                    <a:pt x="317" y="0"/>
                  </a:cubicBezTo>
                  <a:close/>
                  <a:moveTo>
                    <a:pt x="317" y="12"/>
                  </a:moveTo>
                  <a:cubicBezTo>
                    <a:pt x="486" y="12"/>
                    <a:pt x="623" y="149"/>
                    <a:pt x="623" y="318"/>
                  </a:cubicBezTo>
                  <a:cubicBezTo>
                    <a:pt x="623" y="486"/>
                    <a:pt x="486" y="624"/>
                    <a:pt x="317" y="624"/>
                  </a:cubicBezTo>
                  <a:cubicBezTo>
                    <a:pt x="149" y="624"/>
                    <a:pt x="11" y="486"/>
                    <a:pt x="11" y="318"/>
                  </a:cubicBezTo>
                  <a:cubicBezTo>
                    <a:pt x="11" y="149"/>
                    <a:pt x="149" y="12"/>
                    <a:pt x="317" y="12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4" name="íṡļïḍé">
              <a:extLst>
                <a:ext uri="{FF2B5EF4-FFF2-40B4-BE49-F238E27FC236}">
                  <a16:creationId xmlns:a16="http://schemas.microsoft.com/office/drawing/2014/main" id="{F064D6B4-1B54-479D-88E2-E73798E9849D}"/>
                </a:ext>
              </a:extLst>
            </p:cNvPr>
            <p:cNvSpPr/>
            <p:nvPr/>
          </p:nvSpPr>
          <p:spPr bwMode="auto">
            <a:xfrm>
              <a:off x="3424978" y="3614060"/>
              <a:ext cx="28037" cy="42056"/>
            </a:xfrm>
            <a:custGeom>
              <a:avLst/>
              <a:gdLst>
                <a:gd name="T0" fmla="*/ 6 w 13"/>
                <a:gd name="T1" fmla="*/ 19 h 20"/>
                <a:gd name="T2" fmla="*/ 9 w 13"/>
                <a:gd name="T3" fmla="*/ 16 h 20"/>
                <a:gd name="T4" fmla="*/ 12 w 13"/>
                <a:gd name="T5" fmla="*/ 12 h 20"/>
                <a:gd name="T6" fmla="*/ 13 w 13"/>
                <a:gd name="T7" fmla="*/ 8 h 20"/>
                <a:gd name="T8" fmla="*/ 11 w 13"/>
                <a:gd name="T9" fmla="*/ 2 h 20"/>
                <a:gd name="T10" fmla="*/ 7 w 13"/>
                <a:gd name="T11" fmla="*/ 0 h 20"/>
                <a:gd name="T12" fmla="*/ 2 w 13"/>
                <a:gd name="T13" fmla="*/ 2 h 20"/>
                <a:gd name="T14" fmla="*/ 1 w 13"/>
                <a:gd name="T15" fmla="*/ 6 h 20"/>
                <a:gd name="T16" fmla="*/ 2 w 13"/>
                <a:gd name="T17" fmla="*/ 11 h 20"/>
                <a:gd name="T18" fmla="*/ 6 w 13"/>
                <a:gd name="T19" fmla="*/ 12 h 20"/>
                <a:gd name="T20" fmla="*/ 7 w 13"/>
                <a:gd name="T21" fmla="*/ 12 h 20"/>
                <a:gd name="T22" fmla="*/ 9 w 13"/>
                <a:gd name="T23" fmla="*/ 11 h 20"/>
                <a:gd name="T24" fmla="*/ 10 w 13"/>
                <a:gd name="T25" fmla="*/ 10 h 20"/>
                <a:gd name="T26" fmla="*/ 9 w 13"/>
                <a:gd name="T27" fmla="*/ 14 h 20"/>
                <a:gd name="T28" fmla="*/ 6 w 13"/>
                <a:gd name="T29" fmla="*/ 17 h 20"/>
                <a:gd name="T30" fmla="*/ 1 w 13"/>
                <a:gd name="T31" fmla="*/ 19 h 20"/>
                <a:gd name="T32" fmla="*/ 1 w 13"/>
                <a:gd name="T33" fmla="*/ 19 h 20"/>
                <a:gd name="T34" fmla="*/ 2 w 13"/>
                <a:gd name="T35" fmla="*/ 20 h 20"/>
                <a:gd name="T36" fmla="*/ 6 w 13"/>
                <a:gd name="T37" fmla="*/ 19 h 20"/>
                <a:gd name="T38" fmla="*/ 6 w 13"/>
                <a:gd name="T39" fmla="*/ 19 h 20"/>
                <a:gd name="T40" fmla="*/ 3 w 13"/>
                <a:gd name="T41" fmla="*/ 3 h 20"/>
                <a:gd name="T42" fmla="*/ 5 w 13"/>
                <a:gd name="T43" fmla="*/ 1 h 20"/>
                <a:gd name="T44" fmla="*/ 7 w 13"/>
                <a:gd name="T45" fmla="*/ 1 h 20"/>
                <a:gd name="T46" fmla="*/ 9 w 13"/>
                <a:gd name="T47" fmla="*/ 2 h 20"/>
                <a:gd name="T48" fmla="*/ 10 w 13"/>
                <a:gd name="T49" fmla="*/ 6 h 20"/>
                <a:gd name="T50" fmla="*/ 9 w 13"/>
                <a:gd name="T51" fmla="*/ 9 h 20"/>
                <a:gd name="T52" fmla="*/ 7 w 13"/>
                <a:gd name="T53" fmla="*/ 11 h 20"/>
                <a:gd name="T54" fmla="*/ 4 w 13"/>
                <a:gd name="T55" fmla="*/ 9 h 20"/>
                <a:gd name="T56" fmla="*/ 3 w 13"/>
                <a:gd name="T57" fmla="*/ 6 h 20"/>
                <a:gd name="T58" fmla="*/ 3 w 13"/>
                <a:gd name="T59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" h="20">
                  <a:moveTo>
                    <a:pt x="6" y="19"/>
                  </a:moveTo>
                  <a:cubicBezTo>
                    <a:pt x="7" y="18"/>
                    <a:pt x="8" y="17"/>
                    <a:pt x="9" y="16"/>
                  </a:cubicBezTo>
                  <a:cubicBezTo>
                    <a:pt x="11" y="15"/>
                    <a:pt x="11" y="14"/>
                    <a:pt x="12" y="12"/>
                  </a:cubicBezTo>
                  <a:cubicBezTo>
                    <a:pt x="13" y="11"/>
                    <a:pt x="13" y="9"/>
                    <a:pt x="13" y="8"/>
                  </a:cubicBezTo>
                  <a:cubicBezTo>
                    <a:pt x="13" y="5"/>
                    <a:pt x="12" y="3"/>
                    <a:pt x="11" y="2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1" y="3"/>
                    <a:pt x="1" y="4"/>
                    <a:pt x="1" y="6"/>
                  </a:cubicBezTo>
                  <a:cubicBezTo>
                    <a:pt x="0" y="8"/>
                    <a:pt x="1" y="10"/>
                    <a:pt x="2" y="11"/>
                  </a:cubicBezTo>
                  <a:cubicBezTo>
                    <a:pt x="3" y="12"/>
                    <a:pt x="4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2"/>
                    <a:pt x="9" y="13"/>
                    <a:pt x="9" y="14"/>
                  </a:cubicBezTo>
                  <a:cubicBezTo>
                    <a:pt x="8" y="16"/>
                    <a:pt x="7" y="17"/>
                    <a:pt x="6" y="17"/>
                  </a:cubicBezTo>
                  <a:cubicBezTo>
                    <a:pt x="5" y="18"/>
                    <a:pt x="3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4" y="20"/>
                    <a:pt x="5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  <a:moveTo>
                    <a:pt x="3" y="3"/>
                  </a:moveTo>
                  <a:cubicBezTo>
                    <a:pt x="4" y="2"/>
                    <a:pt x="4" y="2"/>
                    <a:pt x="5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8" y="1"/>
                    <a:pt x="9" y="1"/>
                    <a:pt x="9" y="2"/>
                  </a:cubicBezTo>
                  <a:cubicBezTo>
                    <a:pt x="10" y="3"/>
                    <a:pt x="10" y="5"/>
                    <a:pt x="10" y="6"/>
                  </a:cubicBezTo>
                  <a:cubicBezTo>
                    <a:pt x="10" y="8"/>
                    <a:pt x="10" y="9"/>
                    <a:pt x="9" y="9"/>
                  </a:cubicBezTo>
                  <a:cubicBezTo>
                    <a:pt x="9" y="10"/>
                    <a:pt x="8" y="11"/>
                    <a:pt x="7" y="11"/>
                  </a:cubicBezTo>
                  <a:cubicBezTo>
                    <a:pt x="6" y="11"/>
                    <a:pt x="5" y="10"/>
                    <a:pt x="4" y="9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3" y="5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5" name="íṣľîḍé">
              <a:extLst>
                <a:ext uri="{FF2B5EF4-FFF2-40B4-BE49-F238E27FC236}">
                  <a16:creationId xmlns:a16="http://schemas.microsoft.com/office/drawing/2014/main" id="{54F5CCE0-8BBD-4827-8FDF-DC26F12F0222}"/>
                </a:ext>
              </a:extLst>
            </p:cNvPr>
            <p:cNvSpPr/>
            <p:nvPr/>
          </p:nvSpPr>
          <p:spPr bwMode="auto">
            <a:xfrm>
              <a:off x="3498575" y="3614060"/>
              <a:ext cx="28037" cy="42056"/>
            </a:xfrm>
            <a:custGeom>
              <a:avLst/>
              <a:gdLst>
                <a:gd name="T0" fmla="*/ 2 w 13"/>
                <a:gd name="T1" fmla="*/ 16 h 20"/>
                <a:gd name="T2" fmla="*/ 4 w 13"/>
                <a:gd name="T3" fmla="*/ 19 h 20"/>
                <a:gd name="T4" fmla="*/ 7 w 13"/>
                <a:gd name="T5" fmla="*/ 20 h 20"/>
                <a:gd name="T6" fmla="*/ 12 w 13"/>
                <a:gd name="T7" fmla="*/ 17 h 20"/>
                <a:gd name="T8" fmla="*/ 13 w 13"/>
                <a:gd name="T9" fmla="*/ 8 h 20"/>
                <a:gd name="T10" fmla="*/ 12 w 13"/>
                <a:gd name="T11" fmla="*/ 3 h 20"/>
                <a:gd name="T12" fmla="*/ 9 w 13"/>
                <a:gd name="T13" fmla="*/ 1 h 20"/>
                <a:gd name="T14" fmla="*/ 6 w 13"/>
                <a:gd name="T15" fmla="*/ 0 h 20"/>
                <a:gd name="T16" fmla="*/ 2 w 13"/>
                <a:gd name="T17" fmla="*/ 3 h 20"/>
                <a:gd name="T18" fmla="*/ 1 w 13"/>
                <a:gd name="T19" fmla="*/ 11 h 20"/>
                <a:gd name="T20" fmla="*/ 2 w 13"/>
                <a:gd name="T21" fmla="*/ 16 h 20"/>
                <a:gd name="T22" fmla="*/ 2 w 13"/>
                <a:gd name="T23" fmla="*/ 16 h 20"/>
                <a:gd name="T24" fmla="*/ 3 w 13"/>
                <a:gd name="T25" fmla="*/ 3 h 20"/>
                <a:gd name="T26" fmla="*/ 6 w 13"/>
                <a:gd name="T27" fmla="*/ 1 h 20"/>
                <a:gd name="T28" fmla="*/ 9 w 13"/>
                <a:gd name="T29" fmla="*/ 3 h 20"/>
                <a:gd name="T30" fmla="*/ 10 w 13"/>
                <a:gd name="T31" fmla="*/ 10 h 20"/>
                <a:gd name="T32" fmla="*/ 10 w 13"/>
                <a:gd name="T33" fmla="*/ 17 h 20"/>
                <a:gd name="T34" fmla="*/ 8 w 13"/>
                <a:gd name="T35" fmla="*/ 19 h 20"/>
                <a:gd name="T36" fmla="*/ 5 w 13"/>
                <a:gd name="T37" fmla="*/ 18 h 20"/>
                <a:gd name="T38" fmla="*/ 3 w 13"/>
                <a:gd name="T39" fmla="*/ 10 h 20"/>
                <a:gd name="T40" fmla="*/ 3 w 13"/>
                <a:gd name="T41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" h="20">
                  <a:moveTo>
                    <a:pt x="2" y="16"/>
                  </a:moveTo>
                  <a:cubicBezTo>
                    <a:pt x="2" y="17"/>
                    <a:pt x="3" y="19"/>
                    <a:pt x="4" y="19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1" y="19"/>
                    <a:pt x="12" y="17"/>
                  </a:cubicBezTo>
                  <a:cubicBezTo>
                    <a:pt x="13" y="15"/>
                    <a:pt x="13" y="13"/>
                    <a:pt x="13" y="8"/>
                  </a:cubicBezTo>
                  <a:cubicBezTo>
                    <a:pt x="12" y="6"/>
                    <a:pt x="12" y="4"/>
                    <a:pt x="12" y="3"/>
                  </a:cubicBezTo>
                  <a:cubicBezTo>
                    <a:pt x="11" y="2"/>
                    <a:pt x="10" y="1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4" y="0"/>
                    <a:pt x="3" y="1"/>
                    <a:pt x="2" y="3"/>
                  </a:cubicBezTo>
                  <a:cubicBezTo>
                    <a:pt x="1" y="5"/>
                    <a:pt x="0" y="7"/>
                    <a:pt x="1" y="11"/>
                  </a:cubicBezTo>
                  <a:cubicBezTo>
                    <a:pt x="1" y="13"/>
                    <a:pt x="1" y="15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lose/>
                  <a:moveTo>
                    <a:pt x="3" y="3"/>
                  </a:moveTo>
                  <a:cubicBezTo>
                    <a:pt x="4" y="2"/>
                    <a:pt x="5" y="1"/>
                    <a:pt x="6" y="1"/>
                  </a:cubicBezTo>
                  <a:cubicBezTo>
                    <a:pt x="7" y="1"/>
                    <a:pt x="8" y="2"/>
                    <a:pt x="9" y="3"/>
                  </a:cubicBezTo>
                  <a:cubicBezTo>
                    <a:pt x="10" y="4"/>
                    <a:pt x="10" y="6"/>
                    <a:pt x="10" y="10"/>
                  </a:cubicBezTo>
                  <a:cubicBezTo>
                    <a:pt x="11" y="14"/>
                    <a:pt x="11" y="16"/>
                    <a:pt x="10" y="17"/>
                  </a:cubicBezTo>
                  <a:cubicBezTo>
                    <a:pt x="10" y="18"/>
                    <a:pt x="9" y="19"/>
                    <a:pt x="8" y="19"/>
                  </a:cubicBezTo>
                  <a:cubicBezTo>
                    <a:pt x="6" y="19"/>
                    <a:pt x="6" y="19"/>
                    <a:pt x="5" y="18"/>
                  </a:cubicBezTo>
                  <a:cubicBezTo>
                    <a:pt x="4" y="16"/>
                    <a:pt x="3" y="14"/>
                    <a:pt x="3" y="10"/>
                  </a:cubicBezTo>
                  <a:cubicBezTo>
                    <a:pt x="3" y="7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6" name="ïśľïḑé">
              <a:extLst>
                <a:ext uri="{FF2B5EF4-FFF2-40B4-BE49-F238E27FC236}">
                  <a16:creationId xmlns:a16="http://schemas.microsoft.com/office/drawing/2014/main" id="{3D94FB7F-1D01-456A-B90C-3A791F1242AC}"/>
                </a:ext>
              </a:extLst>
            </p:cNvPr>
            <p:cNvSpPr/>
            <p:nvPr/>
          </p:nvSpPr>
          <p:spPr bwMode="auto">
            <a:xfrm>
              <a:off x="3563994" y="3601209"/>
              <a:ext cx="28037" cy="44392"/>
            </a:xfrm>
            <a:custGeom>
              <a:avLst/>
              <a:gdLst>
                <a:gd name="T0" fmla="*/ 3 w 13"/>
                <a:gd name="T1" fmla="*/ 4 h 21"/>
                <a:gd name="T2" fmla="*/ 1 w 13"/>
                <a:gd name="T3" fmla="*/ 10 h 21"/>
                <a:gd name="T4" fmla="*/ 1 w 13"/>
                <a:gd name="T5" fmla="*/ 15 h 21"/>
                <a:gd name="T6" fmla="*/ 4 w 13"/>
                <a:gd name="T7" fmla="*/ 20 h 21"/>
                <a:gd name="T8" fmla="*/ 9 w 13"/>
                <a:gd name="T9" fmla="*/ 21 h 21"/>
                <a:gd name="T10" fmla="*/ 12 w 13"/>
                <a:gd name="T11" fmla="*/ 18 h 21"/>
                <a:gd name="T12" fmla="*/ 13 w 13"/>
                <a:gd name="T13" fmla="*/ 13 h 21"/>
                <a:gd name="T14" fmla="*/ 11 w 13"/>
                <a:gd name="T15" fmla="*/ 9 h 21"/>
                <a:gd name="T16" fmla="*/ 7 w 13"/>
                <a:gd name="T17" fmla="*/ 9 h 21"/>
                <a:gd name="T18" fmla="*/ 5 w 13"/>
                <a:gd name="T19" fmla="*/ 9 h 21"/>
                <a:gd name="T20" fmla="*/ 4 w 13"/>
                <a:gd name="T21" fmla="*/ 11 h 21"/>
                <a:gd name="T22" fmla="*/ 3 w 13"/>
                <a:gd name="T23" fmla="*/ 12 h 21"/>
                <a:gd name="T24" fmla="*/ 3 w 13"/>
                <a:gd name="T25" fmla="*/ 8 h 21"/>
                <a:gd name="T26" fmla="*/ 5 w 13"/>
                <a:gd name="T27" fmla="*/ 4 h 21"/>
                <a:gd name="T28" fmla="*/ 8 w 13"/>
                <a:gd name="T29" fmla="*/ 1 h 21"/>
                <a:gd name="T30" fmla="*/ 8 w 13"/>
                <a:gd name="T31" fmla="*/ 1 h 21"/>
                <a:gd name="T32" fmla="*/ 7 w 13"/>
                <a:gd name="T33" fmla="*/ 0 h 21"/>
                <a:gd name="T34" fmla="*/ 3 w 13"/>
                <a:gd name="T35" fmla="*/ 4 h 21"/>
                <a:gd name="T36" fmla="*/ 9 w 13"/>
                <a:gd name="T37" fmla="*/ 11 h 21"/>
                <a:gd name="T38" fmla="*/ 11 w 13"/>
                <a:gd name="T39" fmla="*/ 14 h 21"/>
                <a:gd name="T40" fmla="*/ 11 w 13"/>
                <a:gd name="T41" fmla="*/ 18 h 21"/>
                <a:gd name="T42" fmla="*/ 9 w 13"/>
                <a:gd name="T43" fmla="*/ 20 h 21"/>
                <a:gd name="T44" fmla="*/ 6 w 13"/>
                <a:gd name="T45" fmla="*/ 19 h 21"/>
                <a:gd name="T46" fmla="*/ 4 w 13"/>
                <a:gd name="T47" fmla="*/ 15 h 21"/>
                <a:gd name="T48" fmla="*/ 4 w 13"/>
                <a:gd name="T49" fmla="*/ 13 h 21"/>
                <a:gd name="T50" fmla="*/ 4 w 13"/>
                <a:gd name="T51" fmla="*/ 12 h 21"/>
                <a:gd name="T52" fmla="*/ 6 w 13"/>
                <a:gd name="T53" fmla="*/ 11 h 21"/>
                <a:gd name="T54" fmla="*/ 9 w 13"/>
                <a:gd name="T5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" h="21">
                  <a:moveTo>
                    <a:pt x="3" y="4"/>
                  </a:moveTo>
                  <a:cubicBezTo>
                    <a:pt x="2" y="6"/>
                    <a:pt x="1" y="8"/>
                    <a:pt x="1" y="10"/>
                  </a:cubicBezTo>
                  <a:cubicBezTo>
                    <a:pt x="0" y="11"/>
                    <a:pt x="1" y="13"/>
                    <a:pt x="1" y="15"/>
                  </a:cubicBezTo>
                  <a:cubicBezTo>
                    <a:pt x="2" y="17"/>
                    <a:pt x="3" y="19"/>
                    <a:pt x="4" y="20"/>
                  </a:cubicBezTo>
                  <a:cubicBezTo>
                    <a:pt x="6" y="21"/>
                    <a:pt x="7" y="21"/>
                    <a:pt x="9" y="21"/>
                  </a:cubicBezTo>
                  <a:cubicBezTo>
                    <a:pt x="10" y="20"/>
                    <a:pt x="12" y="19"/>
                    <a:pt x="12" y="18"/>
                  </a:cubicBezTo>
                  <a:cubicBezTo>
                    <a:pt x="13" y="16"/>
                    <a:pt x="13" y="14"/>
                    <a:pt x="13" y="13"/>
                  </a:cubicBezTo>
                  <a:cubicBezTo>
                    <a:pt x="13" y="11"/>
                    <a:pt x="12" y="10"/>
                    <a:pt x="11" y="9"/>
                  </a:cubicBezTo>
                  <a:cubicBezTo>
                    <a:pt x="10" y="9"/>
                    <a:pt x="8" y="8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5" y="10"/>
                    <a:pt x="5" y="10"/>
                    <a:pt x="4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0"/>
                    <a:pt x="3" y="9"/>
                    <a:pt x="3" y="8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6" y="3"/>
                    <a:pt x="7" y="2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1"/>
                    <a:pt x="4" y="3"/>
                    <a:pt x="3" y="4"/>
                  </a:cubicBezTo>
                  <a:close/>
                  <a:moveTo>
                    <a:pt x="9" y="11"/>
                  </a:moveTo>
                  <a:cubicBezTo>
                    <a:pt x="10" y="12"/>
                    <a:pt x="11" y="13"/>
                    <a:pt x="11" y="14"/>
                  </a:cubicBezTo>
                  <a:cubicBezTo>
                    <a:pt x="11" y="16"/>
                    <a:pt x="11" y="17"/>
                    <a:pt x="11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8" y="20"/>
                    <a:pt x="7" y="20"/>
                    <a:pt x="6" y="19"/>
                  </a:cubicBezTo>
                  <a:cubicBezTo>
                    <a:pt x="5" y="18"/>
                    <a:pt x="4" y="17"/>
                    <a:pt x="4" y="15"/>
                  </a:cubicBezTo>
                  <a:cubicBezTo>
                    <a:pt x="4" y="14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0"/>
                    <a:pt x="8" y="10"/>
                    <a:pt x="9" y="11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7" name="i$ľíḋe">
              <a:extLst>
                <a:ext uri="{FF2B5EF4-FFF2-40B4-BE49-F238E27FC236}">
                  <a16:creationId xmlns:a16="http://schemas.microsoft.com/office/drawing/2014/main" id="{F394BFF8-59CE-4FE7-B61E-6CDC0F0AC55D}"/>
                </a:ext>
              </a:extLst>
            </p:cNvPr>
            <p:cNvSpPr/>
            <p:nvPr/>
          </p:nvSpPr>
          <p:spPr bwMode="auto">
            <a:xfrm>
              <a:off x="3357222" y="3605882"/>
              <a:ext cx="23364" cy="42056"/>
            </a:xfrm>
            <a:custGeom>
              <a:avLst/>
              <a:gdLst>
                <a:gd name="T0" fmla="*/ 5 w 11"/>
                <a:gd name="T1" fmla="*/ 19 h 20"/>
                <a:gd name="T2" fmla="*/ 10 w 11"/>
                <a:gd name="T3" fmla="*/ 20 h 20"/>
                <a:gd name="T4" fmla="*/ 10 w 11"/>
                <a:gd name="T5" fmla="*/ 19 h 20"/>
                <a:gd name="T6" fmla="*/ 9 w 11"/>
                <a:gd name="T7" fmla="*/ 19 h 20"/>
                <a:gd name="T8" fmla="*/ 7 w 11"/>
                <a:gd name="T9" fmla="*/ 18 h 20"/>
                <a:gd name="T10" fmla="*/ 7 w 11"/>
                <a:gd name="T11" fmla="*/ 17 h 20"/>
                <a:gd name="T12" fmla="*/ 7 w 11"/>
                <a:gd name="T13" fmla="*/ 15 h 20"/>
                <a:gd name="T14" fmla="*/ 9 w 11"/>
                <a:gd name="T15" fmla="*/ 10 h 20"/>
                <a:gd name="T16" fmla="*/ 11 w 11"/>
                <a:gd name="T17" fmla="*/ 2 h 20"/>
                <a:gd name="T18" fmla="*/ 11 w 11"/>
                <a:gd name="T19" fmla="*/ 1 h 20"/>
                <a:gd name="T20" fmla="*/ 11 w 11"/>
                <a:gd name="T21" fmla="*/ 0 h 20"/>
                <a:gd name="T22" fmla="*/ 3 w 11"/>
                <a:gd name="T23" fmla="*/ 1 h 20"/>
                <a:gd name="T24" fmla="*/ 3 w 11"/>
                <a:gd name="T25" fmla="*/ 3 h 20"/>
                <a:gd name="T26" fmla="*/ 3 w 11"/>
                <a:gd name="T27" fmla="*/ 3 h 20"/>
                <a:gd name="T28" fmla="*/ 4 w 11"/>
                <a:gd name="T29" fmla="*/ 3 h 20"/>
                <a:gd name="T30" fmla="*/ 7 w 11"/>
                <a:gd name="T31" fmla="*/ 2 h 20"/>
                <a:gd name="T32" fmla="*/ 8 w 11"/>
                <a:gd name="T33" fmla="*/ 2 h 20"/>
                <a:gd name="T34" fmla="*/ 8 w 11"/>
                <a:gd name="T35" fmla="*/ 2 h 20"/>
                <a:gd name="T36" fmla="*/ 7 w 11"/>
                <a:gd name="T37" fmla="*/ 6 h 20"/>
                <a:gd name="T38" fmla="*/ 5 w 11"/>
                <a:gd name="T39" fmla="*/ 14 h 20"/>
                <a:gd name="T40" fmla="*/ 4 w 11"/>
                <a:gd name="T41" fmla="*/ 17 h 20"/>
                <a:gd name="T42" fmla="*/ 2 w 11"/>
                <a:gd name="T43" fmla="*/ 17 h 20"/>
                <a:gd name="T44" fmla="*/ 1 w 11"/>
                <a:gd name="T45" fmla="*/ 17 h 20"/>
                <a:gd name="T46" fmla="*/ 0 w 11"/>
                <a:gd name="T47" fmla="*/ 18 h 20"/>
                <a:gd name="T48" fmla="*/ 5 w 11"/>
                <a:gd name="T49" fmla="*/ 19 h 20"/>
                <a:gd name="T50" fmla="*/ 5 w 11"/>
                <a:gd name="T5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" h="20">
                  <a:moveTo>
                    <a:pt x="5" y="19"/>
                  </a:moveTo>
                  <a:cubicBezTo>
                    <a:pt x="6" y="19"/>
                    <a:pt x="8" y="20"/>
                    <a:pt x="10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7" y="19"/>
                    <a:pt x="7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7" y="17"/>
                    <a:pt x="7" y="16"/>
                    <a:pt x="7" y="15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1"/>
                    <a:pt x="6" y="1"/>
                    <a:pt x="3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4"/>
                    <a:pt x="7" y="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6"/>
                    <a:pt x="4" y="17"/>
                    <a:pt x="4" y="17"/>
                  </a:cubicBezTo>
                  <a:cubicBezTo>
                    <a:pt x="4" y="17"/>
                    <a:pt x="3" y="17"/>
                    <a:pt x="2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8"/>
                    <a:pt x="4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8" name="íṡļîdé">
              <a:extLst>
                <a:ext uri="{FF2B5EF4-FFF2-40B4-BE49-F238E27FC236}">
                  <a16:creationId xmlns:a16="http://schemas.microsoft.com/office/drawing/2014/main" id="{235059B0-FD03-4CC4-A2DA-502529B45B42}"/>
                </a:ext>
              </a:extLst>
            </p:cNvPr>
            <p:cNvSpPr/>
            <p:nvPr/>
          </p:nvSpPr>
          <p:spPr bwMode="auto">
            <a:xfrm>
              <a:off x="3005591" y="2711034"/>
              <a:ext cx="935735" cy="966109"/>
            </a:xfrm>
            <a:custGeom>
              <a:avLst/>
              <a:gdLst>
                <a:gd name="T0" fmla="*/ 222 w 444"/>
                <a:gd name="T1" fmla="*/ 17 h 457"/>
                <a:gd name="T2" fmla="*/ 427 w 444"/>
                <a:gd name="T3" fmla="*/ 222 h 457"/>
                <a:gd name="T4" fmla="*/ 294 w 444"/>
                <a:gd name="T5" fmla="*/ 413 h 457"/>
                <a:gd name="T6" fmla="*/ 298 w 444"/>
                <a:gd name="T7" fmla="*/ 422 h 457"/>
                <a:gd name="T8" fmla="*/ 436 w 444"/>
                <a:gd name="T9" fmla="*/ 222 h 457"/>
                <a:gd name="T10" fmla="*/ 222 w 444"/>
                <a:gd name="T11" fmla="*/ 7 h 457"/>
                <a:gd name="T12" fmla="*/ 8 w 444"/>
                <a:gd name="T13" fmla="*/ 222 h 457"/>
                <a:gd name="T14" fmla="*/ 146 w 444"/>
                <a:gd name="T15" fmla="*/ 422 h 457"/>
                <a:gd name="T16" fmla="*/ 150 w 444"/>
                <a:gd name="T17" fmla="*/ 413 h 457"/>
                <a:gd name="T18" fmla="*/ 18 w 444"/>
                <a:gd name="T19" fmla="*/ 222 h 457"/>
                <a:gd name="T20" fmla="*/ 222 w 444"/>
                <a:gd name="T21" fmla="*/ 17 h 457"/>
                <a:gd name="T22" fmla="*/ 284 w 444"/>
                <a:gd name="T23" fmla="*/ 416 h 457"/>
                <a:gd name="T24" fmla="*/ 222 w 444"/>
                <a:gd name="T25" fmla="*/ 426 h 457"/>
                <a:gd name="T26" fmla="*/ 159 w 444"/>
                <a:gd name="T27" fmla="*/ 416 h 457"/>
                <a:gd name="T28" fmla="*/ 152 w 444"/>
                <a:gd name="T29" fmla="*/ 432 h 457"/>
                <a:gd name="T30" fmla="*/ 152 w 444"/>
                <a:gd name="T31" fmla="*/ 432 h 457"/>
                <a:gd name="T32" fmla="*/ 152 w 444"/>
                <a:gd name="T33" fmla="*/ 432 h 457"/>
                <a:gd name="T34" fmla="*/ 149 w 444"/>
                <a:gd name="T35" fmla="*/ 437 h 457"/>
                <a:gd name="T36" fmla="*/ 222 w 444"/>
                <a:gd name="T37" fmla="*/ 449 h 457"/>
                <a:gd name="T38" fmla="*/ 295 w 444"/>
                <a:gd name="T39" fmla="*/ 437 h 457"/>
                <a:gd name="T40" fmla="*/ 292 w 444"/>
                <a:gd name="T41" fmla="*/ 432 h 457"/>
                <a:gd name="T42" fmla="*/ 291 w 444"/>
                <a:gd name="T43" fmla="*/ 432 h 457"/>
                <a:gd name="T44" fmla="*/ 291 w 444"/>
                <a:gd name="T45" fmla="*/ 431 h 457"/>
                <a:gd name="T46" fmla="*/ 284 w 444"/>
                <a:gd name="T47" fmla="*/ 416 h 457"/>
                <a:gd name="T48" fmla="*/ 137 w 444"/>
                <a:gd name="T49" fmla="*/ 440 h 457"/>
                <a:gd name="T50" fmla="*/ 136 w 444"/>
                <a:gd name="T51" fmla="*/ 440 h 457"/>
                <a:gd name="T52" fmla="*/ 142 w 444"/>
                <a:gd name="T53" fmla="*/ 428 h 457"/>
                <a:gd name="T54" fmla="*/ 0 w 444"/>
                <a:gd name="T55" fmla="*/ 222 h 457"/>
                <a:gd name="T56" fmla="*/ 222 w 444"/>
                <a:gd name="T57" fmla="*/ 0 h 457"/>
                <a:gd name="T58" fmla="*/ 444 w 444"/>
                <a:gd name="T59" fmla="*/ 222 h 457"/>
                <a:gd name="T60" fmla="*/ 301 w 444"/>
                <a:gd name="T61" fmla="*/ 429 h 457"/>
                <a:gd name="T62" fmla="*/ 307 w 444"/>
                <a:gd name="T63" fmla="*/ 441 h 457"/>
                <a:gd name="T64" fmla="*/ 305 w 444"/>
                <a:gd name="T65" fmla="*/ 441 h 457"/>
                <a:gd name="T66" fmla="*/ 305 w 444"/>
                <a:gd name="T67" fmla="*/ 441 h 457"/>
                <a:gd name="T68" fmla="*/ 222 w 444"/>
                <a:gd name="T69" fmla="*/ 457 h 457"/>
                <a:gd name="T70" fmla="*/ 136 w 444"/>
                <a:gd name="T71" fmla="*/ 440 h 457"/>
                <a:gd name="T72" fmla="*/ 137 w 444"/>
                <a:gd name="T73" fmla="*/ 44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4" h="457">
                  <a:moveTo>
                    <a:pt x="222" y="17"/>
                  </a:moveTo>
                  <a:cubicBezTo>
                    <a:pt x="335" y="17"/>
                    <a:pt x="427" y="109"/>
                    <a:pt x="427" y="222"/>
                  </a:cubicBezTo>
                  <a:cubicBezTo>
                    <a:pt x="427" y="309"/>
                    <a:pt x="371" y="384"/>
                    <a:pt x="294" y="413"/>
                  </a:cubicBezTo>
                  <a:cubicBezTo>
                    <a:pt x="298" y="422"/>
                    <a:pt x="298" y="422"/>
                    <a:pt x="298" y="422"/>
                  </a:cubicBezTo>
                  <a:cubicBezTo>
                    <a:pt x="379" y="391"/>
                    <a:pt x="436" y="313"/>
                    <a:pt x="436" y="222"/>
                  </a:cubicBezTo>
                  <a:cubicBezTo>
                    <a:pt x="436" y="104"/>
                    <a:pt x="340" y="7"/>
                    <a:pt x="222" y="7"/>
                  </a:cubicBezTo>
                  <a:cubicBezTo>
                    <a:pt x="104" y="7"/>
                    <a:pt x="8" y="104"/>
                    <a:pt x="8" y="222"/>
                  </a:cubicBezTo>
                  <a:cubicBezTo>
                    <a:pt x="8" y="313"/>
                    <a:pt x="65" y="391"/>
                    <a:pt x="146" y="422"/>
                  </a:cubicBezTo>
                  <a:cubicBezTo>
                    <a:pt x="150" y="413"/>
                    <a:pt x="150" y="413"/>
                    <a:pt x="150" y="413"/>
                  </a:cubicBezTo>
                  <a:cubicBezTo>
                    <a:pt x="73" y="384"/>
                    <a:pt x="18" y="309"/>
                    <a:pt x="18" y="222"/>
                  </a:cubicBezTo>
                  <a:cubicBezTo>
                    <a:pt x="18" y="109"/>
                    <a:pt x="109" y="17"/>
                    <a:pt x="222" y="17"/>
                  </a:cubicBezTo>
                  <a:close/>
                  <a:moveTo>
                    <a:pt x="284" y="416"/>
                  </a:moveTo>
                  <a:cubicBezTo>
                    <a:pt x="265" y="423"/>
                    <a:pt x="244" y="426"/>
                    <a:pt x="222" y="426"/>
                  </a:cubicBezTo>
                  <a:cubicBezTo>
                    <a:pt x="200" y="426"/>
                    <a:pt x="179" y="423"/>
                    <a:pt x="159" y="416"/>
                  </a:cubicBezTo>
                  <a:cubicBezTo>
                    <a:pt x="152" y="432"/>
                    <a:pt x="152" y="432"/>
                    <a:pt x="152" y="432"/>
                  </a:cubicBezTo>
                  <a:cubicBezTo>
                    <a:pt x="152" y="432"/>
                    <a:pt x="152" y="432"/>
                    <a:pt x="152" y="432"/>
                  </a:cubicBezTo>
                  <a:cubicBezTo>
                    <a:pt x="152" y="432"/>
                    <a:pt x="152" y="432"/>
                    <a:pt x="152" y="432"/>
                  </a:cubicBezTo>
                  <a:cubicBezTo>
                    <a:pt x="149" y="437"/>
                    <a:pt x="149" y="437"/>
                    <a:pt x="149" y="437"/>
                  </a:cubicBezTo>
                  <a:cubicBezTo>
                    <a:pt x="172" y="445"/>
                    <a:pt x="197" y="449"/>
                    <a:pt x="222" y="449"/>
                  </a:cubicBezTo>
                  <a:cubicBezTo>
                    <a:pt x="247" y="449"/>
                    <a:pt x="272" y="445"/>
                    <a:pt x="295" y="437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2"/>
                    <a:pt x="292" y="432"/>
                    <a:pt x="291" y="432"/>
                  </a:cubicBezTo>
                  <a:cubicBezTo>
                    <a:pt x="291" y="431"/>
                    <a:pt x="291" y="431"/>
                    <a:pt x="291" y="431"/>
                  </a:cubicBezTo>
                  <a:lnTo>
                    <a:pt x="284" y="416"/>
                  </a:lnTo>
                  <a:close/>
                  <a:moveTo>
                    <a:pt x="137" y="440"/>
                  </a:moveTo>
                  <a:cubicBezTo>
                    <a:pt x="136" y="440"/>
                    <a:pt x="136" y="440"/>
                    <a:pt x="136" y="440"/>
                  </a:cubicBezTo>
                  <a:cubicBezTo>
                    <a:pt x="142" y="428"/>
                    <a:pt x="142" y="428"/>
                    <a:pt x="142" y="428"/>
                  </a:cubicBezTo>
                  <a:cubicBezTo>
                    <a:pt x="59" y="396"/>
                    <a:pt x="0" y="316"/>
                    <a:pt x="0" y="222"/>
                  </a:cubicBezTo>
                  <a:cubicBezTo>
                    <a:pt x="0" y="99"/>
                    <a:pt x="100" y="0"/>
                    <a:pt x="222" y="0"/>
                  </a:cubicBezTo>
                  <a:cubicBezTo>
                    <a:pt x="344" y="0"/>
                    <a:pt x="444" y="99"/>
                    <a:pt x="444" y="222"/>
                  </a:cubicBezTo>
                  <a:cubicBezTo>
                    <a:pt x="444" y="316"/>
                    <a:pt x="385" y="397"/>
                    <a:pt x="301" y="429"/>
                  </a:cubicBezTo>
                  <a:cubicBezTo>
                    <a:pt x="307" y="441"/>
                    <a:pt x="307" y="441"/>
                    <a:pt x="307" y="441"/>
                  </a:cubicBezTo>
                  <a:cubicBezTo>
                    <a:pt x="305" y="441"/>
                    <a:pt x="305" y="441"/>
                    <a:pt x="305" y="441"/>
                  </a:cubicBezTo>
                  <a:cubicBezTo>
                    <a:pt x="305" y="441"/>
                    <a:pt x="305" y="441"/>
                    <a:pt x="305" y="441"/>
                  </a:cubicBezTo>
                  <a:cubicBezTo>
                    <a:pt x="279" y="451"/>
                    <a:pt x="251" y="457"/>
                    <a:pt x="222" y="457"/>
                  </a:cubicBezTo>
                  <a:cubicBezTo>
                    <a:pt x="192" y="457"/>
                    <a:pt x="163" y="451"/>
                    <a:pt x="136" y="440"/>
                  </a:cubicBezTo>
                  <a:lnTo>
                    <a:pt x="137" y="440"/>
                  </a:ln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9" name="íślíḑè">
              <a:extLst>
                <a:ext uri="{FF2B5EF4-FFF2-40B4-BE49-F238E27FC236}">
                  <a16:creationId xmlns:a16="http://schemas.microsoft.com/office/drawing/2014/main" id="{819721E6-46FE-461E-ADDA-298EBF81A504}"/>
                </a:ext>
              </a:extLst>
            </p:cNvPr>
            <p:cNvSpPr/>
            <p:nvPr/>
          </p:nvSpPr>
          <p:spPr bwMode="auto">
            <a:xfrm>
              <a:off x="3205355" y="2748417"/>
              <a:ext cx="544385" cy="844615"/>
            </a:xfrm>
            <a:custGeom>
              <a:avLst/>
              <a:gdLst>
                <a:gd name="T0" fmla="*/ 137 w 258"/>
                <a:gd name="T1" fmla="*/ 8 h 399"/>
                <a:gd name="T2" fmla="*/ 177 w 258"/>
                <a:gd name="T3" fmla="*/ 12 h 399"/>
                <a:gd name="T4" fmla="*/ 140 w 258"/>
                <a:gd name="T5" fmla="*/ 49 h 399"/>
                <a:gd name="T6" fmla="*/ 191 w 258"/>
                <a:gd name="T7" fmla="*/ 100 h 399"/>
                <a:gd name="T8" fmla="*/ 246 w 258"/>
                <a:gd name="T9" fmla="*/ 346 h 399"/>
                <a:gd name="T10" fmla="*/ 225 w 258"/>
                <a:gd name="T11" fmla="*/ 331 h 399"/>
                <a:gd name="T12" fmla="*/ 195 w 258"/>
                <a:gd name="T13" fmla="*/ 183 h 399"/>
                <a:gd name="T14" fmla="*/ 145 w 258"/>
                <a:gd name="T15" fmla="*/ 212 h 399"/>
                <a:gd name="T16" fmla="*/ 175 w 258"/>
                <a:gd name="T17" fmla="*/ 362 h 399"/>
                <a:gd name="T18" fmla="*/ 139 w 258"/>
                <a:gd name="T19" fmla="*/ 223 h 399"/>
                <a:gd name="T20" fmla="*/ 95 w 258"/>
                <a:gd name="T21" fmla="*/ 306 h 399"/>
                <a:gd name="T22" fmla="*/ 80 w 258"/>
                <a:gd name="T23" fmla="*/ 259 h 399"/>
                <a:gd name="T24" fmla="*/ 82 w 258"/>
                <a:gd name="T25" fmla="*/ 193 h 399"/>
                <a:gd name="T26" fmla="*/ 42 w 258"/>
                <a:gd name="T27" fmla="*/ 202 h 399"/>
                <a:gd name="T28" fmla="*/ 0 w 258"/>
                <a:gd name="T29" fmla="*/ 367 h 399"/>
                <a:gd name="T30" fmla="*/ 26 w 258"/>
                <a:gd name="T31" fmla="*/ 183 h 399"/>
                <a:gd name="T32" fmla="*/ 74 w 258"/>
                <a:gd name="T33" fmla="*/ 76 h 399"/>
                <a:gd name="T34" fmla="*/ 100 w 258"/>
                <a:gd name="T35" fmla="*/ 47 h 399"/>
                <a:gd name="T36" fmla="*/ 87 w 258"/>
                <a:gd name="T37" fmla="*/ 20 h 399"/>
                <a:gd name="T38" fmla="*/ 122 w 258"/>
                <a:gd name="T39" fmla="*/ 6 h 399"/>
                <a:gd name="T40" fmla="*/ 85 w 258"/>
                <a:gd name="T41" fmla="*/ 93 h 399"/>
                <a:gd name="T42" fmla="*/ 152 w 258"/>
                <a:gd name="T43" fmla="*/ 91 h 399"/>
                <a:gd name="T44" fmla="*/ 136 w 258"/>
                <a:gd name="T45" fmla="*/ 65 h 399"/>
                <a:gd name="T46" fmla="*/ 67 w 258"/>
                <a:gd name="T47" fmla="*/ 165 h 399"/>
                <a:gd name="T48" fmla="*/ 46 w 258"/>
                <a:gd name="T49" fmla="*/ 144 h 399"/>
                <a:gd name="T50" fmla="*/ 191 w 258"/>
                <a:gd name="T51" fmla="*/ 165 h 399"/>
                <a:gd name="T52" fmla="*/ 206 w 258"/>
                <a:gd name="T53" fmla="*/ 135 h 399"/>
                <a:gd name="T54" fmla="*/ 173 w 258"/>
                <a:gd name="T55" fmla="*/ 159 h 399"/>
                <a:gd name="T56" fmla="*/ 82 w 258"/>
                <a:gd name="T57" fmla="*/ 160 h 399"/>
                <a:gd name="T58" fmla="*/ 164 w 258"/>
                <a:gd name="T59" fmla="*/ 109 h 399"/>
                <a:gd name="T60" fmla="*/ 121 w 258"/>
                <a:gd name="T61" fmla="*/ 166 h 399"/>
                <a:gd name="T62" fmla="*/ 118 w 258"/>
                <a:gd name="T63" fmla="*/ 201 h 399"/>
                <a:gd name="T64" fmla="*/ 109 w 258"/>
                <a:gd name="T65" fmla="*/ 250 h 399"/>
                <a:gd name="T66" fmla="*/ 108 w 258"/>
                <a:gd name="T67" fmla="*/ 274 h 399"/>
                <a:gd name="T68" fmla="*/ 125 w 258"/>
                <a:gd name="T69" fmla="*/ 316 h 399"/>
                <a:gd name="T70" fmla="*/ 113 w 258"/>
                <a:gd name="T71" fmla="*/ 311 h 399"/>
                <a:gd name="T72" fmla="*/ 125 w 258"/>
                <a:gd name="T73" fmla="*/ 353 h 399"/>
                <a:gd name="T74" fmla="*/ 137 w 258"/>
                <a:gd name="T75" fmla="*/ 354 h 399"/>
                <a:gd name="T76" fmla="*/ 146 w 258"/>
                <a:gd name="T77" fmla="*/ 311 h 399"/>
                <a:gd name="T78" fmla="*/ 137 w 258"/>
                <a:gd name="T79" fmla="*/ 315 h 399"/>
                <a:gd name="T80" fmla="*/ 140 w 258"/>
                <a:gd name="T81" fmla="*/ 301 h 399"/>
                <a:gd name="T82" fmla="*/ 121 w 258"/>
                <a:gd name="T83" fmla="*/ 274 h 399"/>
                <a:gd name="T84" fmla="*/ 153 w 258"/>
                <a:gd name="T85" fmla="*/ 247 h 399"/>
                <a:gd name="T86" fmla="*/ 111 w 258"/>
                <a:gd name="T87" fmla="*/ 236 h 399"/>
                <a:gd name="T88" fmla="*/ 147 w 258"/>
                <a:gd name="T89" fmla="*/ 258 h 399"/>
                <a:gd name="T90" fmla="*/ 127 w 258"/>
                <a:gd name="T91" fmla="*/ 282 h 399"/>
                <a:gd name="T92" fmla="*/ 121 w 258"/>
                <a:gd name="T93" fmla="*/ 282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8" h="399">
                  <a:moveTo>
                    <a:pt x="122" y="6"/>
                  </a:moveTo>
                  <a:cubicBezTo>
                    <a:pt x="122" y="6"/>
                    <a:pt x="121" y="0"/>
                    <a:pt x="128" y="1"/>
                  </a:cubicBezTo>
                  <a:cubicBezTo>
                    <a:pt x="135" y="2"/>
                    <a:pt x="138" y="3"/>
                    <a:pt x="137" y="8"/>
                  </a:cubicBezTo>
                  <a:cubicBezTo>
                    <a:pt x="137" y="14"/>
                    <a:pt x="138" y="40"/>
                    <a:pt x="138" y="40"/>
                  </a:cubicBezTo>
                  <a:cubicBezTo>
                    <a:pt x="138" y="40"/>
                    <a:pt x="155" y="38"/>
                    <a:pt x="164" y="26"/>
                  </a:cubicBezTo>
                  <a:cubicBezTo>
                    <a:pt x="174" y="15"/>
                    <a:pt x="177" y="12"/>
                    <a:pt x="177" y="12"/>
                  </a:cubicBezTo>
                  <a:cubicBezTo>
                    <a:pt x="177" y="12"/>
                    <a:pt x="187" y="15"/>
                    <a:pt x="185" y="21"/>
                  </a:cubicBezTo>
                  <a:cubicBezTo>
                    <a:pt x="182" y="27"/>
                    <a:pt x="166" y="46"/>
                    <a:pt x="157" y="47"/>
                  </a:cubicBezTo>
                  <a:cubicBezTo>
                    <a:pt x="148" y="49"/>
                    <a:pt x="140" y="49"/>
                    <a:pt x="140" y="49"/>
                  </a:cubicBezTo>
                  <a:cubicBezTo>
                    <a:pt x="140" y="49"/>
                    <a:pt x="151" y="55"/>
                    <a:pt x="158" y="58"/>
                  </a:cubicBezTo>
                  <a:cubicBezTo>
                    <a:pt x="165" y="61"/>
                    <a:pt x="186" y="73"/>
                    <a:pt x="188" y="87"/>
                  </a:cubicBezTo>
                  <a:cubicBezTo>
                    <a:pt x="190" y="100"/>
                    <a:pt x="191" y="100"/>
                    <a:pt x="191" y="100"/>
                  </a:cubicBezTo>
                  <a:cubicBezTo>
                    <a:pt x="191" y="100"/>
                    <a:pt x="228" y="116"/>
                    <a:pt x="231" y="164"/>
                  </a:cubicBezTo>
                  <a:cubicBezTo>
                    <a:pt x="234" y="212"/>
                    <a:pt x="233" y="231"/>
                    <a:pt x="233" y="262"/>
                  </a:cubicBezTo>
                  <a:cubicBezTo>
                    <a:pt x="234" y="293"/>
                    <a:pt x="241" y="337"/>
                    <a:pt x="246" y="346"/>
                  </a:cubicBezTo>
                  <a:cubicBezTo>
                    <a:pt x="251" y="356"/>
                    <a:pt x="258" y="363"/>
                    <a:pt x="258" y="363"/>
                  </a:cubicBezTo>
                  <a:cubicBezTo>
                    <a:pt x="243" y="375"/>
                    <a:pt x="243" y="375"/>
                    <a:pt x="243" y="375"/>
                  </a:cubicBezTo>
                  <a:cubicBezTo>
                    <a:pt x="243" y="375"/>
                    <a:pt x="228" y="357"/>
                    <a:pt x="225" y="331"/>
                  </a:cubicBezTo>
                  <a:cubicBezTo>
                    <a:pt x="221" y="305"/>
                    <a:pt x="217" y="222"/>
                    <a:pt x="217" y="211"/>
                  </a:cubicBezTo>
                  <a:cubicBezTo>
                    <a:pt x="217" y="201"/>
                    <a:pt x="217" y="200"/>
                    <a:pt x="217" y="200"/>
                  </a:cubicBezTo>
                  <a:cubicBezTo>
                    <a:pt x="217" y="200"/>
                    <a:pt x="205" y="188"/>
                    <a:pt x="195" y="183"/>
                  </a:cubicBezTo>
                  <a:cubicBezTo>
                    <a:pt x="184" y="179"/>
                    <a:pt x="185" y="179"/>
                    <a:pt x="185" y="179"/>
                  </a:cubicBezTo>
                  <a:cubicBezTo>
                    <a:pt x="185" y="179"/>
                    <a:pt x="176" y="194"/>
                    <a:pt x="167" y="201"/>
                  </a:cubicBezTo>
                  <a:cubicBezTo>
                    <a:pt x="159" y="207"/>
                    <a:pt x="145" y="212"/>
                    <a:pt x="145" y="212"/>
                  </a:cubicBezTo>
                  <a:cubicBezTo>
                    <a:pt x="145" y="212"/>
                    <a:pt x="167" y="220"/>
                    <a:pt x="173" y="238"/>
                  </a:cubicBezTo>
                  <a:cubicBezTo>
                    <a:pt x="179" y="255"/>
                    <a:pt x="178" y="293"/>
                    <a:pt x="177" y="322"/>
                  </a:cubicBezTo>
                  <a:cubicBezTo>
                    <a:pt x="176" y="352"/>
                    <a:pt x="177" y="358"/>
                    <a:pt x="175" y="362"/>
                  </a:cubicBezTo>
                  <a:cubicBezTo>
                    <a:pt x="172" y="365"/>
                    <a:pt x="165" y="365"/>
                    <a:pt x="164" y="359"/>
                  </a:cubicBezTo>
                  <a:cubicBezTo>
                    <a:pt x="163" y="353"/>
                    <a:pt x="163" y="292"/>
                    <a:pt x="163" y="272"/>
                  </a:cubicBezTo>
                  <a:cubicBezTo>
                    <a:pt x="163" y="253"/>
                    <a:pt x="151" y="227"/>
                    <a:pt x="139" y="223"/>
                  </a:cubicBezTo>
                  <a:cubicBezTo>
                    <a:pt x="127" y="219"/>
                    <a:pt x="129" y="220"/>
                    <a:pt x="129" y="220"/>
                  </a:cubicBezTo>
                  <a:cubicBezTo>
                    <a:pt x="129" y="220"/>
                    <a:pt x="112" y="227"/>
                    <a:pt x="104" y="240"/>
                  </a:cubicBezTo>
                  <a:cubicBezTo>
                    <a:pt x="95" y="254"/>
                    <a:pt x="95" y="268"/>
                    <a:pt x="95" y="306"/>
                  </a:cubicBezTo>
                  <a:cubicBezTo>
                    <a:pt x="95" y="343"/>
                    <a:pt x="96" y="359"/>
                    <a:pt x="92" y="362"/>
                  </a:cubicBezTo>
                  <a:cubicBezTo>
                    <a:pt x="87" y="365"/>
                    <a:pt x="84" y="367"/>
                    <a:pt x="83" y="362"/>
                  </a:cubicBezTo>
                  <a:cubicBezTo>
                    <a:pt x="82" y="357"/>
                    <a:pt x="78" y="273"/>
                    <a:pt x="80" y="259"/>
                  </a:cubicBezTo>
                  <a:cubicBezTo>
                    <a:pt x="81" y="245"/>
                    <a:pt x="87" y="229"/>
                    <a:pt x="98" y="221"/>
                  </a:cubicBezTo>
                  <a:cubicBezTo>
                    <a:pt x="110" y="213"/>
                    <a:pt x="110" y="213"/>
                    <a:pt x="110" y="213"/>
                  </a:cubicBezTo>
                  <a:cubicBezTo>
                    <a:pt x="110" y="213"/>
                    <a:pt x="90" y="204"/>
                    <a:pt x="82" y="193"/>
                  </a:cubicBezTo>
                  <a:cubicBezTo>
                    <a:pt x="74" y="182"/>
                    <a:pt x="73" y="179"/>
                    <a:pt x="73" y="179"/>
                  </a:cubicBezTo>
                  <a:cubicBezTo>
                    <a:pt x="73" y="179"/>
                    <a:pt x="62" y="183"/>
                    <a:pt x="53" y="190"/>
                  </a:cubicBezTo>
                  <a:cubicBezTo>
                    <a:pt x="45" y="198"/>
                    <a:pt x="42" y="202"/>
                    <a:pt x="42" y="202"/>
                  </a:cubicBezTo>
                  <a:cubicBezTo>
                    <a:pt x="42" y="202"/>
                    <a:pt x="41" y="257"/>
                    <a:pt x="38" y="289"/>
                  </a:cubicBezTo>
                  <a:cubicBezTo>
                    <a:pt x="34" y="321"/>
                    <a:pt x="26" y="356"/>
                    <a:pt x="20" y="365"/>
                  </a:cubicBezTo>
                  <a:cubicBezTo>
                    <a:pt x="13" y="374"/>
                    <a:pt x="0" y="367"/>
                    <a:pt x="0" y="367"/>
                  </a:cubicBezTo>
                  <a:cubicBezTo>
                    <a:pt x="0" y="367"/>
                    <a:pt x="5" y="357"/>
                    <a:pt x="8" y="349"/>
                  </a:cubicBezTo>
                  <a:cubicBezTo>
                    <a:pt x="10" y="342"/>
                    <a:pt x="25" y="309"/>
                    <a:pt x="25" y="278"/>
                  </a:cubicBezTo>
                  <a:cubicBezTo>
                    <a:pt x="25" y="247"/>
                    <a:pt x="27" y="203"/>
                    <a:pt x="26" y="183"/>
                  </a:cubicBezTo>
                  <a:cubicBezTo>
                    <a:pt x="26" y="162"/>
                    <a:pt x="32" y="135"/>
                    <a:pt x="45" y="122"/>
                  </a:cubicBezTo>
                  <a:cubicBezTo>
                    <a:pt x="58" y="108"/>
                    <a:pt x="68" y="102"/>
                    <a:pt x="68" y="102"/>
                  </a:cubicBezTo>
                  <a:cubicBezTo>
                    <a:pt x="68" y="102"/>
                    <a:pt x="68" y="81"/>
                    <a:pt x="74" y="76"/>
                  </a:cubicBezTo>
                  <a:cubicBezTo>
                    <a:pt x="79" y="71"/>
                    <a:pt x="102" y="55"/>
                    <a:pt x="112" y="54"/>
                  </a:cubicBezTo>
                  <a:cubicBezTo>
                    <a:pt x="122" y="53"/>
                    <a:pt x="121" y="53"/>
                    <a:pt x="121" y="53"/>
                  </a:cubicBezTo>
                  <a:cubicBezTo>
                    <a:pt x="121" y="53"/>
                    <a:pt x="110" y="50"/>
                    <a:pt x="100" y="47"/>
                  </a:cubicBezTo>
                  <a:cubicBezTo>
                    <a:pt x="91" y="43"/>
                    <a:pt x="80" y="32"/>
                    <a:pt x="77" y="26"/>
                  </a:cubicBezTo>
                  <a:cubicBezTo>
                    <a:pt x="73" y="21"/>
                    <a:pt x="72" y="14"/>
                    <a:pt x="75" y="14"/>
                  </a:cubicBezTo>
                  <a:cubicBezTo>
                    <a:pt x="77" y="13"/>
                    <a:pt x="82" y="10"/>
                    <a:pt x="87" y="20"/>
                  </a:cubicBezTo>
                  <a:cubicBezTo>
                    <a:pt x="93" y="30"/>
                    <a:pt x="106" y="39"/>
                    <a:pt x="112" y="40"/>
                  </a:cubicBezTo>
                  <a:cubicBezTo>
                    <a:pt x="119" y="40"/>
                    <a:pt x="121" y="39"/>
                    <a:pt x="121" y="39"/>
                  </a:cubicBezTo>
                  <a:lnTo>
                    <a:pt x="122" y="6"/>
                  </a:lnTo>
                  <a:close/>
                  <a:moveTo>
                    <a:pt x="127" y="60"/>
                  </a:moveTo>
                  <a:cubicBezTo>
                    <a:pt x="127" y="60"/>
                    <a:pt x="103" y="76"/>
                    <a:pt x="97" y="77"/>
                  </a:cubicBezTo>
                  <a:cubicBezTo>
                    <a:pt x="90" y="78"/>
                    <a:pt x="85" y="90"/>
                    <a:pt x="85" y="93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4" y="97"/>
                    <a:pt x="106" y="88"/>
                    <a:pt x="114" y="87"/>
                  </a:cubicBezTo>
                  <a:cubicBezTo>
                    <a:pt x="122" y="85"/>
                    <a:pt x="139" y="86"/>
                    <a:pt x="152" y="91"/>
                  </a:cubicBezTo>
                  <a:cubicBezTo>
                    <a:pt x="165" y="96"/>
                    <a:pt x="170" y="95"/>
                    <a:pt x="172" y="97"/>
                  </a:cubicBezTo>
                  <a:cubicBezTo>
                    <a:pt x="175" y="98"/>
                    <a:pt x="177" y="86"/>
                    <a:pt x="166" y="79"/>
                  </a:cubicBezTo>
                  <a:cubicBezTo>
                    <a:pt x="156" y="72"/>
                    <a:pt x="142" y="67"/>
                    <a:pt x="136" y="65"/>
                  </a:cubicBezTo>
                  <a:cubicBezTo>
                    <a:pt x="131" y="62"/>
                    <a:pt x="127" y="60"/>
                    <a:pt x="127" y="60"/>
                  </a:cubicBezTo>
                  <a:close/>
                  <a:moveTo>
                    <a:pt x="66" y="120"/>
                  </a:moveTo>
                  <a:cubicBezTo>
                    <a:pt x="67" y="165"/>
                    <a:pt x="67" y="165"/>
                    <a:pt x="67" y="165"/>
                  </a:cubicBezTo>
                  <a:cubicBezTo>
                    <a:pt x="67" y="165"/>
                    <a:pt x="51" y="171"/>
                    <a:pt x="46" y="177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37" y="161"/>
                    <a:pt x="46" y="144"/>
                  </a:cubicBezTo>
                  <a:cubicBezTo>
                    <a:pt x="55" y="126"/>
                    <a:pt x="66" y="120"/>
                    <a:pt x="66" y="120"/>
                  </a:cubicBezTo>
                  <a:close/>
                  <a:moveTo>
                    <a:pt x="193" y="121"/>
                  </a:moveTo>
                  <a:cubicBezTo>
                    <a:pt x="191" y="165"/>
                    <a:pt x="191" y="165"/>
                    <a:pt x="191" y="165"/>
                  </a:cubicBezTo>
                  <a:cubicBezTo>
                    <a:pt x="191" y="165"/>
                    <a:pt x="206" y="174"/>
                    <a:pt x="211" y="177"/>
                  </a:cubicBezTo>
                  <a:cubicBezTo>
                    <a:pt x="217" y="181"/>
                    <a:pt x="218" y="182"/>
                    <a:pt x="218" y="182"/>
                  </a:cubicBezTo>
                  <a:cubicBezTo>
                    <a:pt x="218" y="182"/>
                    <a:pt x="219" y="152"/>
                    <a:pt x="206" y="135"/>
                  </a:cubicBezTo>
                  <a:cubicBezTo>
                    <a:pt x="194" y="117"/>
                    <a:pt x="193" y="121"/>
                    <a:pt x="193" y="121"/>
                  </a:cubicBezTo>
                  <a:close/>
                  <a:moveTo>
                    <a:pt x="175" y="112"/>
                  </a:moveTo>
                  <a:cubicBezTo>
                    <a:pt x="173" y="159"/>
                    <a:pt x="173" y="159"/>
                    <a:pt x="173" y="159"/>
                  </a:cubicBezTo>
                  <a:cubicBezTo>
                    <a:pt x="173" y="159"/>
                    <a:pt x="149" y="152"/>
                    <a:pt x="127" y="152"/>
                  </a:cubicBezTo>
                  <a:cubicBezTo>
                    <a:pt x="106" y="152"/>
                    <a:pt x="92" y="157"/>
                    <a:pt x="87" y="159"/>
                  </a:cubicBezTo>
                  <a:cubicBezTo>
                    <a:pt x="83" y="160"/>
                    <a:pt x="82" y="160"/>
                    <a:pt x="82" y="160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3" y="113"/>
                    <a:pt x="106" y="104"/>
                    <a:pt x="121" y="104"/>
                  </a:cubicBezTo>
                  <a:cubicBezTo>
                    <a:pt x="137" y="104"/>
                    <a:pt x="159" y="106"/>
                    <a:pt x="164" y="109"/>
                  </a:cubicBezTo>
                  <a:cubicBezTo>
                    <a:pt x="169" y="111"/>
                    <a:pt x="175" y="112"/>
                    <a:pt x="175" y="112"/>
                  </a:cubicBezTo>
                  <a:close/>
                  <a:moveTo>
                    <a:pt x="88" y="177"/>
                  </a:moveTo>
                  <a:cubicBezTo>
                    <a:pt x="88" y="177"/>
                    <a:pt x="105" y="167"/>
                    <a:pt x="121" y="166"/>
                  </a:cubicBezTo>
                  <a:cubicBezTo>
                    <a:pt x="137" y="166"/>
                    <a:pt x="168" y="170"/>
                    <a:pt x="170" y="173"/>
                  </a:cubicBezTo>
                  <a:cubicBezTo>
                    <a:pt x="172" y="175"/>
                    <a:pt x="157" y="191"/>
                    <a:pt x="146" y="197"/>
                  </a:cubicBezTo>
                  <a:cubicBezTo>
                    <a:pt x="136" y="204"/>
                    <a:pt x="130" y="207"/>
                    <a:pt x="118" y="201"/>
                  </a:cubicBezTo>
                  <a:cubicBezTo>
                    <a:pt x="105" y="195"/>
                    <a:pt x="88" y="177"/>
                    <a:pt x="88" y="177"/>
                  </a:cubicBezTo>
                  <a:close/>
                  <a:moveTo>
                    <a:pt x="111" y="236"/>
                  </a:moveTo>
                  <a:cubicBezTo>
                    <a:pt x="110" y="238"/>
                    <a:pt x="105" y="247"/>
                    <a:pt x="109" y="250"/>
                  </a:cubicBezTo>
                  <a:cubicBezTo>
                    <a:pt x="113" y="254"/>
                    <a:pt x="126" y="252"/>
                    <a:pt x="126" y="252"/>
                  </a:cubicBezTo>
                  <a:cubicBezTo>
                    <a:pt x="126" y="252"/>
                    <a:pt x="130" y="259"/>
                    <a:pt x="122" y="261"/>
                  </a:cubicBezTo>
                  <a:cubicBezTo>
                    <a:pt x="115" y="262"/>
                    <a:pt x="104" y="268"/>
                    <a:pt x="108" y="274"/>
                  </a:cubicBezTo>
                  <a:cubicBezTo>
                    <a:pt x="112" y="279"/>
                    <a:pt x="117" y="281"/>
                    <a:pt x="115" y="284"/>
                  </a:cubicBezTo>
                  <a:cubicBezTo>
                    <a:pt x="113" y="287"/>
                    <a:pt x="108" y="302"/>
                    <a:pt x="115" y="307"/>
                  </a:cubicBezTo>
                  <a:cubicBezTo>
                    <a:pt x="123" y="312"/>
                    <a:pt x="125" y="316"/>
                    <a:pt x="125" y="316"/>
                  </a:cubicBezTo>
                  <a:cubicBezTo>
                    <a:pt x="126" y="342"/>
                    <a:pt x="126" y="342"/>
                    <a:pt x="126" y="342"/>
                  </a:cubicBezTo>
                  <a:cubicBezTo>
                    <a:pt x="126" y="342"/>
                    <a:pt x="117" y="332"/>
                    <a:pt x="117" y="327"/>
                  </a:cubicBezTo>
                  <a:cubicBezTo>
                    <a:pt x="117" y="322"/>
                    <a:pt x="116" y="311"/>
                    <a:pt x="113" y="311"/>
                  </a:cubicBezTo>
                  <a:cubicBezTo>
                    <a:pt x="109" y="310"/>
                    <a:pt x="106" y="314"/>
                    <a:pt x="106" y="322"/>
                  </a:cubicBezTo>
                  <a:cubicBezTo>
                    <a:pt x="107" y="330"/>
                    <a:pt x="108" y="343"/>
                    <a:pt x="115" y="347"/>
                  </a:cubicBezTo>
                  <a:cubicBezTo>
                    <a:pt x="122" y="352"/>
                    <a:pt x="125" y="353"/>
                    <a:pt x="125" y="353"/>
                  </a:cubicBezTo>
                  <a:cubicBezTo>
                    <a:pt x="125" y="391"/>
                    <a:pt x="125" y="391"/>
                    <a:pt x="125" y="391"/>
                  </a:cubicBezTo>
                  <a:cubicBezTo>
                    <a:pt x="125" y="391"/>
                    <a:pt x="134" y="399"/>
                    <a:pt x="135" y="393"/>
                  </a:cubicBezTo>
                  <a:cubicBezTo>
                    <a:pt x="136" y="386"/>
                    <a:pt x="137" y="354"/>
                    <a:pt x="137" y="354"/>
                  </a:cubicBezTo>
                  <a:cubicBezTo>
                    <a:pt x="137" y="354"/>
                    <a:pt x="150" y="348"/>
                    <a:pt x="153" y="340"/>
                  </a:cubicBezTo>
                  <a:cubicBezTo>
                    <a:pt x="155" y="331"/>
                    <a:pt x="156" y="311"/>
                    <a:pt x="156" y="311"/>
                  </a:cubicBezTo>
                  <a:cubicBezTo>
                    <a:pt x="156" y="311"/>
                    <a:pt x="146" y="308"/>
                    <a:pt x="146" y="311"/>
                  </a:cubicBezTo>
                  <a:cubicBezTo>
                    <a:pt x="146" y="314"/>
                    <a:pt x="147" y="334"/>
                    <a:pt x="142" y="339"/>
                  </a:cubicBezTo>
                  <a:cubicBezTo>
                    <a:pt x="137" y="344"/>
                    <a:pt x="137" y="344"/>
                    <a:pt x="137" y="344"/>
                  </a:cubicBezTo>
                  <a:cubicBezTo>
                    <a:pt x="137" y="315"/>
                    <a:pt x="137" y="315"/>
                    <a:pt x="137" y="315"/>
                  </a:cubicBezTo>
                  <a:cubicBezTo>
                    <a:pt x="137" y="315"/>
                    <a:pt x="151" y="312"/>
                    <a:pt x="152" y="298"/>
                  </a:cubicBezTo>
                  <a:cubicBezTo>
                    <a:pt x="152" y="285"/>
                    <a:pt x="147" y="276"/>
                    <a:pt x="145" y="283"/>
                  </a:cubicBezTo>
                  <a:cubicBezTo>
                    <a:pt x="142" y="290"/>
                    <a:pt x="143" y="297"/>
                    <a:pt x="140" y="301"/>
                  </a:cubicBezTo>
                  <a:cubicBezTo>
                    <a:pt x="137" y="304"/>
                    <a:pt x="137" y="304"/>
                    <a:pt x="137" y="304"/>
                  </a:cubicBezTo>
                  <a:cubicBezTo>
                    <a:pt x="137" y="304"/>
                    <a:pt x="139" y="284"/>
                    <a:pt x="137" y="280"/>
                  </a:cubicBezTo>
                  <a:cubicBezTo>
                    <a:pt x="135" y="276"/>
                    <a:pt x="125" y="275"/>
                    <a:pt x="121" y="274"/>
                  </a:cubicBezTo>
                  <a:cubicBezTo>
                    <a:pt x="118" y="273"/>
                    <a:pt x="112" y="271"/>
                    <a:pt x="122" y="270"/>
                  </a:cubicBezTo>
                  <a:cubicBezTo>
                    <a:pt x="132" y="268"/>
                    <a:pt x="149" y="270"/>
                    <a:pt x="153" y="265"/>
                  </a:cubicBezTo>
                  <a:cubicBezTo>
                    <a:pt x="156" y="261"/>
                    <a:pt x="159" y="250"/>
                    <a:pt x="153" y="247"/>
                  </a:cubicBezTo>
                  <a:cubicBezTo>
                    <a:pt x="147" y="244"/>
                    <a:pt x="138" y="243"/>
                    <a:pt x="128" y="243"/>
                  </a:cubicBezTo>
                  <a:cubicBezTo>
                    <a:pt x="118" y="243"/>
                    <a:pt x="117" y="242"/>
                    <a:pt x="119" y="238"/>
                  </a:cubicBezTo>
                  <a:cubicBezTo>
                    <a:pt x="120" y="235"/>
                    <a:pt x="112" y="235"/>
                    <a:pt x="111" y="236"/>
                  </a:cubicBezTo>
                  <a:close/>
                  <a:moveTo>
                    <a:pt x="136" y="251"/>
                  </a:moveTo>
                  <a:cubicBezTo>
                    <a:pt x="136" y="251"/>
                    <a:pt x="129" y="260"/>
                    <a:pt x="135" y="260"/>
                  </a:cubicBezTo>
                  <a:cubicBezTo>
                    <a:pt x="142" y="260"/>
                    <a:pt x="147" y="260"/>
                    <a:pt x="147" y="258"/>
                  </a:cubicBezTo>
                  <a:cubicBezTo>
                    <a:pt x="147" y="256"/>
                    <a:pt x="145" y="253"/>
                    <a:pt x="141" y="252"/>
                  </a:cubicBezTo>
                  <a:cubicBezTo>
                    <a:pt x="137" y="252"/>
                    <a:pt x="136" y="251"/>
                    <a:pt x="136" y="251"/>
                  </a:cubicBezTo>
                  <a:close/>
                  <a:moveTo>
                    <a:pt x="127" y="282"/>
                  </a:moveTo>
                  <a:cubicBezTo>
                    <a:pt x="127" y="304"/>
                    <a:pt x="127" y="304"/>
                    <a:pt x="127" y="304"/>
                  </a:cubicBezTo>
                  <a:cubicBezTo>
                    <a:pt x="127" y="304"/>
                    <a:pt x="120" y="303"/>
                    <a:pt x="119" y="294"/>
                  </a:cubicBezTo>
                  <a:cubicBezTo>
                    <a:pt x="119" y="285"/>
                    <a:pt x="118" y="283"/>
                    <a:pt x="121" y="282"/>
                  </a:cubicBezTo>
                  <a:cubicBezTo>
                    <a:pt x="124" y="281"/>
                    <a:pt x="127" y="282"/>
                    <a:pt x="127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0" name="iSlîdé">
              <a:extLst>
                <a:ext uri="{FF2B5EF4-FFF2-40B4-BE49-F238E27FC236}">
                  <a16:creationId xmlns:a16="http://schemas.microsoft.com/office/drawing/2014/main" id="{E6AB2468-3042-4B5A-83E1-25FEF605A36D}"/>
                </a:ext>
              </a:extLst>
            </p:cNvPr>
            <p:cNvSpPr/>
            <p:nvPr/>
          </p:nvSpPr>
          <p:spPr bwMode="auto">
            <a:xfrm>
              <a:off x="3899271" y="2881593"/>
              <a:ext cx="164718" cy="116821"/>
            </a:xfrm>
            <a:custGeom>
              <a:avLst/>
              <a:gdLst>
                <a:gd name="T0" fmla="*/ 33 w 78"/>
                <a:gd name="T1" fmla="*/ 27 h 55"/>
                <a:gd name="T2" fmla="*/ 34 w 78"/>
                <a:gd name="T3" fmla="*/ 36 h 55"/>
                <a:gd name="T4" fmla="*/ 27 w 78"/>
                <a:gd name="T5" fmla="*/ 34 h 55"/>
                <a:gd name="T6" fmla="*/ 30 w 78"/>
                <a:gd name="T7" fmla="*/ 40 h 55"/>
                <a:gd name="T8" fmla="*/ 29 w 78"/>
                <a:gd name="T9" fmla="*/ 48 h 55"/>
                <a:gd name="T10" fmla="*/ 19 w 78"/>
                <a:gd name="T11" fmla="*/ 43 h 55"/>
                <a:gd name="T12" fmla="*/ 2 w 78"/>
                <a:gd name="T13" fmla="*/ 36 h 55"/>
                <a:gd name="T14" fmla="*/ 2 w 78"/>
                <a:gd name="T15" fmla="*/ 28 h 55"/>
                <a:gd name="T16" fmla="*/ 11 w 78"/>
                <a:gd name="T17" fmla="*/ 38 h 55"/>
                <a:gd name="T18" fmla="*/ 17 w 78"/>
                <a:gd name="T19" fmla="*/ 36 h 55"/>
                <a:gd name="T20" fmla="*/ 11 w 78"/>
                <a:gd name="T21" fmla="*/ 23 h 55"/>
                <a:gd name="T22" fmla="*/ 19 w 78"/>
                <a:gd name="T23" fmla="*/ 29 h 55"/>
                <a:gd name="T24" fmla="*/ 23 w 78"/>
                <a:gd name="T25" fmla="*/ 32 h 55"/>
                <a:gd name="T26" fmla="*/ 30 w 78"/>
                <a:gd name="T27" fmla="*/ 30 h 55"/>
                <a:gd name="T28" fmla="*/ 29 w 78"/>
                <a:gd name="T29" fmla="*/ 28 h 55"/>
                <a:gd name="T30" fmla="*/ 22 w 78"/>
                <a:gd name="T31" fmla="*/ 22 h 55"/>
                <a:gd name="T32" fmla="*/ 72 w 78"/>
                <a:gd name="T33" fmla="*/ 25 h 55"/>
                <a:gd name="T34" fmla="*/ 70 w 78"/>
                <a:gd name="T35" fmla="*/ 26 h 55"/>
                <a:gd name="T36" fmla="*/ 69 w 78"/>
                <a:gd name="T37" fmla="*/ 17 h 55"/>
                <a:gd name="T38" fmla="*/ 68 w 78"/>
                <a:gd name="T39" fmla="*/ 17 h 55"/>
                <a:gd name="T40" fmla="*/ 49 w 78"/>
                <a:gd name="T41" fmla="*/ 27 h 55"/>
                <a:gd name="T42" fmla="*/ 46 w 78"/>
                <a:gd name="T43" fmla="*/ 28 h 55"/>
                <a:gd name="T44" fmla="*/ 49 w 78"/>
                <a:gd name="T45" fmla="*/ 27 h 55"/>
                <a:gd name="T46" fmla="*/ 53 w 78"/>
                <a:gd name="T47" fmla="*/ 27 h 55"/>
                <a:gd name="T48" fmla="*/ 52 w 78"/>
                <a:gd name="T49" fmla="*/ 27 h 55"/>
                <a:gd name="T50" fmla="*/ 49 w 78"/>
                <a:gd name="T51" fmla="*/ 23 h 55"/>
                <a:gd name="T52" fmla="*/ 52 w 78"/>
                <a:gd name="T53" fmla="*/ 22 h 55"/>
                <a:gd name="T54" fmla="*/ 60 w 78"/>
                <a:gd name="T55" fmla="*/ 25 h 55"/>
                <a:gd name="T56" fmla="*/ 57 w 78"/>
                <a:gd name="T57" fmla="*/ 25 h 55"/>
                <a:gd name="T58" fmla="*/ 36 w 78"/>
                <a:gd name="T59" fmla="*/ 8 h 55"/>
                <a:gd name="T60" fmla="*/ 43 w 78"/>
                <a:gd name="T61" fmla="*/ 7 h 55"/>
                <a:gd name="T62" fmla="*/ 48 w 78"/>
                <a:gd name="T63" fmla="*/ 10 h 55"/>
                <a:gd name="T64" fmla="*/ 60 w 78"/>
                <a:gd name="T65" fmla="*/ 4 h 55"/>
                <a:gd name="T66" fmla="*/ 55 w 78"/>
                <a:gd name="T67" fmla="*/ 11 h 55"/>
                <a:gd name="T68" fmla="*/ 62 w 78"/>
                <a:gd name="T69" fmla="*/ 15 h 55"/>
                <a:gd name="T70" fmla="*/ 73 w 78"/>
                <a:gd name="T71" fmla="*/ 15 h 55"/>
                <a:gd name="T72" fmla="*/ 66 w 78"/>
                <a:gd name="T73" fmla="*/ 19 h 55"/>
                <a:gd name="T74" fmla="*/ 61 w 78"/>
                <a:gd name="T75" fmla="*/ 23 h 55"/>
                <a:gd name="T76" fmla="*/ 74 w 78"/>
                <a:gd name="T77" fmla="*/ 23 h 55"/>
                <a:gd name="T78" fmla="*/ 71 w 78"/>
                <a:gd name="T79" fmla="*/ 29 h 55"/>
                <a:gd name="T80" fmla="*/ 57 w 78"/>
                <a:gd name="T81" fmla="*/ 29 h 55"/>
                <a:gd name="T82" fmla="*/ 55 w 78"/>
                <a:gd name="T83" fmla="*/ 41 h 55"/>
                <a:gd name="T84" fmla="*/ 43 w 78"/>
                <a:gd name="T85" fmla="*/ 44 h 55"/>
                <a:gd name="T86" fmla="*/ 45 w 78"/>
                <a:gd name="T87" fmla="*/ 40 h 55"/>
                <a:gd name="T88" fmla="*/ 51 w 78"/>
                <a:gd name="T89" fmla="*/ 44 h 55"/>
                <a:gd name="T90" fmla="*/ 44 w 78"/>
                <a:gd name="T91" fmla="*/ 34 h 55"/>
                <a:gd name="T92" fmla="*/ 34 w 78"/>
                <a:gd name="T93" fmla="*/ 22 h 55"/>
                <a:gd name="T94" fmla="*/ 9 w 78"/>
                <a:gd name="T95" fmla="*/ 13 h 55"/>
                <a:gd name="T96" fmla="*/ 5 w 78"/>
                <a:gd name="T97" fmla="*/ 2 h 55"/>
                <a:gd name="T98" fmla="*/ 17 w 78"/>
                <a:gd name="T99" fmla="*/ 1 h 55"/>
                <a:gd name="T100" fmla="*/ 15 w 78"/>
                <a:gd name="T101" fmla="*/ 7 h 55"/>
                <a:gd name="T102" fmla="*/ 34 w 78"/>
                <a:gd name="T103" fmla="*/ 19 h 55"/>
                <a:gd name="T104" fmla="*/ 44 w 78"/>
                <a:gd name="T105" fmla="*/ 22 h 55"/>
                <a:gd name="T106" fmla="*/ 40 w 78"/>
                <a:gd name="T107" fmla="*/ 20 h 55"/>
                <a:gd name="T108" fmla="*/ 51 w 78"/>
                <a:gd name="T109" fmla="*/ 16 h 55"/>
                <a:gd name="T110" fmla="*/ 55 w 78"/>
                <a:gd name="T111" fmla="*/ 20 h 55"/>
                <a:gd name="T112" fmla="*/ 54 w 78"/>
                <a:gd name="T113" fmla="*/ 15 h 55"/>
                <a:gd name="T114" fmla="*/ 38 w 78"/>
                <a:gd name="T115" fmla="*/ 18 h 55"/>
                <a:gd name="T116" fmla="*/ 39 w 78"/>
                <a:gd name="T117" fmla="*/ 14 h 55"/>
                <a:gd name="T118" fmla="*/ 36 w 78"/>
                <a:gd name="T119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55">
                  <a:moveTo>
                    <a:pt x="25" y="22"/>
                  </a:moveTo>
                  <a:cubicBezTo>
                    <a:pt x="27" y="23"/>
                    <a:pt x="31" y="24"/>
                    <a:pt x="33" y="27"/>
                  </a:cubicBezTo>
                  <a:cubicBezTo>
                    <a:pt x="36" y="29"/>
                    <a:pt x="38" y="31"/>
                    <a:pt x="37" y="33"/>
                  </a:cubicBezTo>
                  <a:cubicBezTo>
                    <a:pt x="37" y="35"/>
                    <a:pt x="36" y="36"/>
                    <a:pt x="34" y="36"/>
                  </a:cubicBezTo>
                  <a:cubicBezTo>
                    <a:pt x="33" y="35"/>
                    <a:pt x="29" y="34"/>
                    <a:pt x="28" y="33"/>
                  </a:cubicBezTo>
                  <a:cubicBezTo>
                    <a:pt x="28" y="33"/>
                    <a:pt x="28" y="33"/>
                    <a:pt x="27" y="34"/>
                  </a:cubicBezTo>
                  <a:cubicBezTo>
                    <a:pt x="27" y="35"/>
                    <a:pt x="27" y="36"/>
                    <a:pt x="27" y="36"/>
                  </a:cubicBezTo>
                  <a:cubicBezTo>
                    <a:pt x="27" y="36"/>
                    <a:pt x="28" y="38"/>
                    <a:pt x="30" y="40"/>
                  </a:cubicBezTo>
                  <a:cubicBezTo>
                    <a:pt x="32" y="41"/>
                    <a:pt x="34" y="43"/>
                    <a:pt x="33" y="46"/>
                  </a:cubicBezTo>
                  <a:cubicBezTo>
                    <a:pt x="33" y="48"/>
                    <a:pt x="30" y="50"/>
                    <a:pt x="29" y="48"/>
                  </a:cubicBezTo>
                  <a:cubicBezTo>
                    <a:pt x="27" y="47"/>
                    <a:pt x="25" y="43"/>
                    <a:pt x="24" y="43"/>
                  </a:cubicBezTo>
                  <a:cubicBezTo>
                    <a:pt x="23" y="42"/>
                    <a:pt x="22" y="42"/>
                    <a:pt x="19" y="43"/>
                  </a:cubicBezTo>
                  <a:cubicBezTo>
                    <a:pt x="17" y="44"/>
                    <a:pt x="9" y="45"/>
                    <a:pt x="7" y="43"/>
                  </a:cubicBezTo>
                  <a:cubicBezTo>
                    <a:pt x="4" y="42"/>
                    <a:pt x="3" y="40"/>
                    <a:pt x="2" y="36"/>
                  </a:cubicBezTo>
                  <a:cubicBezTo>
                    <a:pt x="1" y="32"/>
                    <a:pt x="0" y="29"/>
                    <a:pt x="1" y="28"/>
                  </a:cubicBezTo>
                  <a:cubicBezTo>
                    <a:pt x="1" y="28"/>
                    <a:pt x="2" y="26"/>
                    <a:pt x="2" y="28"/>
                  </a:cubicBezTo>
                  <a:cubicBezTo>
                    <a:pt x="3" y="29"/>
                    <a:pt x="4" y="32"/>
                    <a:pt x="5" y="34"/>
                  </a:cubicBezTo>
                  <a:cubicBezTo>
                    <a:pt x="6" y="37"/>
                    <a:pt x="7" y="39"/>
                    <a:pt x="11" y="38"/>
                  </a:cubicBezTo>
                  <a:cubicBezTo>
                    <a:pt x="14" y="38"/>
                    <a:pt x="16" y="38"/>
                    <a:pt x="17" y="38"/>
                  </a:cubicBezTo>
                  <a:cubicBezTo>
                    <a:pt x="18" y="37"/>
                    <a:pt x="18" y="37"/>
                    <a:pt x="17" y="36"/>
                  </a:cubicBezTo>
                  <a:cubicBezTo>
                    <a:pt x="17" y="35"/>
                    <a:pt x="12" y="32"/>
                    <a:pt x="11" y="30"/>
                  </a:cubicBezTo>
                  <a:cubicBezTo>
                    <a:pt x="10" y="28"/>
                    <a:pt x="9" y="25"/>
                    <a:pt x="11" y="23"/>
                  </a:cubicBezTo>
                  <a:cubicBezTo>
                    <a:pt x="13" y="20"/>
                    <a:pt x="14" y="21"/>
                    <a:pt x="15" y="23"/>
                  </a:cubicBezTo>
                  <a:cubicBezTo>
                    <a:pt x="15" y="24"/>
                    <a:pt x="17" y="27"/>
                    <a:pt x="19" y="29"/>
                  </a:cubicBezTo>
                  <a:cubicBezTo>
                    <a:pt x="20" y="31"/>
                    <a:pt x="21" y="31"/>
                    <a:pt x="22" y="32"/>
                  </a:cubicBezTo>
                  <a:cubicBezTo>
                    <a:pt x="23" y="33"/>
                    <a:pt x="23" y="33"/>
                    <a:pt x="23" y="32"/>
                  </a:cubicBezTo>
                  <a:cubicBezTo>
                    <a:pt x="23" y="31"/>
                    <a:pt x="23" y="29"/>
                    <a:pt x="25" y="29"/>
                  </a:cubicBezTo>
                  <a:cubicBezTo>
                    <a:pt x="26" y="29"/>
                    <a:pt x="28" y="29"/>
                    <a:pt x="30" y="30"/>
                  </a:cubicBezTo>
                  <a:cubicBezTo>
                    <a:pt x="31" y="31"/>
                    <a:pt x="32" y="31"/>
                    <a:pt x="32" y="31"/>
                  </a:cubicBezTo>
                  <a:cubicBezTo>
                    <a:pt x="32" y="31"/>
                    <a:pt x="31" y="29"/>
                    <a:pt x="29" y="28"/>
                  </a:cubicBezTo>
                  <a:cubicBezTo>
                    <a:pt x="27" y="27"/>
                    <a:pt x="25" y="25"/>
                    <a:pt x="24" y="25"/>
                  </a:cubicBezTo>
                  <a:cubicBezTo>
                    <a:pt x="23" y="25"/>
                    <a:pt x="22" y="23"/>
                    <a:pt x="22" y="22"/>
                  </a:cubicBezTo>
                  <a:cubicBezTo>
                    <a:pt x="23" y="22"/>
                    <a:pt x="23" y="21"/>
                    <a:pt x="25" y="22"/>
                  </a:cubicBezTo>
                  <a:close/>
                  <a:moveTo>
                    <a:pt x="72" y="25"/>
                  </a:moveTo>
                  <a:cubicBezTo>
                    <a:pt x="72" y="25"/>
                    <a:pt x="72" y="26"/>
                    <a:pt x="71" y="26"/>
                  </a:cubicBezTo>
                  <a:cubicBezTo>
                    <a:pt x="71" y="27"/>
                    <a:pt x="70" y="26"/>
                    <a:pt x="70" y="26"/>
                  </a:cubicBezTo>
                  <a:cubicBezTo>
                    <a:pt x="70" y="26"/>
                    <a:pt x="71" y="25"/>
                    <a:pt x="72" y="25"/>
                  </a:cubicBezTo>
                  <a:close/>
                  <a:moveTo>
                    <a:pt x="69" y="17"/>
                  </a:moveTo>
                  <a:cubicBezTo>
                    <a:pt x="69" y="16"/>
                    <a:pt x="69" y="16"/>
                    <a:pt x="68" y="16"/>
                  </a:cubicBezTo>
                  <a:cubicBezTo>
                    <a:pt x="67" y="17"/>
                    <a:pt x="67" y="17"/>
                    <a:pt x="68" y="17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49" y="27"/>
                  </a:moveTo>
                  <a:cubicBezTo>
                    <a:pt x="49" y="28"/>
                    <a:pt x="50" y="29"/>
                    <a:pt x="49" y="30"/>
                  </a:cubicBezTo>
                  <a:cubicBezTo>
                    <a:pt x="48" y="30"/>
                    <a:pt x="47" y="30"/>
                    <a:pt x="46" y="28"/>
                  </a:cubicBezTo>
                  <a:cubicBezTo>
                    <a:pt x="44" y="27"/>
                    <a:pt x="45" y="26"/>
                    <a:pt x="46" y="26"/>
                  </a:cubicBezTo>
                  <a:cubicBezTo>
                    <a:pt x="48" y="26"/>
                    <a:pt x="49" y="26"/>
                    <a:pt x="49" y="27"/>
                  </a:cubicBezTo>
                  <a:close/>
                  <a:moveTo>
                    <a:pt x="52" y="27"/>
                  </a:moveTo>
                  <a:cubicBezTo>
                    <a:pt x="52" y="26"/>
                    <a:pt x="53" y="26"/>
                    <a:pt x="53" y="27"/>
                  </a:cubicBezTo>
                  <a:cubicBezTo>
                    <a:pt x="53" y="28"/>
                    <a:pt x="52" y="28"/>
                    <a:pt x="52" y="28"/>
                  </a:cubicBezTo>
                  <a:cubicBezTo>
                    <a:pt x="52" y="28"/>
                    <a:pt x="52" y="27"/>
                    <a:pt x="52" y="27"/>
                  </a:cubicBezTo>
                  <a:close/>
                  <a:moveTo>
                    <a:pt x="52" y="22"/>
                  </a:moveTo>
                  <a:cubicBezTo>
                    <a:pt x="53" y="22"/>
                    <a:pt x="49" y="23"/>
                    <a:pt x="49" y="23"/>
                  </a:cubicBezTo>
                  <a:cubicBezTo>
                    <a:pt x="48" y="23"/>
                    <a:pt x="48" y="21"/>
                    <a:pt x="49" y="21"/>
                  </a:cubicBezTo>
                  <a:cubicBezTo>
                    <a:pt x="50" y="21"/>
                    <a:pt x="52" y="21"/>
                    <a:pt x="52" y="22"/>
                  </a:cubicBezTo>
                  <a:close/>
                  <a:moveTo>
                    <a:pt x="58" y="24"/>
                  </a:moveTo>
                  <a:cubicBezTo>
                    <a:pt x="58" y="24"/>
                    <a:pt x="59" y="24"/>
                    <a:pt x="60" y="25"/>
                  </a:cubicBezTo>
                  <a:cubicBezTo>
                    <a:pt x="61" y="26"/>
                    <a:pt x="60" y="26"/>
                    <a:pt x="59" y="26"/>
                  </a:cubicBezTo>
                  <a:cubicBezTo>
                    <a:pt x="58" y="26"/>
                    <a:pt x="57" y="26"/>
                    <a:pt x="57" y="25"/>
                  </a:cubicBezTo>
                  <a:cubicBezTo>
                    <a:pt x="57" y="24"/>
                    <a:pt x="57" y="24"/>
                    <a:pt x="58" y="24"/>
                  </a:cubicBezTo>
                  <a:close/>
                  <a:moveTo>
                    <a:pt x="36" y="8"/>
                  </a:moveTo>
                  <a:cubicBezTo>
                    <a:pt x="38" y="7"/>
                    <a:pt x="39" y="8"/>
                    <a:pt x="40" y="7"/>
                  </a:cubicBezTo>
                  <a:cubicBezTo>
                    <a:pt x="41" y="6"/>
                    <a:pt x="43" y="6"/>
                    <a:pt x="43" y="7"/>
                  </a:cubicBezTo>
                  <a:cubicBezTo>
                    <a:pt x="42" y="9"/>
                    <a:pt x="41" y="10"/>
                    <a:pt x="42" y="11"/>
                  </a:cubicBezTo>
                  <a:cubicBezTo>
                    <a:pt x="44" y="11"/>
                    <a:pt x="46" y="11"/>
                    <a:pt x="48" y="10"/>
                  </a:cubicBezTo>
                  <a:cubicBezTo>
                    <a:pt x="50" y="8"/>
                    <a:pt x="55" y="4"/>
                    <a:pt x="57" y="4"/>
                  </a:cubicBezTo>
                  <a:cubicBezTo>
                    <a:pt x="58" y="3"/>
                    <a:pt x="60" y="4"/>
                    <a:pt x="60" y="4"/>
                  </a:cubicBezTo>
                  <a:cubicBezTo>
                    <a:pt x="60" y="5"/>
                    <a:pt x="61" y="8"/>
                    <a:pt x="59" y="9"/>
                  </a:cubicBezTo>
                  <a:cubicBezTo>
                    <a:pt x="57" y="10"/>
                    <a:pt x="55" y="11"/>
                    <a:pt x="55" y="11"/>
                  </a:cubicBezTo>
                  <a:cubicBezTo>
                    <a:pt x="54" y="12"/>
                    <a:pt x="53" y="12"/>
                    <a:pt x="55" y="13"/>
                  </a:cubicBezTo>
                  <a:cubicBezTo>
                    <a:pt x="56" y="13"/>
                    <a:pt x="60" y="14"/>
                    <a:pt x="62" y="15"/>
                  </a:cubicBezTo>
                  <a:cubicBezTo>
                    <a:pt x="63" y="15"/>
                    <a:pt x="65" y="15"/>
                    <a:pt x="66" y="14"/>
                  </a:cubicBezTo>
                  <a:cubicBezTo>
                    <a:pt x="67" y="14"/>
                    <a:pt x="71" y="14"/>
                    <a:pt x="73" y="15"/>
                  </a:cubicBezTo>
                  <a:cubicBezTo>
                    <a:pt x="74" y="15"/>
                    <a:pt x="75" y="17"/>
                    <a:pt x="74" y="18"/>
                  </a:cubicBezTo>
                  <a:cubicBezTo>
                    <a:pt x="73" y="19"/>
                    <a:pt x="67" y="19"/>
                    <a:pt x="66" y="19"/>
                  </a:cubicBezTo>
                  <a:cubicBezTo>
                    <a:pt x="65" y="18"/>
                    <a:pt x="63" y="19"/>
                    <a:pt x="62" y="20"/>
                  </a:cubicBezTo>
                  <a:cubicBezTo>
                    <a:pt x="61" y="21"/>
                    <a:pt x="60" y="22"/>
                    <a:pt x="61" y="23"/>
                  </a:cubicBezTo>
                  <a:cubicBezTo>
                    <a:pt x="62" y="23"/>
                    <a:pt x="64" y="25"/>
                    <a:pt x="67" y="24"/>
                  </a:cubicBezTo>
                  <a:cubicBezTo>
                    <a:pt x="69" y="24"/>
                    <a:pt x="72" y="23"/>
                    <a:pt x="74" y="23"/>
                  </a:cubicBezTo>
                  <a:cubicBezTo>
                    <a:pt x="76" y="23"/>
                    <a:pt x="78" y="24"/>
                    <a:pt x="78" y="25"/>
                  </a:cubicBezTo>
                  <a:cubicBezTo>
                    <a:pt x="77" y="25"/>
                    <a:pt x="74" y="29"/>
                    <a:pt x="71" y="29"/>
                  </a:cubicBezTo>
                  <a:cubicBezTo>
                    <a:pt x="69" y="29"/>
                    <a:pt x="65" y="27"/>
                    <a:pt x="62" y="28"/>
                  </a:cubicBezTo>
                  <a:cubicBezTo>
                    <a:pt x="59" y="29"/>
                    <a:pt x="58" y="29"/>
                    <a:pt x="57" y="29"/>
                  </a:cubicBezTo>
                  <a:cubicBezTo>
                    <a:pt x="56" y="29"/>
                    <a:pt x="51" y="32"/>
                    <a:pt x="51" y="33"/>
                  </a:cubicBezTo>
                  <a:cubicBezTo>
                    <a:pt x="50" y="35"/>
                    <a:pt x="54" y="38"/>
                    <a:pt x="55" y="41"/>
                  </a:cubicBezTo>
                  <a:cubicBezTo>
                    <a:pt x="56" y="45"/>
                    <a:pt x="57" y="52"/>
                    <a:pt x="55" y="54"/>
                  </a:cubicBezTo>
                  <a:cubicBezTo>
                    <a:pt x="52" y="55"/>
                    <a:pt x="46" y="51"/>
                    <a:pt x="43" y="44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3" y="37"/>
                    <a:pt x="45" y="40"/>
                  </a:cubicBezTo>
                  <a:cubicBezTo>
                    <a:pt x="47" y="43"/>
                    <a:pt x="49" y="46"/>
                    <a:pt x="50" y="46"/>
                  </a:cubicBezTo>
                  <a:cubicBezTo>
                    <a:pt x="51" y="47"/>
                    <a:pt x="52" y="45"/>
                    <a:pt x="51" y="44"/>
                  </a:cubicBezTo>
                  <a:cubicBezTo>
                    <a:pt x="51" y="42"/>
                    <a:pt x="49" y="38"/>
                    <a:pt x="48" y="36"/>
                  </a:cubicBezTo>
                  <a:cubicBezTo>
                    <a:pt x="47" y="34"/>
                    <a:pt x="46" y="34"/>
                    <a:pt x="44" y="34"/>
                  </a:cubicBezTo>
                  <a:cubicBezTo>
                    <a:pt x="43" y="34"/>
                    <a:pt x="43" y="32"/>
                    <a:pt x="43" y="31"/>
                  </a:cubicBezTo>
                  <a:cubicBezTo>
                    <a:pt x="43" y="30"/>
                    <a:pt x="38" y="24"/>
                    <a:pt x="34" y="22"/>
                  </a:cubicBezTo>
                  <a:cubicBezTo>
                    <a:pt x="31" y="20"/>
                    <a:pt x="24" y="15"/>
                    <a:pt x="20" y="14"/>
                  </a:cubicBezTo>
                  <a:cubicBezTo>
                    <a:pt x="16" y="12"/>
                    <a:pt x="11" y="12"/>
                    <a:pt x="9" y="13"/>
                  </a:cubicBezTo>
                  <a:cubicBezTo>
                    <a:pt x="7" y="13"/>
                    <a:pt x="3" y="14"/>
                    <a:pt x="2" y="11"/>
                  </a:cubicBezTo>
                  <a:cubicBezTo>
                    <a:pt x="1" y="9"/>
                    <a:pt x="3" y="4"/>
                    <a:pt x="5" y="2"/>
                  </a:cubicBezTo>
                  <a:cubicBezTo>
                    <a:pt x="8" y="0"/>
                    <a:pt x="12" y="1"/>
                    <a:pt x="14" y="1"/>
                  </a:cubicBezTo>
                  <a:cubicBezTo>
                    <a:pt x="15" y="2"/>
                    <a:pt x="16" y="1"/>
                    <a:pt x="17" y="1"/>
                  </a:cubicBezTo>
                  <a:cubicBezTo>
                    <a:pt x="18" y="1"/>
                    <a:pt x="18" y="2"/>
                    <a:pt x="17" y="3"/>
                  </a:cubicBezTo>
                  <a:cubicBezTo>
                    <a:pt x="16" y="5"/>
                    <a:pt x="16" y="6"/>
                    <a:pt x="15" y="7"/>
                  </a:cubicBezTo>
                  <a:cubicBezTo>
                    <a:pt x="14" y="8"/>
                    <a:pt x="15" y="9"/>
                    <a:pt x="16" y="9"/>
                  </a:cubicBezTo>
                  <a:cubicBezTo>
                    <a:pt x="17" y="9"/>
                    <a:pt x="31" y="17"/>
                    <a:pt x="34" y="19"/>
                  </a:cubicBezTo>
                  <a:cubicBezTo>
                    <a:pt x="37" y="21"/>
                    <a:pt x="40" y="24"/>
                    <a:pt x="41" y="24"/>
                  </a:cubicBezTo>
                  <a:cubicBezTo>
                    <a:pt x="42" y="24"/>
                    <a:pt x="43" y="23"/>
                    <a:pt x="44" y="22"/>
                  </a:cubicBezTo>
                  <a:cubicBezTo>
                    <a:pt x="44" y="22"/>
                    <a:pt x="45" y="21"/>
                    <a:pt x="43" y="21"/>
                  </a:cubicBezTo>
                  <a:cubicBezTo>
                    <a:pt x="41" y="21"/>
                    <a:pt x="40" y="21"/>
                    <a:pt x="40" y="20"/>
                  </a:cubicBezTo>
                  <a:cubicBezTo>
                    <a:pt x="41" y="19"/>
                    <a:pt x="44" y="18"/>
                    <a:pt x="46" y="18"/>
                  </a:cubicBezTo>
                  <a:cubicBezTo>
                    <a:pt x="48" y="18"/>
                    <a:pt x="50" y="17"/>
                    <a:pt x="51" y="16"/>
                  </a:cubicBezTo>
                  <a:cubicBezTo>
                    <a:pt x="51" y="16"/>
                    <a:pt x="52" y="18"/>
                    <a:pt x="51" y="18"/>
                  </a:cubicBezTo>
                  <a:cubicBezTo>
                    <a:pt x="51" y="19"/>
                    <a:pt x="55" y="20"/>
                    <a:pt x="55" y="20"/>
                  </a:cubicBezTo>
                  <a:cubicBezTo>
                    <a:pt x="56" y="20"/>
                    <a:pt x="60" y="18"/>
                    <a:pt x="60" y="17"/>
                  </a:cubicBezTo>
                  <a:cubicBezTo>
                    <a:pt x="59" y="17"/>
                    <a:pt x="57" y="15"/>
                    <a:pt x="54" y="15"/>
                  </a:cubicBezTo>
                  <a:cubicBezTo>
                    <a:pt x="50" y="14"/>
                    <a:pt x="49" y="14"/>
                    <a:pt x="45" y="16"/>
                  </a:cubicBezTo>
                  <a:cubicBezTo>
                    <a:pt x="42" y="18"/>
                    <a:pt x="39" y="19"/>
                    <a:pt x="38" y="18"/>
                  </a:cubicBezTo>
                  <a:cubicBezTo>
                    <a:pt x="36" y="18"/>
                    <a:pt x="37" y="17"/>
                    <a:pt x="38" y="16"/>
                  </a:cubicBezTo>
                  <a:cubicBezTo>
                    <a:pt x="39" y="15"/>
                    <a:pt x="41" y="14"/>
                    <a:pt x="39" y="14"/>
                  </a:cubicBezTo>
                  <a:cubicBezTo>
                    <a:pt x="38" y="14"/>
                    <a:pt x="34" y="15"/>
                    <a:pt x="33" y="13"/>
                  </a:cubicBezTo>
                  <a:cubicBezTo>
                    <a:pt x="32" y="11"/>
                    <a:pt x="33" y="9"/>
                    <a:pt x="36" y="8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1" name="îŝḻiḓe">
              <a:extLst>
                <a:ext uri="{FF2B5EF4-FFF2-40B4-BE49-F238E27FC236}">
                  <a16:creationId xmlns:a16="http://schemas.microsoft.com/office/drawing/2014/main" id="{C88E8F52-E7E9-4E40-9003-71FA985E785E}"/>
                </a:ext>
              </a:extLst>
            </p:cNvPr>
            <p:cNvSpPr/>
            <p:nvPr/>
          </p:nvSpPr>
          <p:spPr bwMode="auto">
            <a:xfrm>
              <a:off x="3636423" y="2622250"/>
              <a:ext cx="105139" cy="117989"/>
            </a:xfrm>
            <a:custGeom>
              <a:avLst/>
              <a:gdLst>
                <a:gd name="T0" fmla="*/ 35 w 50"/>
                <a:gd name="T1" fmla="*/ 29 h 56"/>
                <a:gd name="T2" fmla="*/ 23 w 50"/>
                <a:gd name="T3" fmla="*/ 38 h 56"/>
                <a:gd name="T4" fmla="*/ 14 w 50"/>
                <a:gd name="T5" fmla="*/ 47 h 56"/>
                <a:gd name="T6" fmla="*/ 3 w 50"/>
                <a:gd name="T7" fmla="*/ 47 h 56"/>
                <a:gd name="T8" fmla="*/ 0 w 50"/>
                <a:gd name="T9" fmla="*/ 42 h 56"/>
                <a:gd name="T10" fmla="*/ 3 w 50"/>
                <a:gd name="T11" fmla="*/ 39 h 56"/>
                <a:gd name="T12" fmla="*/ 11 w 50"/>
                <a:gd name="T13" fmla="*/ 38 h 56"/>
                <a:gd name="T14" fmla="*/ 21 w 50"/>
                <a:gd name="T15" fmla="*/ 31 h 56"/>
                <a:gd name="T16" fmla="*/ 21 w 50"/>
                <a:gd name="T17" fmla="*/ 29 h 56"/>
                <a:gd name="T18" fmla="*/ 12 w 50"/>
                <a:gd name="T19" fmla="*/ 29 h 56"/>
                <a:gd name="T20" fmla="*/ 7 w 50"/>
                <a:gd name="T21" fmla="*/ 22 h 56"/>
                <a:gd name="T22" fmla="*/ 9 w 50"/>
                <a:gd name="T23" fmla="*/ 16 h 56"/>
                <a:gd name="T24" fmla="*/ 11 w 50"/>
                <a:gd name="T25" fmla="*/ 18 h 56"/>
                <a:gd name="T26" fmla="*/ 18 w 50"/>
                <a:gd name="T27" fmla="*/ 21 h 56"/>
                <a:gd name="T28" fmla="*/ 26 w 50"/>
                <a:gd name="T29" fmla="*/ 21 h 56"/>
                <a:gd name="T30" fmla="*/ 30 w 50"/>
                <a:gd name="T31" fmla="*/ 16 h 56"/>
                <a:gd name="T32" fmla="*/ 32 w 50"/>
                <a:gd name="T33" fmla="*/ 7 h 56"/>
                <a:gd name="T34" fmla="*/ 33 w 50"/>
                <a:gd name="T35" fmla="*/ 1 h 56"/>
                <a:gd name="T36" fmla="*/ 40 w 50"/>
                <a:gd name="T37" fmla="*/ 8 h 56"/>
                <a:gd name="T38" fmla="*/ 41 w 50"/>
                <a:gd name="T39" fmla="*/ 14 h 56"/>
                <a:gd name="T40" fmla="*/ 39 w 50"/>
                <a:gd name="T41" fmla="*/ 20 h 56"/>
                <a:gd name="T42" fmla="*/ 42 w 50"/>
                <a:gd name="T43" fmla="*/ 22 h 56"/>
                <a:gd name="T44" fmla="*/ 49 w 50"/>
                <a:gd name="T45" fmla="*/ 25 h 56"/>
                <a:gd name="T46" fmla="*/ 47 w 50"/>
                <a:gd name="T47" fmla="*/ 29 h 56"/>
                <a:gd name="T48" fmla="*/ 39 w 50"/>
                <a:gd name="T49" fmla="*/ 28 h 56"/>
                <a:gd name="T50" fmla="*/ 35 w 50"/>
                <a:gd name="T51" fmla="*/ 29 h 56"/>
                <a:gd name="T52" fmla="*/ 32 w 50"/>
                <a:gd name="T53" fmla="*/ 42 h 56"/>
                <a:gd name="T54" fmla="*/ 38 w 50"/>
                <a:gd name="T55" fmla="*/ 49 h 56"/>
                <a:gd name="T56" fmla="*/ 38 w 50"/>
                <a:gd name="T57" fmla="*/ 54 h 56"/>
                <a:gd name="T58" fmla="*/ 33 w 50"/>
                <a:gd name="T59" fmla="*/ 55 h 56"/>
                <a:gd name="T60" fmla="*/ 29 w 50"/>
                <a:gd name="T61" fmla="*/ 49 h 56"/>
                <a:gd name="T62" fmla="*/ 30 w 50"/>
                <a:gd name="T63" fmla="*/ 43 h 56"/>
                <a:gd name="T64" fmla="*/ 32 w 50"/>
                <a:gd name="T65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" h="56">
                  <a:moveTo>
                    <a:pt x="35" y="29"/>
                  </a:moveTo>
                  <a:cubicBezTo>
                    <a:pt x="33" y="30"/>
                    <a:pt x="27" y="35"/>
                    <a:pt x="23" y="38"/>
                  </a:cubicBezTo>
                  <a:cubicBezTo>
                    <a:pt x="19" y="42"/>
                    <a:pt x="16" y="46"/>
                    <a:pt x="14" y="47"/>
                  </a:cubicBezTo>
                  <a:cubicBezTo>
                    <a:pt x="12" y="47"/>
                    <a:pt x="6" y="48"/>
                    <a:pt x="3" y="47"/>
                  </a:cubicBezTo>
                  <a:cubicBezTo>
                    <a:pt x="0" y="46"/>
                    <a:pt x="0" y="43"/>
                    <a:pt x="0" y="42"/>
                  </a:cubicBezTo>
                  <a:cubicBezTo>
                    <a:pt x="1" y="41"/>
                    <a:pt x="2" y="39"/>
                    <a:pt x="3" y="39"/>
                  </a:cubicBezTo>
                  <a:cubicBezTo>
                    <a:pt x="4" y="39"/>
                    <a:pt x="6" y="41"/>
                    <a:pt x="11" y="38"/>
                  </a:cubicBezTo>
                  <a:cubicBezTo>
                    <a:pt x="15" y="36"/>
                    <a:pt x="20" y="33"/>
                    <a:pt x="21" y="31"/>
                  </a:cubicBezTo>
                  <a:cubicBezTo>
                    <a:pt x="22" y="30"/>
                    <a:pt x="23" y="28"/>
                    <a:pt x="21" y="29"/>
                  </a:cubicBezTo>
                  <a:cubicBezTo>
                    <a:pt x="20" y="29"/>
                    <a:pt x="14" y="29"/>
                    <a:pt x="12" y="29"/>
                  </a:cubicBezTo>
                  <a:cubicBezTo>
                    <a:pt x="10" y="28"/>
                    <a:pt x="7" y="26"/>
                    <a:pt x="7" y="22"/>
                  </a:cubicBezTo>
                  <a:cubicBezTo>
                    <a:pt x="7" y="18"/>
                    <a:pt x="8" y="17"/>
                    <a:pt x="9" y="16"/>
                  </a:cubicBezTo>
                  <a:cubicBezTo>
                    <a:pt x="10" y="15"/>
                    <a:pt x="11" y="16"/>
                    <a:pt x="11" y="18"/>
                  </a:cubicBezTo>
                  <a:cubicBezTo>
                    <a:pt x="12" y="19"/>
                    <a:pt x="16" y="21"/>
                    <a:pt x="18" y="21"/>
                  </a:cubicBezTo>
                  <a:cubicBezTo>
                    <a:pt x="21" y="22"/>
                    <a:pt x="25" y="21"/>
                    <a:pt x="26" y="21"/>
                  </a:cubicBezTo>
                  <a:cubicBezTo>
                    <a:pt x="27" y="21"/>
                    <a:pt x="29" y="18"/>
                    <a:pt x="30" y="16"/>
                  </a:cubicBezTo>
                  <a:cubicBezTo>
                    <a:pt x="30" y="14"/>
                    <a:pt x="32" y="9"/>
                    <a:pt x="32" y="7"/>
                  </a:cubicBezTo>
                  <a:cubicBezTo>
                    <a:pt x="32" y="4"/>
                    <a:pt x="31" y="2"/>
                    <a:pt x="33" y="1"/>
                  </a:cubicBezTo>
                  <a:cubicBezTo>
                    <a:pt x="35" y="0"/>
                    <a:pt x="39" y="5"/>
                    <a:pt x="40" y="8"/>
                  </a:cubicBezTo>
                  <a:cubicBezTo>
                    <a:pt x="42" y="11"/>
                    <a:pt x="42" y="11"/>
                    <a:pt x="41" y="14"/>
                  </a:cubicBezTo>
                  <a:cubicBezTo>
                    <a:pt x="40" y="17"/>
                    <a:pt x="39" y="18"/>
                    <a:pt x="39" y="20"/>
                  </a:cubicBezTo>
                  <a:cubicBezTo>
                    <a:pt x="39" y="21"/>
                    <a:pt x="39" y="22"/>
                    <a:pt x="42" y="22"/>
                  </a:cubicBezTo>
                  <a:cubicBezTo>
                    <a:pt x="44" y="21"/>
                    <a:pt x="48" y="22"/>
                    <a:pt x="49" y="25"/>
                  </a:cubicBezTo>
                  <a:cubicBezTo>
                    <a:pt x="50" y="27"/>
                    <a:pt x="50" y="29"/>
                    <a:pt x="47" y="29"/>
                  </a:cubicBezTo>
                  <a:cubicBezTo>
                    <a:pt x="45" y="29"/>
                    <a:pt x="41" y="28"/>
                    <a:pt x="39" y="28"/>
                  </a:cubicBezTo>
                  <a:cubicBezTo>
                    <a:pt x="37" y="27"/>
                    <a:pt x="36" y="27"/>
                    <a:pt x="35" y="29"/>
                  </a:cubicBezTo>
                  <a:close/>
                  <a:moveTo>
                    <a:pt x="32" y="42"/>
                  </a:moveTo>
                  <a:cubicBezTo>
                    <a:pt x="33" y="43"/>
                    <a:pt x="37" y="46"/>
                    <a:pt x="38" y="49"/>
                  </a:cubicBezTo>
                  <a:cubicBezTo>
                    <a:pt x="39" y="51"/>
                    <a:pt x="40" y="52"/>
                    <a:pt x="38" y="54"/>
                  </a:cubicBezTo>
                  <a:cubicBezTo>
                    <a:pt x="36" y="56"/>
                    <a:pt x="34" y="56"/>
                    <a:pt x="33" y="55"/>
                  </a:cubicBezTo>
                  <a:cubicBezTo>
                    <a:pt x="32" y="55"/>
                    <a:pt x="30" y="52"/>
                    <a:pt x="29" y="49"/>
                  </a:cubicBezTo>
                  <a:cubicBezTo>
                    <a:pt x="28" y="45"/>
                    <a:pt x="29" y="43"/>
                    <a:pt x="30" y="43"/>
                  </a:cubicBezTo>
                  <a:cubicBezTo>
                    <a:pt x="31" y="42"/>
                    <a:pt x="31" y="42"/>
                    <a:pt x="32" y="42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2" name="ïsḻîḓe">
              <a:extLst>
                <a:ext uri="{FF2B5EF4-FFF2-40B4-BE49-F238E27FC236}">
                  <a16:creationId xmlns:a16="http://schemas.microsoft.com/office/drawing/2014/main" id="{E0C1B3F0-6A15-42B2-9E8B-C65D6571C09C}"/>
                </a:ext>
              </a:extLst>
            </p:cNvPr>
            <p:cNvSpPr/>
            <p:nvPr/>
          </p:nvSpPr>
          <p:spPr bwMode="auto">
            <a:xfrm>
              <a:off x="3194841" y="2594213"/>
              <a:ext cx="114484" cy="151867"/>
            </a:xfrm>
            <a:custGeom>
              <a:avLst/>
              <a:gdLst>
                <a:gd name="T0" fmla="*/ 18 w 54"/>
                <a:gd name="T1" fmla="*/ 64 h 72"/>
                <a:gd name="T2" fmla="*/ 2 w 54"/>
                <a:gd name="T3" fmla="*/ 46 h 72"/>
                <a:gd name="T4" fmla="*/ 10 w 54"/>
                <a:gd name="T5" fmla="*/ 42 h 72"/>
                <a:gd name="T6" fmla="*/ 18 w 54"/>
                <a:gd name="T7" fmla="*/ 34 h 72"/>
                <a:gd name="T8" fmla="*/ 14 w 54"/>
                <a:gd name="T9" fmla="*/ 28 h 72"/>
                <a:gd name="T10" fmla="*/ 7 w 54"/>
                <a:gd name="T11" fmla="*/ 20 h 72"/>
                <a:gd name="T12" fmla="*/ 13 w 54"/>
                <a:gd name="T13" fmla="*/ 16 h 72"/>
                <a:gd name="T14" fmla="*/ 14 w 54"/>
                <a:gd name="T15" fmla="*/ 6 h 72"/>
                <a:gd name="T16" fmla="*/ 20 w 54"/>
                <a:gd name="T17" fmla="*/ 11 h 72"/>
                <a:gd name="T18" fmla="*/ 24 w 54"/>
                <a:gd name="T19" fmla="*/ 6 h 72"/>
                <a:gd name="T20" fmla="*/ 27 w 54"/>
                <a:gd name="T21" fmla="*/ 2 h 72"/>
                <a:gd name="T22" fmla="*/ 24 w 54"/>
                <a:gd name="T23" fmla="*/ 22 h 72"/>
                <a:gd name="T24" fmla="*/ 27 w 54"/>
                <a:gd name="T25" fmla="*/ 27 h 72"/>
                <a:gd name="T26" fmla="*/ 46 w 54"/>
                <a:gd name="T27" fmla="*/ 20 h 72"/>
                <a:gd name="T28" fmla="*/ 53 w 54"/>
                <a:gd name="T29" fmla="*/ 49 h 72"/>
                <a:gd name="T30" fmla="*/ 43 w 54"/>
                <a:gd name="T31" fmla="*/ 60 h 72"/>
                <a:gd name="T32" fmla="*/ 41 w 54"/>
                <a:gd name="T33" fmla="*/ 68 h 72"/>
                <a:gd name="T34" fmla="*/ 33 w 54"/>
                <a:gd name="T35" fmla="*/ 67 h 72"/>
                <a:gd name="T36" fmla="*/ 25 w 54"/>
                <a:gd name="T37" fmla="*/ 63 h 72"/>
                <a:gd name="T38" fmla="*/ 18 w 54"/>
                <a:gd name="T39" fmla="*/ 57 h 72"/>
                <a:gd name="T40" fmla="*/ 36 w 54"/>
                <a:gd name="T41" fmla="*/ 50 h 72"/>
                <a:gd name="T42" fmla="*/ 35 w 54"/>
                <a:gd name="T43" fmla="*/ 51 h 72"/>
                <a:gd name="T44" fmla="*/ 28 w 54"/>
                <a:gd name="T45" fmla="*/ 35 h 72"/>
                <a:gd name="T46" fmla="*/ 36 w 54"/>
                <a:gd name="T47" fmla="*/ 36 h 72"/>
                <a:gd name="T48" fmla="*/ 37 w 54"/>
                <a:gd name="T49" fmla="*/ 45 h 72"/>
                <a:gd name="T50" fmla="*/ 41 w 54"/>
                <a:gd name="T51" fmla="*/ 51 h 72"/>
                <a:gd name="T52" fmla="*/ 49 w 54"/>
                <a:gd name="T53" fmla="*/ 52 h 72"/>
                <a:gd name="T54" fmla="*/ 48 w 54"/>
                <a:gd name="T55" fmla="*/ 23 h 72"/>
                <a:gd name="T56" fmla="*/ 26 w 54"/>
                <a:gd name="T57" fmla="*/ 31 h 72"/>
                <a:gd name="T58" fmla="*/ 22 w 54"/>
                <a:gd name="T59" fmla="*/ 40 h 72"/>
                <a:gd name="T60" fmla="*/ 22 w 54"/>
                <a:gd name="T61" fmla="*/ 52 h 72"/>
                <a:gd name="T62" fmla="*/ 30 w 54"/>
                <a:gd name="T63" fmla="*/ 42 h 72"/>
                <a:gd name="T64" fmla="*/ 25 w 54"/>
                <a:gd name="T65" fmla="*/ 47 h 72"/>
                <a:gd name="T66" fmla="*/ 18 w 54"/>
                <a:gd name="T67" fmla="*/ 48 h 72"/>
                <a:gd name="T68" fmla="*/ 16 w 54"/>
                <a:gd name="T69" fmla="*/ 45 h 72"/>
                <a:gd name="T70" fmla="*/ 18 w 54"/>
                <a:gd name="T71" fmla="*/ 54 h 72"/>
                <a:gd name="T72" fmla="*/ 26 w 54"/>
                <a:gd name="T73" fmla="*/ 56 h 72"/>
                <a:gd name="T74" fmla="*/ 30 w 54"/>
                <a:gd name="T75" fmla="*/ 55 h 72"/>
                <a:gd name="T76" fmla="*/ 26 w 54"/>
                <a:gd name="T77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72">
                  <a:moveTo>
                    <a:pt x="18" y="57"/>
                  </a:moveTo>
                  <a:cubicBezTo>
                    <a:pt x="18" y="58"/>
                    <a:pt x="18" y="63"/>
                    <a:pt x="18" y="64"/>
                  </a:cubicBezTo>
                  <a:cubicBezTo>
                    <a:pt x="17" y="65"/>
                    <a:pt x="11" y="66"/>
                    <a:pt x="8" y="63"/>
                  </a:cubicBezTo>
                  <a:cubicBezTo>
                    <a:pt x="4" y="59"/>
                    <a:pt x="0" y="51"/>
                    <a:pt x="2" y="46"/>
                  </a:cubicBezTo>
                  <a:cubicBezTo>
                    <a:pt x="3" y="41"/>
                    <a:pt x="5" y="39"/>
                    <a:pt x="7" y="40"/>
                  </a:cubicBezTo>
                  <a:cubicBezTo>
                    <a:pt x="9" y="40"/>
                    <a:pt x="9" y="41"/>
                    <a:pt x="10" y="42"/>
                  </a:cubicBezTo>
                  <a:cubicBezTo>
                    <a:pt x="10" y="42"/>
                    <a:pt x="12" y="41"/>
                    <a:pt x="13" y="39"/>
                  </a:cubicBezTo>
                  <a:cubicBezTo>
                    <a:pt x="15" y="38"/>
                    <a:pt x="18" y="35"/>
                    <a:pt x="18" y="34"/>
                  </a:cubicBezTo>
                  <a:cubicBezTo>
                    <a:pt x="18" y="33"/>
                    <a:pt x="17" y="30"/>
                    <a:pt x="16" y="29"/>
                  </a:cubicBezTo>
                  <a:cubicBezTo>
                    <a:pt x="16" y="28"/>
                    <a:pt x="16" y="27"/>
                    <a:pt x="14" y="28"/>
                  </a:cubicBezTo>
                  <a:cubicBezTo>
                    <a:pt x="12" y="28"/>
                    <a:pt x="7" y="28"/>
                    <a:pt x="4" y="23"/>
                  </a:cubicBezTo>
                  <a:cubicBezTo>
                    <a:pt x="2" y="18"/>
                    <a:pt x="5" y="20"/>
                    <a:pt x="7" y="20"/>
                  </a:cubicBezTo>
                  <a:cubicBezTo>
                    <a:pt x="8" y="21"/>
                    <a:pt x="10" y="21"/>
                    <a:pt x="11" y="19"/>
                  </a:cubicBezTo>
                  <a:cubicBezTo>
                    <a:pt x="13" y="18"/>
                    <a:pt x="14" y="19"/>
                    <a:pt x="13" y="16"/>
                  </a:cubicBezTo>
                  <a:cubicBezTo>
                    <a:pt x="13" y="13"/>
                    <a:pt x="13" y="10"/>
                    <a:pt x="13" y="9"/>
                  </a:cubicBezTo>
                  <a:cubicBezTo>
                    <a:pt x="14" y="7"/>
                    <a:pt x="14" y="7"/>
                    <a:pt x="14" y="6"/>
                  </a:cubicBezTo>
                  <a:cubicBezTo>
                    <a:pt x="14" y="5"/>
                    <a:pt x="17" y="2"/>
                    <a:pt x="18" y="4"/>
                  </a:cubicBezTo>
                  <a:cubicBezTo>
                    <a:pt x="18" y="7"/>
                    <a:pt x="20" y="9"/>
                    <a:pt x="20" y="11"/>
                  </a:cubicBezTo>
                  <a:cubicBezTo>
                    <a:pt x="20" y="12"/>
                    <a:pt x="21" y="12"/>
                    <a:pt x="22" y="11"/>
                  </a:cubicBezTo>
                  <a:cubicBezTo>
                    <a:pt x="23" y="10"/>
                    <a:pt x="25" y="8"/>
                    <a:pt x="24" y="6"/>
                  </a:cubicBezTo>
                  <a:cubicBezTo>
                    <a:pt x="24" y="5"/>
                    <a:pt x="22" y="2"/>
                    <a:pt x="23" y="2"/>
                  </a:cubicBezTo>
                  <a:cubicBezTo>
                    <a:pt x="23" y="1"/>
                    <a:pt x="25" y="0"/>
                    <a:pt x="27" y="2"/>
                  </a:cubicBezTo>
                  <a:cubicBezTo>
                    <a:pt x="29" y="4"/>
                    <a:pt x="33" y="8"/>
                    <a:pt x="31" y="12"/>
                  </a:cubicBezTo>
                  <a:cubicBezTo>
                    <a:pt x="28" y="16"/>
                    <a:pt x="25" y="19"/>
                    <a:pt x="24" y="22"/>
                  </a:cubicBezTo>
                  <a:cubicBezTo>
                    <a:pt x="24" y="24"/>
                    <a:pt x="24" y="25"/>
                    <a:pt x="24" y="26"/>
                  </a:cubicBezTo>
                  <a:cubicBezTo>
                    <a:pt x="25" y="27"/>
                    <a:pt x="26" y="27"/>
                    <a:pt x="27" y="27"/>
                  </a:cubicBezTo>
                  <a:cubicBezTo>
                    <a:pt x="28" y="26"/>
                    <a:pt x="32" y="23"/>
                    <a:pt x="35" y="21"/>
                  </a:cubicBezTo>
                  <a:cubicBezTo>
                    <a:pt x="39" y="19"/>
                    <a:pt x="44" y="19"/>
                    <a:pt x="46" y="20"/>
                  </a:cubicBezTo>
                  <a:cubicBezTo>
                    <a:pt x="49" y="21"/>
                    <a:pt x="52" y="22"/>
                    <a:pt x="53" y="25"/>
                  </a:cubicBezTo>
                  <a:cubicBezTo>
                    <a:pt x="54" y="28"/>
                    <a:pt x="54" y="46"/>
                    <a:pt x="53" y="49"/>
                  </a:cubicBezTo>
                  <a:cubicBezTo>
                    <a:pt x="53" y="52"/>
                    <a:pt x="52" y="57"/>
                    <a:pt x="50" y="58"/>
                  </a:cubicBezTo>
                  <a:cubicBezTo>
                    <a:pt x="47" y="60"/>
                    <a:pt x="44" y="60"/>
                    <a:pt x="43" y="60"/>
                  </a:cubicBezTo>
                  <a:cubicBezTo>
                    <a:pt x="41" y="59"/>
                    <a:pt x="39" y="59"/>
                    <a:pt x="39" y="60"/>
                  </a:cubicBezTo>
                  <a:cubicBezTo>
                    <a:pt x="40" y="62"/>
                    <a:pt x="42" y="66"/>
                    <a:pt x="41" y="68"/>
                  </a:cubicBezTo>
                  <a:cubicBezTo>
                    <a:pt x="39" y="71"/>
                    <a:pt x="38" y="72"/>
                    <a:pt x="36" y="72"/>
                  </a:cubicBezTo>
                  <a:cubicBezTo>
                    <a:pt x="34" y="71"/>
                    <a:pt x="33" y="68"/>
                    <a:pt x="33" y="67"/>
                  </a:cubicBezTo>
                  <a:cubicBezTo>
                    <a:pt x="33" y="65"/>
                    <a:pt x="33" y="63"/>
                    <a:pt x="32" y="64"/>
                  </a:cubicBezTo>
                  <a:cubicBezTo>
                    <a:pt x="30" y="65"/>
                    <a:pt x="26" y="66"/>
                    <a:pt x="25" y="63"/>
                  </a:cubicBezTo>
                  <a:cubicBezTo>
                    <a:pt x="24" y="60"/>
                    <a:pt x="24" y="57"/>
                    <a:pt x="24" y="57"/>
                  </a:cubicBezTo>
                  <a:cubicBezTo>
                    <a:pt x="24" y="57"/>
                    <a:pt x="19" y="56"/>
                    <a:pt x="18" y="57"/>
                  </a:cubicBezTo>
                  <a:close/>
                  <a:moveTo>
                    <a:pt x="35" y="51"/>
                  </a:moveTo>
                  <a:cubicBezTo>
                    <a:pt x="35" y="50"/>
                    <a:pt x="35" y="50"/>
                    <a:pt x="36" y="50"/>
                  </a:cubicBezTo>
                  <a:cubicBezTo>
                    <a:pt x="36" y="51"/>
                    <a:pt x="37" y="51"/>
                    <a:pt x="36" y="51"/>
                  </a:cubicBezTo>
                  <a:cubicBezTo>
                    <a:pt x="36" y="52"/>
                    <a:pt x="36" y="51"/>
                    <a:pt x="35" y="51"/>
                  </a:cubicBezTo>
                  <a:close/>
                  <a:moveTo>
                    <a:pt x="24" y="41"/>
                  </a:moveTo>
                  <a:cubicBezTo>
                    <a:pt x="25" y="40"/>
                    <a:pt x="27" y="37"/>
                    <a:pt x="28" y="35"/>
                  </a:cubicBezTo>
                  <a:cubicBezTo>
                    <a:pt x="29" y="34"/>
                    <a:pt x="30" y="32"/>
                    <a:pt x="33" y="32"/>
                  </a:cubicBezTo>
                  <a:cubicBezTo>
                    <a:pt x="36" y="33"/>
                    <a:pt x="38" y="34"/>
                    <a:pt x="36" y="36"/>
                  </a:cubicBezTo>
                  <a:cubicBezTo>
                    <a:pt x="34" y="39"/>
                    <a:pt x="33" y="40"/>
                    <a:pt x="34" y="41"/>
                  </a:cubicBezTo>
                  <a:cubicBezTo>
                    <a:pt x="36" y="42"/>
                    <a:pt x="38" y="43"/>
                    <a:pt x="37" y="45"/>
                  </a:cubicBezTo>
                  <a:cubicBezTo>
                    <a:pt x="36" y="47"/>
                    <a:pt x="36" y="47"/>
                    <a:pt x="37" y="48"/>
                  </a:cubicBezTo>
                  <a:cubicBezTo>
                    <a:pt x="38" y="48"/>
                    <a:pt x="41" y="49"/>
                    <a:pt x="41" y="51"/>
                  </a:cubicBezTo>
                  <a:cubicBezTo>
                    <a:pt x="41" y="53"/>
                    <a:pt x="40" y="54"/>
                    <a:pt x="42" y="54"/>
                  </a:cubicBezTo>
                  <a:cubicBezTo>
                    <a:pt x="44" y="55"/>
                    <a:pt x="48" y="54"/>
                    <a:pt x="49" y="52"/>
                  </a:cubicBezTo>
                  <a:cubicBezTo>
                    <a:pt x="50" y="49"/>
                    <a:pt x="51" y="44"/>
                    <a:pt x="51" y="38"/>
                  </a:cubicBezTo>
                  <a:cubicBezTo>
                    <a:pt x="50" y="31"/>
                    <a:pt x="50" y="25"/>
                    <a:pt x="48" y="23"/>
                  </a:cubicBezTo>
                  <a:cubicBezTo>
                    <a:pt x="45" y="21"/>
                    <a:pt x="41" y="21"/>
                    <a:pt x="37" y="23"/>
                  </a:cubicBezTo>
                  <a:cubicBezTo>
                    <a:pt x="34" y="25"/>
                    <a:pt x="27" y="29"/>
                    <a:pt x="26" y="31"/>
                  </a:cubicBezTo>
                  <a:cubicBezTo>
                    <a:pt x="25" y="33"/>
                    <a:pt x="21" y="35"/>
                    <a:pt x="21" y="37"/>
                  </a:cubicBezTo>
                  <a:cubicBezTo>
                    <a:pt x="21" y="39"/>
                    <a:pt x="22" y="39"/>
                    <a:pt x="22" y="40"/>
                  </a:cubicBezTo>
                  <a:cubicBezTo>
                    <a:pt x="23" y="41"/>
                    <a:pt x="24" y="42"/>
                    <a:pt x="24" y="41"/>
                  </a:cubicBezTo>
                  <a:close/>
                  <a:moveTo>
                    <a:pt x="22" y="52"/>
                  </a:moveTo>
                  <a:cubicBezTo>
                    <a:pt x="23" y="52"/>
                    <a:pt x="26" y="51"/>
                    <a:pt x="28" y="48"/>
                  </a:cubicBezTo>
                  <a:cubicBezTo>
                    <a:pt x="29" y="45"/>
                    <a:pt x="30" y="43"/>
                    <a:pt x="30" y="42"/>
                  </a:cubicBezTo>
                  <a:cubicBezTo>
                    <a:pt x="30" y="40"/>
                    <a:pt x="30" y="39"/>
                    <a:pt x="29" y="41"/>
                  </a:cubicBezTo>
                  <a:cubicBezTo>
                    <a:pt x="28" y="43"/>
                    <a:pt x="26" y="45"/>
                    <a:pt x="25" y="47"/>
                  </a:cubicBezTo>
                  <a:cubicBezTo>
                    <a:pt x="25" y="49"/>
                    <a:pt x="23" y="51"/>
                    <a:pt x="22" y="51"/>
                  </a:cubicBezTo>
                  <a:cubicBezTo>
                    <a:pt x="20" y="51"/>
                    <a:pt x="18" y="49"/>
                    <a:pt x="18" y="48"/>
                  </a:cubicBezTo>
                  <a:cubicBezTo>
                    <a:pt x="18" y="47"/>
                    <a:pt x="18" y="46"/>
                    <a:pt x="18" y="45"/>
                  </a:cubicBezTo>
                  <a:cubicBezTo>
                    <a:pt x="18" y="43"/>
                    <a:pt x="17" y="43"/>
                    <a:pt x="16" y="45"/>
                  </a:cubicBezTo>
                  <a:cubicBezTo>
                    <a:pt x="15" y="48"/>
                    <a:pt x="15" y="48"/>
                    <a:pt x="16" y="50"/>
                  </a:cubicBezTo>
                  <a:cubicBezTo>
                    <a:pt x="16" y="53"/>
                    <a:pt x="16" y="54"/>
                    <a:pt x="18" y="54"/>
                  </a:cubicBezTo>
                  <a:cubicBezTo>
                    <a:pt x="19" y="54"/>
                    <a:pt x="21" y="53"/>
                    <a:pt x="22" y="52"/>
                  </a:cubicBezTo>
                  <a:close/>
                  <a:moveTo>
                    <a:pt x="26" y="56"/>
                  </a:moveTo>
                  <a:cubicBezTo>
                    <a:pt x="27" y="55"/>
                    <a:pt x="27" y="54"/>
                    <a:pt x="28" y="54"/>
                  </a:cubicBezTo>
                  <a:cubicBezTo>
                    <a:pt x="29" y="53"/>
                    <a:pt x="30" y="53"/>
                    <a:pt x="30" y="55"/>
                  </a:cubicBezTo>
                  <a:cubicBezTo>
                    <a:pt x="30" y="56"/>
                    <a:pt x="30" y="59"/>
                    <a:pt x="29" y="59"/>
                  </a:cubicBezTo>
                  <a:cubicBezTo>
                    <a:pt x="27" y="59"/>
                    <a:pt x="26" y="57"/>
                    <a:pt x="26" y="56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3" name="îS1íḑê">
              <a:extLst>
                <a:ext uri="{FF2B5EF4-FFF2-40B4-BE49-F238E27FC236}">
                  <a16:creationId xmlns:a16="http://schemas.microsoft.com/office/drawing/2014/main" id="{01B74F56-B5E4-47D0-949A-16435980FC33}"/>
                </a:ext>
              </a:extLst>
            </p:cNvPr>
            <p:cNvSpPr/>
            <p:nvPr/>
          </p:nvSpPr>
          <p:spPr bwMode="auto">
            <a:xfrm>
              <a:off x="2927321" y="2865238"/>
              <a:ext cx="109812" cy="137849"/>
            </a:xfrm>
            <a:custGeom>
              <a:avLst/>
              <a:gdLst>
                <a:gd name="T0" fmla="*/ 27 w 52"/>
                <a:gd name="T1" fmla="*/ 34 h 65"/>
                <a:gd name="T2" fmla="*/ 31 w 52"/>
                <a:gd name="T3" fmla="*/ 40 h 65"/>
                <a:gd name="T4" fmla="*/ 31 w 52"/>
                <a:gd name="T5" fmla="*/ 45 h 65"/>
                <a:gd name="T6" fmla="*/ 26 w 52"/>
                <a:gd name="T7" fmla="*/ 46 h 65"/>
                <a:gd name="T8" fmla="*/ 27 w 52"/>
                <a:gd name="T9" fmla="*/ 50 h 65"/>
                <a:gd name="T10" fmla="*/ 36 w 52"/>
                <a:gd name="T11" fmla="*/ 46 h 65"/>
                <a:gd name="T12" fmla="*/ 42 w 52"/>
                <a:gd name="T13" fmla="*/ 29 h 65"/>
                <a:gd name="T14" fmla="*/ 45 w 52"/>
                <a:gd name="T15" fmla="*/ 12 h 65"/>
                <a:gd name="T16" fmla="*/ 40 w 52"/>
                <a:gd name="T17" fmla="*/ 9 h 65"/>
                <a:gd name="T18" fmla="*/ 33 w 52"/>
                <a:gd name="T19" fmla="*/ 13 h 65"/>
                <a:gd name="T20" fmla="*/ 31 w 52"/>
                <a:gd name="T21" fmla="*/ 22 h 65"/>
                <a:gd name="T22" fmla="*/ 38 w 52"/>
                <a:gd name="T23" fmla="*/ 32 h 65"/>
                <a:gd name="T24" fmla="*/ 37 w 52"/>
                <a:gd name="T25" fmla="*/ 39 h 65"/>
                <a:gd name="T26" fmla="*/ 31 w 52"/>
                <a:gd name="T27" fmla="*/ 35 h 65"/>
                <a:gd name="T28" fmla="*/ 28 w 52"/>
                <a:gd name="T29" fmla="*/ 31 h 65"/>
                <a:gd name="T30" fmla="*/ 27 w 52"/>
                <a:gd name="T31" fmla="*/ 34 h 65"/>
                <a:gd name="T32" fmla="*/ 15 w 52"/>
                <a:gd name="T33" fmla="*/ 25 h 65"/>
                <a:gd name="T34" fmla="*/ 20 w 52"/>
                <a:gd name="T35" fmla="*/ 28 h 65"/>
                <a:gd name="T36" fmla="*/ 24 w 52"/>
                <a:gd name="T37" fmla="*/ 29 h 65"/>
                <a:gd name="T38" fmla="*/ 22 w 52"/>
                <a:gd name="T39" fmla="*/ 24 h 65"/>
                <a:gd name="T40" fmla="*/ 18 w 52"/>
                <a:gd name="T41" fmla="*/ 22 h 65"/>
                <a:gd name="T42" fmla="*/ 15 w 52"/>
                <a:gd name="T43" fmla="*/ 25 h 65"/>
                <a:gd name="T44" fmla="*/ 4 w 52"/>
                <a:gd name="T45" fmla="*/ 36 h 65"/>
                <a:gd name="T46" fmla="*/ 1 w 52"/>
                <a:gd name="T47" fmla="*/ 36 h 65"/>
                <a:gd name="T48" fmla="*/ 1 w 52"/>
                <a:gd name="T49" fmla="*/ 30 h 65"/>
                <a:gd name="T50" fmla="*/ 8 w 52"/>
                <a:gd name="T51" fmla="*/ 19 h 65"/>
                <a:gd name="T52" fmla="*/ 12 w 52"/>
                <a:gd name="T53" fmla="*/ 8 h 65"/>
                <a:gd name="T54" fmla="*/ 17 w 52"/>
                <a:gd name="T55" fmla="*/ 1 h 65"/>
                <a:gd name="T56" fmla="*/ 24 w 52"/>
                <a:gd name="T57" fmla="*/ 4 h 65"/>
                <a:gd name="T58" fmla="*/ 24 w 52"/>
                <a:gd name="T59" fmla="*/ 13 h 65"/>
                <a:gd name="T60" fmla="*/ 23 w 52"/>
                <a:gd name="T61" fmla="*/ 15 h 65"/>
                <a:gd name="T62" fmla="*/ 27 w 52"/>
                <a:gd name="T63" fmla="*/ 17 h 65"/>
                <a:gd name="T64" fmla="*/ 30 w 52"/>
                <a:gd name="T65" fmla="*/ 13 h 65"/>
                <a:gd name="T66" fmla="*/ 36 w 52"/>
                <a:gd name="T67" fmla="*/ 7 h 65"/>
                <a:gd name="T68" fmla="*/ 47 w 52"/>
                <a:gd name="T69" fmla="*/ 8 h 65"/>
                <a:gd name="T70" fmla="*/ 47 w 52"/>
                <a:gd name="T71" fmla="*/ 23 h 65"/>
                <a:gd name="T72" fmla="*/ 44 w 52"/>
                <a:gd name="T73" fmla="*/ 34 h 65"/>
                <a:gd name="T74" fmla="*/ 46 w 52"/>
                <a:gd name="T75" fmla="*/ 34 h 65"/>
                <a:gd name="T76" fmla="*/ 49 w 52"/>
                <a:gd name="T77" fmla="*/ 31 h 65"/>
                <a:gd name="T78" fmla="*/ 52 w 52"/>
                <a:gd name="T79" fmla="*/ 32 h 65"/>
                <a:gd name="T80" fmla="*/ 49 w 52"/>
                <a:gd name="T81" fmla="*/ 38 h 65"/>
                <a:gd name="T82" fmla="*/ 43 w 52"/>
                <a:gd name="T83" fmla="*/ 44 h 65"/>
                <a:gd name="T84" fmla="*/ 37 w 52"/>
                <a:gd name="T85" fmla="*/ 58 h 65"/>
                <a:gd name="T86" fmla="*/ 22 w 52"/>
                <a:gd name="T87" fmla="*/ 65 h 65"/>
                <a:gd name="T88" fmla="*/ 8 w 52"/>
                <a:gd name="T89" fmla="*/ 65 h 65"/>
                <a:gd name="T90" fmla="*/ 3 w 52"/>
                <a:gd name="T91" fmla="*/ 56 h 65"/>
                <a:gd name="T92" fmla="*/ 6 w 52"/>
                <a:gd name="T93" fmla="*/ 50 h 65"/>
                <a:gd name="T94" fmla="*/ 8 w 52"/>
                <a:gd name="T95" fmla="*/ 52 h 65"/>
                <a:gd name="T96" fmla="*/ 13 w 52"/>
                <a:gd name="T97" fmla="*/ 54 h 65"/>
                <a:gd name="T98" fmla="*/ 16 w 52"/>
                <a:gd name="T99" fmla="*/ 50 h 65"/>
                <a:gd name="T100" fmla="*/ 18 w 52"/>
                <a:gd name="T101" fmla="*/ 46 h 65"/>
                <a:gd name="T102" fmla="*/ 18 w 52"/>
                <a:gd name="T103" fmla="*/ 40 h 65"/>
                <a:gd name="T104" fmla="*/ 9 w 52"/>
                <a:gd name="T105" fmla="*/ 33 h 65"/>
                <a:gd name="T106" fmla="*/ 6 w 52"/>
                <a:gd name="T107" fmla="*/ 33 h 65"/>
                <a:gd name="T108" fmla="*/ 4 w 52"/>
                <a:gd name="T109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" h="65">
                  <a:moveTo>
                    <a:pt x="27" y="34"/>
                  </a:moveTo>
                  <a:cubicBezTo>
                    <a:pt x="29" y="37"/>
                    <a:pt x="30" y="38"/>
                    <a:pt x="31" y="40"/>
                  </a:cubicBezTo>
                  <a:cubicBezTo>
                    <a:pt x="33" y="43"/>
                    <a:pt x="32" y="45"/>
                    <a:pt x="31" y="45"/>
                  </a:cubicBezTo>
                  <a:cubicBezTo>
                    <a:pt x="29" y="46"/>
                    <a:pt x="27" y="47"/>
                    <a:pt x="26" y="46"/>
                  </a:cubicBezTo>
                  <a:cubicBezTo>
                    <a:pt x="24" y="45"/>
                    <a:pt x="25" y="49"/>
                    <a:pt x="27" y="50"/>
                  </a:cubicBezTo>
                  <a:cubicBezTo>
                    <a:pt x="29" y="51"/>
                    <a:pt x="33" y="51"/>
                    <a:pt x="36" y="46"/>
                  </a:cubicBezTo>
                  <a:cubicBezTo>
                    <a:pt x="39" y="42"/>
                    <a:pt x="40" y="38"/>
                    <a:pt x="42" y="29"/>
                  </a:cubicBezTo>
                  <a:cubicBezTo>
                    <a:pt x="44" y="19"/>
                    <a:pt x="45" y="14"/>
                    <a:pt x="45" y="12"/>
                  </a:cubicBezTo>
                  <a:cubicBezTo>
                    <a:pt x="45" y="11"/>
                    <a:pt x="43" y="8"/>
                    <a:pt x="40" y="9"/>
                  </a:cubicBezTo>
                  <a:cubicBezTo>
                    <a:pt x="38" y="9"/>
                    <a:pt x="35" y="11"/>
                    <a:pt x="33" y="13"/>
                  </a:cubicBezTo>
                  <a:cubicBezTo>
                    <a:pt x="32" y="16"/>
                    <a:pt x="29" y="19"/>
                    <a:pt x="31" y="22"/>
                  </a:cubicBezTo>
                  <a:cubicBezTo>
                    <a:pt x="33" y="25"/>
                    <a:pt x="36" y="28"/>
                    <a:pt x="38" y="32"/>
                  </a:cubicBezTo>
                  <a:cubicBezTo>
                    <a:pt x="39" y="36"/>
                    <a:pt x="39" y="38"/>
                    <a:pt x="37" y="39"/>
                  </a:cubicBezTo>
                  <a:cubicBezTo>
                    <a:pt x="36" y="39"/>
                    <a:pt x="34" y="38"/>
                    <a:pt x="31" y="35"/>
                  </a:cubicBezTo>
                  <a:cubicBezTo>
                    <a:pt x="29" y="32"/>
                    <a:pt x="28" y="31"/>
                    <a:pt x="28" y="31"/>
                  </a:cubicBezTo>
                  <a:cubicBezTo>
                    <a:pt x="28" y="31"/>
                    <a:pt x="26" y="32"/>
                    <a:pt x="27" y="34"/>
                  </a:cubicBezTo>
                  <a:close/>
                  <a:moveTo>
                    <a:pt x="15" y="25"/>
                  </a:moveTo>
                  <a:cubicBezTo>
                    <a:pt x="15" y="25"/>
                    <a:pt x="18" y="27"/>
                    <a:pt x="20" y="28"/>
                  </a:cubicBezTo>
                  <a:cubicBezTo>
                    <a:pt x="22" y="29"/>
                    <a:pt x="24" y="30"/>
                    <a:pt x="24" y="29"/>
                  </a:cubicBezTo>
                  <a:cubicBezTo>
                    <a:pt x="25" y="28"/>
                    <a:pt x="25" y="26"/>
                    <a:pt x="22" y="24"/>
                  </a:cubicBezTo>
                  <a:cubicBezTo>
                    <a:pt x="20" y="22"/>
                    <a:pt x="18" y="21"/>
                    <a:pt x="18" y="22"/>
                  </a:cubicBezTo>
                  <a:cubicBezTo>
                    <a:pt x="17" y="22"/>
                    <a:pt x="15" y="25"/>
                    <a:pt x="15" y="25"/>
                  </a:cubicBezTo>
                  <a:close/>
                  <a:moveTo>
                    <a:pt x="4" y="36"/>
                  </a:moveTo>
                  <a:cubicBezTo>
                    <a:pt x="3" y="37"/>
                    <a:pt x="2" y="39"/>
                    <a:pt x="1" y="36"/>
                  </a:cubicBezTo>
                  <a:cubicBezTo>
                    <a:pt x="0" y="34"/>
                    <a:pt x="0" y="33"/>
                    <a:pt x="1" y="30"/>
                  </a:cubicBezTo>
                  <a:cubicBezTo>
                    <a:pt x="3" y="27"/>
                    <a:pt x="5" y="24"/>
                    <a:pt x="8" y="19"/>
                  </a:cubicBezTo>
                  <a:cubicBezTo>
                    <a:pt x="11" y="15"/>
                    <a:pt x="10" y="11"/>
                    <a:pt x="12" y="8"/>
                  </a:cubicBezTo>
                  <a:cubicBezTo>
                    <a:pt x="14" y="4"/>
                    <a:pt x="15" y="2"/>
                    <a:pt x="17" y="1"/>
                  </a:cubicBezTo>
                  <a:cubicBezTo>
                    <a:pt x="19" y="1"/>
                    <a:pt x="23" y="0"/>
                    <a:pt x="24" y="4"/>
                  </a:cubicBezTo>
                  <a:cubicBezTo>
                    <a:pt x="25" y="8"/>
                    <a:pt x="24" y="12"/>
                    <a:pt x="24" y="13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6" y="16"/>
                    <a:pt x="27" y="17"/>
                  </a:cubicBezTo>
                  <a:cubicBezTo>
                    <a:pt x="27" y="18"/>
                    <a:pt x="29" y="15"/>
                    <a:pt x="30" y="13"/>
                  </a:cubicBezTo>
                  <a:cubicBezTo>
                    <a:pt x="30" y="11"/>
                    <a:pt x="33" y="8"/>
                    <a:pt x="36" y="7"/>
                  </a:cubicBezTo>
                  <a:cubicBezTo>
                    <a:pt x="40" y="6"/>
                    <a:pt x="44" y="5"/>
                    <a:pt x="47" y="8"/>
                  </a:cubicBezTo>
                  <a:cubicBezTo>
                    <a:pt x="49" y="11"/>
                    <a:pt x="49" y="13"/>
                    <a:pt x="47" y="2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4" y="34"/>
                    <a:pt x="45" y="34"/>
                    <a:pt x="46" y="34"/>
                  </a:cubicBezTo>
                  <a:cubicBezTo>
                    <a:pt x="46" y="33"/>
                    <a:pt x="47" y="31"/>
                    <a:pt x="49" y="31"/>
                  </a:cubicBezTo>
                  <a:cubicBezTo>
                    <a:pt x="51" y="30"/>
                    <a:pt x="52" y="31"/>
                    <a:pt x="52" y="32"/>
                  </a:cubicBezTo>
                  <a:cubicBezTo>
                    <a:pt x="52" y="33"/>
                    <a:pt x="51" y="36"/>
                    <a:pt x="49" y="38"/>
                  </a:cubicBezTo>
                  <a:cubicBezTo>
                    <a:pt x="48" y="39"/>
                    <a:pt x="45" y="41"/>
                    <a:pt x="43" y="44"/>
                  </a:cubicBezTo>
                  <a:cubicBezTo>
                    <a:pt x="42" y="48"/>
                    <a:pt x="38" y="57"/>
                    <a:pt x="37" y="58"/>
                  </a:cubicBezTo>
                  <a:cubicBezTo>
                    <a:pt x="36" y="60"/>
                    <a:pt x="31" y="65"/>
                    <a:pt x="22" y="65"/>
                  </a:cubicBezTo>
                  <a:cubicBezTo>
                    <a:pt x="12" y="65"/>
                    <a:pt x="12" y="65"/>
                    <a:pt x="8" y="65"/>
                  </a:cubicBezTo>
                  <a:cubicBezTo>
                    <a:pt x="5" y="64"/>
                    <a:pt x="3" y="62"/>
                    <a:pt x="3" y="56"/>
                  </a:cubicBezTo>
                  <a:cubicBezTo>
                    <a:pt x="3" y="50"/>
                    <a:pt x="4" y="50"/>
                    <a:pt x="6" y="50"/>
                  </a:cubicBezTo>
                  <a:cubicBezTo>
                    <a:pt x="7" y="50"/>
                    <a:pt x="8" y="51"/>
                    <a:pt x="8" y="52"/>
                  </a:cubicBezTo>
                  <a:cubicBezTo>
                    <a:pt x="8" y="53"/>
                    <a:pt x="10" y="54"/>
                    <a:pt x="13" y="54"/>
                  </a:cubicBezTo>
                  <a:cubicBezTo>
                    <a:pt x="15" y="53"/>
                    <a:pt x="16" y="52"/>
                    <a:pt x="16" y="50"/>
                  </a:cubicBezTo>
                  <a:cubicBezTo>
                    <a:pt x="16" y="47"/>
                    <a:pt x="17" y="47"/>
                    <a:pt x="18" y="46"/>
                  </a:cubicBezTo>
                  <a:cubicBezTo>
                    <a:pt x="18" y="45"/>
                    <a:pt x="20" y="42"/>
                    <a:pt x="18" y="40"/>
                  </a:cubicBezTo>
                  <a:cubicBezTo>
                    <a:pt x="16" y="38"/>
                    <a:pt x="10" y="34"/>
                    <a:pt x="9" y="33"/>
                  </a:cubicBezTo>
                  <a:cubicBezTo>
                    <a:pt x="8" y="33"/>
                    <a:pt x="8" y="31"/>
                    <a:pt x="6" y="33"/>
                  </a:cubicBezTo>
                  <a:cubicBezTo>
                    <a:pt x="5" y="35"/>
                    <a:pt x="5" y="35"/>
                    <a:pt x="4" y="36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4" name="ïšľïde">
              <a:extLst>
                <a:ext uri="{FF2B5EF4-FFF2-40B4-BE49-F238E27FC236}">
                  <a16:creationId xmlns:a16="http://schemas.microsoft.com/office/drawing/2014/main" id="{234F0590-AC02-4780-B22C-603A7B567346}"/>
                </a:ext>
              </a:extLst>
            </p:cNvPr>
            <p:cNvSpPr/>
            <p:nvPr/>
          </p:nvSpPr>
          <p:spPr bwMode="auto">
            <a:xfrm>
              <a:off x="4048801" y="2932994"/>
              <a:ext cx="4673" cy="2336"/>
            </a:xfrm>
            <a:custGeom>
              <a:avLst/>
              <a:gdLst>
                <a:gd name="T0" fmla="*/ 4 w 4"/>
                <a:gd name="T1" fmla="*/ 0 h 2"/>
                <a:gd name="T2" fmla="*/ 4 w 4"/>
                <a:gd name="T3" fmla="*/ 0 h 2"/>
                <a:gd name="T4" fmla="*/ 4 w 4"/>
                <a:gd name="T5" fmla="*/ 0 h 2"/>
                <a:gd name="T6" fmla="*/ 4 w 4"/>
                <a:gd name="T7" fmla="*/ 2 h 2"/>
                <a:gd name="T8" fmla="*/ 4 w 4"/>
                <a:gd name="T9" fmla="*/ 2 h 2"/>
                <a:gd name="T10" fmla="*/ 2 w 4"/>
                <a:gd name="T11" fmla="*/ 2 h 2"/>
                <a:gd name="T12" fmla="*/ 2 w 4"/>
                <a:gd name="T13" fmla="*/ 2 h 2"/>
                <a:gd name="T14" fmla="*/ 0 w 4"/>
                <a:gd name="T15" fmla="*/ 2 h 2"/>
                <a:gd name="T16" fmla="*/ 2 w 4"/>
                <a:gd name="T17" fmla="*/ 0 h 2"/>
                <a:gd name="T18" fmla="*/ 2 w 4"/>
                <a:gd name="T19" fmla="*/ 0 h 2"/>
                <a:gd name="T20" fmla="*/ 4 w 4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11113" cap="flat">
              <a:solidFill>
                <a:srgbClr val="22181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5" name="íṥḷiḑé">
              <a:extLst>
                <a:ext uri="{FF2B5EF4-FFF2-40B4-BE49-F238E27FC236}">
                  <a16:creationId xmlns:a16="http://schemas.microsoft.com/office/drawing/2014/main" id="{4BF43530-DF2A-487D-8E14-BCB418BAF2EB}"/>
                </a:ext>
              </a:extLst>
            </p:cNvPr>
            <p:cNvSpPr/>
            <p:nvPr/>
          </p:nvSpPr>
          <p:spPr bwMode="auto">
            <a:xfrm>
              <a:off x="4045296" y="2914303"/>
              <a:ext cx="3505" cy="1169"/>
            </a:xfrm>
            <a:custGeom>
              <a:avLst/>
              <a:gdLst>
                <a:gd name="T0" fmla="*/ 3 w 3"/>
                <a:gd name="T1" fmla="*/ 0 h 1"/>
                <a:gd name="T2" fmla="*/ 3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2 w 3"/>
                <a:gd name="T9" fmla="*/ 0 h 1"/>
                <a:gd name="T10" fmla="*/ 0 w 3"/>
                <a:gd name="T11" fmla="*/ 0 h 1"/>
                <a:gd name="T12" fmla="*/ 0 w 3"/>
                <a:gd name="T13" fmla="*/ 1 h 1"/>
                <a:gd name="T14" fmla="*/ 0 w 3"/>
                <a:gd name="T15" fmla="*/ 1 h 1"/>
                <a:gd name="T16" fmla="*/ 2 w 3"/>
                <a:gd name="T17" fmla="*/ 1 h 1"/>
                <a:gd name="T18" fmla="*/ 2 w 3"/>
                <a:gd name="T19" fmla="*/ 1 h 1"/>
                <a:gd name="T20" fmla="*/ 2 w 3"/>
                <a:gd name="T21" fmla="*/ 1 h 1"/>
                <a:gd name="T22" fmla="*/ 3 w 3"/>
                <a:gd name="T23" fmla="*/ 1 h 1"/>
                <a:gd name="T24" fmla="*/ 3 w 3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noFill/>
            <a:ln w="11113" cap="flat">
              <a:solidFill>
                <a:srgbClr val="22181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6" name="íṡ1îḓé">
              <a:extLst>
                <a:ext uri="{FF2B5EF4-FFF2-40B4-BE49-F238E27FC236}">
                  <a16:creationId xmlns:a16="http://schemas.microsoft.com/office/drawing/2014/main" id="{49C860C3-B55D-4495-8E38-8D9BDC5B4AB9}"/>
                </a:ext>
              </a:extLst>
            </p:cNvPr>
            <p:cNvSpPr/>
            <p:nvPr/>
          </p:nvSpPr>
          <p:spPr bwMode="auto">
            <a:xfrm>
              <a:off x="2878256" y="3306821"/>
              <a:ext cx="1185732" cy="482471"/>
            </a:xfrm>
            <a:custGeom>
              <a:avLst/>
              <a:gdLst>
                <a:gd name="T0" fmla="*/ 872 w 1015"/>
                <a:gd name="T1" fmla="*/ 241 h 413"/>
                <a:gd name="T2" fmla="*/ 863 w 1015"/>
                <a:gd name="T3" fmla="*/ 274 h 413"/>
                <a:gd name="T4" fmla="*/ 862 w 1015"/>
                <a:gd name="T5" fmla="*/ 203 h 413"/>
                <a:gd name="T6" fmla="*/ 883 w 1015"/>
                <a:gd name="T7" fmla="*/ 232 h 413"/>
                <a:gd name="T8" fmla="*/ 860 w 1015"/>
                <a:gd name="T9" fmla="*/ 223 h 413"/>
                <a:gd name="T10" fmla="*/ 815 w 1015"/>
                <a:gd name="T11" fmla="*/ 254 h 413"/>
                <a:gd name="T12" fmla="*/ 811 w 1015"/>
                <a:gd name="T13" fmla="*/ 272 h 413"/>
                <a:gd name="T14" fmla="*/ 827 w 1015"/>
                <a:gd name="T15" fmla="*/ 305 h 413"/>
                <a:gd name="T16" fmla="*/ 780 w 1015"/>
                <a:gd name="T17" fmla="*/ 276 h 413"/>
                <a:gd name="T18" fmla="*/ 761 w 1015"/>
                <a:gd name="T19" fmla="*/ 307 h 413"/>
                <a:gd name="T20" fmla="*/ 717 w 1015"/>
                <a:gd name="T21" fmla="*/ 308 h 413"/>
                <a:gd name="T22" fmla="*/ 585 w 1015"/>
                <a:gd name="T23" fmla="*/ 406 h 413"/>
                <a:gd name="T24" fmla="*/ 611 w 1015"/>
                <a:gd name="T25" fmla="*/ 345 h 413"/>
                <a:gd name="T26" fmla="*/ 582 w 1015"/>
                <a:gd name="T27" fmla="*/ 412 h 413"/>
                <a:gd name="T28" fmla="*/ 667 w 1015"/>
                <a:gd name="T29" fmla="*/ 332 h 413"/>
                <a:gd name="T30" fmla="*/ 647 w 1015"/>
                <a:gd name="T31" fmla="*/ 394 h 413"/>
                <a:gd name="T32" fmla="*/ 703 w 1015"/>
                <a:gd name="T33" fmla="*/ 377 h 413"/>
                <a:gd name="T34" fmla="*/ 706 w 1015"/>
                <a:gd name="T35" fmla="*/ 314 h 413"/>
                <a:gd name="T36" fmla="*/ 918 w 1015"/>
                <a:gd name="T37" fmla="*/ 214 h 413"/>
                <a:gd name="T38" fmla="*/ 905 w 1015"/>
                <a:gd name="T39" fmla="*/ 198 h 413"/>
                <a:gd name="T40" fmla="*/ 876 w 1015"/>
                <a:gd name="T41" fmla="*/ 171 h 413"/>
                <a:gd name="T42" fmla="*/ 874 w 1015"/>
                <a:gd name="T43" fmla="*/ 180 h 413"/>
                <a:gd name="T44" fmla="*/ 912 w 1015"/>
                <a:gd name="T45" fmla="*/ 174 h 413"/>
                <a:gd name="T46" fmla="*/ 916 w 1015"/>
                <a:gd name="T47" fmla="*/ 221 h 413"/>
                <a:gd name="T48" fmla="*/ 896 w 1015"/>
                <a:gd name="T49" fmla="*/ 151 h 413"/>
                <a:gd name="T50" fmla="*/ 954 w 1015"/>
                <a:gd name="T51" fmla="*/ 77 h 413"/>
                <a:gd name="T52" fmla="*/ 974 w 1015"/>
                <a:gd name="T53" fmla="*/ 125 h 413"/>
                <a:gd name="T54" fmla="*/ 952 w 1015"/>
                <a:gd name="T55" fmla="*/ 39 h 413"/>
                <a:gd name="T56" fmla="*/ 965 w 1015"/>
                <a:gd name="T57" fmla="*/ 13 h 413"/>
                <a:gd name="T58" fmla="*/ 948 w 1015"/>
                <a:gd name="T59" fmla="*/ 55 h 413"/>
                <a:gd name="T60" fmla="*/ 17 w 1015"/>
                <a:gd name="T61" fmla="*/ 49 h 413"/>
                <a:gd name="T62" fmla="*/ 42 w 1015"/>
                <a:gd name="T63" fmla="*/ 6 h 413"/>
                <a:gd name="T64" fmla="*/ 74 w 1015"/>
                <a:gd name="T65" fmla="*/ 39 h 413"/>
                <a:gd name="T66" fmla="*/ 53 w 1015"/>
                <a:gd name="T67" fmla="*/ 15 h 413"/>
                <a:gd name="T68" fmla="*/ 18 w 1015"/>
                <a:gd name="T69" fmla="*/ 58 h 413"/>
                <a:gd name="T70" fmla="*/ 37 w 1015"/>
                <a:gd name="T71" fmla="*/ 89 h 413"/>
                <a:gd name="T72" fmla="*/ 73 w 1015"/>
                <a:gd name="T73" fmla="*/ 102 h 413"/>
                <a:gd name="T74" fmla="*/ 62 w 1015"/>
                <a:gd name="T75" fmla="*/ 73 h 413"/>
                <a:gd name="T76" fmla="*/ 92 w 1015"/>
                <a:gd name="T77" fmla="*/ 84 h 413"/>
                <a:gd name="T78" fmla="*/ 55 w 1015"/>
                <a:gd name="T79" fmla="*/ 124 h 413"/>
                <a:gd name="T80" fmla="*/ 29 w 1015"/>
                <a:gd name="T81" fmla="*/ 78 h 413"/>
                <a:gd name="T82" fmla="*/ 65 w 1015"/>
                <a:gd name="T83" fmla="*/ 154 h 413"/>
                <a:gd name="T84" fmla="*/ 121 w 1015"/>
                <a:gd name="T85" fmla="*/ 149 h 413"/>
                <a:gd name="T86" fmla="*/ 69 w 1015"/>
                <a:gd name="T87" fmla="*/ 174 h 413"/>
                <a:gd name="T88" fmla="*/ 177 w 1015"/>
                <a:gd name="T89" fmla="*/ 209 h 413"/>
                <a:gd name="T90" fmla="*/ 103 w 1015"/>
                <a:gd name="T91" fmla="*/ 218 h 413"/>
                <a:gd name="T92" fmla="*/ 208 w 1015"/>
                <a:gd name="T93" fmla="*/ 245 h 413"/>
                <a:gd name="T94" fmla="*/ 190 w 1015"/>
                <a:gd name="T95" fmla="*/ 301 h 413"/>
                <a:gd name="T96" fmla="*/ 141 w 1015"/>
                <a:gd name="T97" fmla="*/ 261 h 413"/>
                <a:gd name="T98" fmla="*/ 195 w 1015"/>
                <a:gd name="T99" fmla="*/ 234 h 413"/>
                <a:gd name="T100" fmla="*/ 297 w 1015"/>
                <a:gd name="T101" fmla="*/ 305 h 413"/>
                <a:gd name="T102" fmla="*/ 233 w 1015"/>
                <a:gd name="T103" fmla="*/ 265 h 413"/>
                <a:gd name="T104" fmla="*/ 360 w 1015"/>
                <a:gd name="T105" fmla="*/ 345 h 413"/>
                <a:gd name="T106" fmla="*/ 338 w 1015"/>
                <a:gd name="T107" fmla="*/ 346 h 413"/>
                <a:gd name="T108" fmla="*/ 320 w 1015"/>
                <a:gd name="T109" fmla="*/ 375 h 413"/>
                <a:gd name="T110" fmla="*/ 322 w 1015"/>
                <a:gd name="T111" fmla="*/ 321 h 413"/>
                <a:gd name="T112" fmla="*/ 389 w 1015"/>
                <a:gd name="T113" fmla="*/ 399 h 413"/>
                <a:gd name="T114" fmla="*/ 371 w 1015"/>
                <a:gd name="T115" fmla="*/ 363 h 413"/>
                <a:gd name="T116" fmla="*/ 412 w 1015"/>
                <a:gd name="T117" fmla="*/ 346 h 413"/>
                <a:gd name="T118" fmla="*/ 385 w 1015"/>
                <a:gd name="T119" fmla="*/ 345 h 413"/>
                <a:gd name="T120" fmla="*/ 410 w 1015"/>
                <a:gd name="T121" fmla="*/ 392 h 413"/>
                <a:gd name="T122" fmla="*/ 481 w 1015"/>
                <a:gd name="T123" fmla="*/ 372 h 413"/>
                <a:gd name="T124" fmla="*/ 439 w 1015"/>
                <a:gd name="T125" fmla="*/ 4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5" h="413">
                  <a:moveTo>
                    <a:pt x="894" y="229"/>
                  </a:moveTo>
                  <a:lnTo>
                    <a:pt x="896" y="227"/>
                  </a:lnTo>
                  <a:lnTo>
                    <a:pt x="896" y="227"/>
                  </a:lnTo>
                  <a:lnTo>
                    <a:pt x="896" y="227"/>
                  </a:lnTo>
                  <a:lnTo>
                    <a:pt x="898" y="227"/>
                  </a:lnTo>
                  <a:lnTo>
                    <a:pt x="898" y="229"/>
                  </a:lnTo>
                  <a:lnTo>
                    <a:pt x="898" y="229"/>
                  </a:lnTo>
                  <a:lnTo>
                    <a:pt x="898" y="229"/>
                  </a:lnTo>
                  <a:lnTo>
                    <a:pt x="898" y="229"/>
                  </a:lnTo>
                  <a:lnTo>
                    <a:pt x="898" y="229"/>
                  </a:lnTo>
                  <a:lnTo>
                    <a:pt x="900" y="229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2"/>
                  </a:lnTo>
                  <a:lnTo>
                    <a:pt x="900" y="232"/>
                  </a:lnTo>
                  <a:lnTo>
                    <a:pt x="901" y="232"/>
                  </a:lnTo>
                  <a:lnTo>
                    <a:pt x="901" y="232"/>
                  </a:lnTo>
                  <a:lnTo>
                    <a:pt x="901" y="232"/>
                  </a:lnTo>
                  <a:lnTo>
                    <a:pt x="901" y="232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3"/>
                  </a:lnTo>
                  <a:lnTo>
                    <a:pt x="900" y="243"/>
                  </a:lnTo>
                  <a:lnTo>
                    <a:pt x="900" y="243"/>
                  </a:lnTo>
                  <a:lnTo>
                    <a:pt x="900" y="243"/>
                  </a:lnTo>
                  <a:lnTo>
                    <a:pt x="900" y="243"/>
                  </a:lnTo>
                  <a:lnTo>
                    <a:pt x="900" y="243"/>
                  </a:lnTo>
                  <a:lnTo>
                    <a:pt x="900" y="245"/>
                  </a:lnTo>
                  <a:lnTo>
                    <a:pt x="900" y="245"/>
                  </a:lnTo>
                  <a:lnTo>
                    <a:pt x="900" y="245"/>
                  </a:lnTo>
                  <a:lnTo>
                    <a:pt x="900" y="245"/>
                  </a:lnTo>
                  <a:lnTo>
                    <a:pt x="898" y="245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6" y="247"/>
                  </a:lnTo>
                  <a:lnTo>
                    <a:pt x="896" y="249"/>
                  </a:lnTo>
                  <a:lnTo>
                    <a:pt x="896" y="249"/>
                  </a:lnTo>
                  <a:lnTo>
                    <a:pt x="896" y="249"/>
                  </a:lnTo>
                  <a:lnTo>
                    <a:pt x="896" y="249"/>
                  </a:lnTo>
                  <a:lnTo>
                    <a:pt x="896" y="249"/>
                  </a:lnTo>
                  <a:lnTo>
                    <a:pt x="894" y="249"/>
                  </a:lnTo>
                  <a:lnTo>
                    <a:pt x="894" y="249"/>
                  </a:lnTo>
                  <a:lnTo>
                    <a:pt x="894" y="249"/>
                  </a:lnTo>
                  <a:lnTo>
                    <a:pt x="894" y="250"/>
                  </a:lnTo>
                  <a:lnTo>
                    <a:pt x="894" y="250"/>
                  </a:lnTo>
                  <a:lnTo>
                    <a:pt x="894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1" y="250"/>
                  </a:lnTo>
                  <a:lnTo>
                    <a:pt x="891" y="250"/>
                  </a:lnTo>
                  <a:lnTo>
                    <a:pt x="891" y="250"/>
                  </a:lnTo>
                  <a:lnTo>
                    <a:pt x="891" y="252"/>
                  </a:lnTo>
                  <a:lnTo>
                    <a:pt x="891" y="252"/>
                  </a:lnTo>
                  <a:lnTo>
                    <a:pt x="891" y="252"/>
                  </a:lnTo>
                  <a:lnTo>
                    <a:pt x="889" y="252"/>
                  </a:lnTo>
                  <a:lnTo>
                    <a:pt x="889" y="252"/>
                  </a:lnTo>
                  <a:lnTo>
                    <a:pt x="889" y="252"/>
                  </a:lnTo>
                  <a:lnTo>
                    <a:pt x="889" y="252"/>
                  </a:lnTo>
                  <a:lnTo>
                    <a:pt x="889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5" y="252"/>
                  </a:lnTo>
                  <a:lnTo>
                    <a:pt x="885" y="252"/>
                  </a:lnTo>
                  <a:lnTo>
                    <a:pt x="885" y="250"/>
                  </a:lnTo>
                  <a:lnTo>
                    <a:pt x="885" y="250"/>
                  </a:lnTo>
                  <a:lnTo>
                    <a:pt x="885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2" y="250"/>
                  </a:lnTo>
                  <a:lnTo>
                    <a:pt x="882" y="250"/>
                  </a:lnTo>
                  <a:lnTo>
                    <a:pt x="882" y="250"/>
                  </a:lnTo>
                  <a:lnTo>
                    <a:pt x="882" y="249"/>
                  </a:lnTo>
                  <a:lnTo>
                    <a:pt x="882" y="249"/>
                  </a:lnTo>
                  <a:lnTo>
                    <a:pt x="880" y="249"/>
                  </a:lnTo>
                  <a:lnTo>
                    <a:pt x="880" y="249"/>
                  </a:lnTo>
                  <a:lnTo>
                    <a:pt x="880" y="249"/>
                  </a:lnTo>
                  <a:lnTo>
                    <a:pt x="880" y="249"/>
                  </a:lnTo>
                  <a:lnTo>
                    <a:pt x="880" y="249"/>
                  </a:lnTo>
                  <a:lnTo>
                    <a:pt x="878" y="249"/>
                  </a:lnTo>
                  <a:lnTo>
                    <a:pt x="878" y="247"/>
                  </a:lnTo>
                  <a:lnTo>
                    <a:pt x="878" y="247"/>
                  </a:lnTo>
                  <a:lnTo>
                    <a:pt x="878" y="247"/>
                  </a:lnTo>
                  <a:lnTo>
                    <a:pt x="878" y="247"/>
                  </a:lnTo>
                  <a:lnTo>
                    <a:pt x="876" y="247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4" y="243"/>
                  </a:lnTo>
                  <a:lnTo>
                    <a:pt x="874" y="243"/>
                  </a:lnTo>
                  <a:lnTo>
                    <a:pt x="874" y="243"/>
                  </a:lnTo>
                  <a:lnTo>
                    <a:pt x="874" y="243"/>
                  </a:lnTo>
                  <a:lnTo>
                    <a:pt x="874" y="243"/>
                  </a:lnTo>
                  <a:lnTo>
                    <a:pt x="872" y="243"/>
                  </a:lnTo>
                  <a:lnTo>
                    <a:pt x="872" y="241"/>
                  </a:lnTo>
                  <a:lnTo>
                    <a:pt x="872" y="241"/>
                  </a:lnTo>
                  <a:lnTo>
                    <a:pt x="872" y="241"/>
                  </a:lnTo>
                  <a:lnTo>
                    <a:pt x="872" y="241"/>
                  </a:lnTo>
                  <a:lnTo>
                    <a:pt x="872" y="241"/>
                  </a:lnTo>
                  <a:lnTo>
                    <a:pt x="871" y="241"/>
                  </a:lnTo>
                  <a:lnTo>
                    <a:pt x="871" y="241"/>
                  </a:lnTo>
                  <a:lnTo>
                    <a:pt x="871" y="241"/>
                  </a:lnTo>
                  <a:lnTo>
                    <a:pt x="871" y="240"/>
                  </a:lnTo>
                  <a:lnTo>
                    <a:pt x="871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0" y="240"/>
                  </a:lnTo>
                  <a:lnTo>
                    <a:pt x="860" y="240"/>
                  </a:lnTo>
                  <a:lnTo>
                    <a:pt x="860" y="240"/>
                  </a:lnTo>
                  <a:lnTo>
                    <a:pt x="860" y="241"/>
                  </a:lnTo>
                  <a:lnTo>
                    <a:pt x="860" y="241"/>
                  </a:lnTo>
                  <a:lnTo>
                    <a:pt x="860" y="241"/>
                  </a:lnTo>
                  <a:lnTo>
                    <a:pt x="860" y="241"/>
                  </a:lnTo>
                  <a:lnTo>
                    <a:pt x="858" y="241"/>
                  </a:lnTo>
                  <a:lnTo>
                    <a:pt x="858" y="241"/>
                  </a:lnTo>
                  <a:lnTo>
                    <a:pt x="858" y="241"/>
                  </a:lnTo>
                  <a:lnTo>
                    <a:pt x="858" y="243"/>
                  </a:lnTo>
                  <a:lnTo>
                    <a:pt x="858" y="243"/>
                  </a:lnTo>
                  <a:lnTo>
                    <a:pt x="858" y="243"/>
                  </a:lnTo>
                  <a:lnTo>
                    <a:pt x="871" y="256"/>
                  </a:lnTo>
                  <a:lnTo>
                    <a:pt x="871" y="256"/>
                  </a:lnTo>
                  <a:lnTo>
                    <a:pt x="871" y="258"/>
                  </a:lnTo>
                  <a:lnTo>
                    <a:pt x="871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80" y="260"/>
                  </a:lnTo>
                  <a:lnTo>
                    <a:pt x="880" y="260"/>
                  </a:lnTo>
                  <a:lnTo>
                    <a:pt x="880" y="260"/>
                  </a:lnTo>
                  <a:lnTo>
                    <a:pt x="880" y="260"/>
                  </a:lnTo>
                  <a:lnTo>
                    <a:pt x="880" y="260"/>
                  </a:lnTo>
                  <a:lnTo>
                    <a:pt x="880" y="258"/>
                  </a:lnTo>
                  <a:lnTo>
                    <a:pt x="880" y="258"/>
                  </a:lnTo>
                  <a:lnTo>
                    <a:pt x="880" y="258"/>
                  </a:lnTo>
                  <a:lnTo>
                    <a:pt x="880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6"/>
                  </a:lnTo>
                  <a:lnTo>
                    <a:pt x="882" y="256"/>
                  </a:lnTo>
                  <a:lnTo>
                    <a:pt x="883" y="256"/>
                  </a:lnTo>
                  <a:lnTo>
                    <a:pt x="883" y="256"/>
                  </a:lnTo>
                  <a:lnTo>
                    <a:pt x="883" y="256"/>
                  </a:lnTo>
                  <a:lnTo>
                    <a:pt x="883" y="256"/>
                  </a:lnTo>
                  <a:lnTo>
                    <a:pt x="885" y="258"/>
                  </a:lnTo>
                  <a:lnTo>
                    <a:pt x="862" y="281"/>
                  </a:lnTo>
                  <a:lnTo>
                    <a:pt x="860" y="279"/>
                  </a:lnTo>
                  <a:lnTo>
                    <a:pt x="860" y="279"/>
                  </a:lnTo>
                  <a:lnTo>
                    <a:pt x="860" y="279"/>
                  </a:lnTo>
                  <a:lnTo>
                    <a:pt x="860" y="278"/>
                  </a:lnTo>
                  <a:lnTo>
                    <a:pt x="862" y="278"/>
                  </a:lnTo>
                  <a:lnTo>
                    <a:pt x="862" y="278"/>
                  </a:lnTo>
                  <a:lnTo>
                    <a:pt x="862" y="278"/>
                  </a:lnTo>
                  <a:lnTo>
                    <a:pt x="862" y="278"/>
                  </a:lnTo>
                  <a:lnTo>
                    <a:pt x="862" y="278"/>
                  </a:lnTo>
                  <a:lnTo>
                    <a:pt x="862" y="276"/>
                  </a:lnTo>
                  <a:lnTo>
                    <a:pt x="862" y="276"/>
                  </a:lnTo>
                  <a:lnTo>
                    <a:pt x="862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69"/>
                  </a:lnTo>
                  <a:lnTo>
                    <a:pt x="863" y="269"/>
                  </a:lnTo>
                  <a:lnTo>
                    <a:pt x="863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7" y="236"/>
                  </a:lnTo>
                  <a:lnTo>
                    <a:pt x="827" y="236"/>
                  </a:lnTo>
                  <a:lnTo>
                    <a:pt x="827" y="236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4" y="234"/>
                  </a:lnTo>
                  <a:lnTo>
                    <a:pt x="824" y="234"/>
                  </a:lnTo>
                  <a:lnTo>
                    <a:pt x="824" y="234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8"/>
                  </a:lnTo>
                  <a:lnTo>
                    <a:pt x="820" y="238"/>
                  </a:lnTo>
                  <a:lnTo>
                    <a:pt x="820" y="238"/>
                  </a:lnTo>
                  <a:lnTo>
                    <a:pt x="820" y="238"/>
                  </a:lnTo>
                  <a:lnTo>
                    <a:pt x="820" y="238"/>
                  </a:lnTo>
                  <a:lnTo>
                    <a:pt x="818" y="240"/>
                  </a:lnTo>
                  <a:lnTo>
                    <a:pt x="817" y="236"/>
                  </a:lnTo>
                  <a:lnTo>
                    <a:pt x="840" y="212"/>
                  </a:lnTo>
                  <a:lnTo>
                    <a:pt x="840" y="212"/>
                  </a:lnTo>
                  <a:lnTo>
                    <a:pt x="840" y="212"/>
                  </a:lnTo>
                  <a:lnTo>
                    <a:pt x="840" y="212"/>
                  </a:lnTo>
                  <a:lnTo>
                    <a:pt x="842" y="211"/>
                  </a:lnTo>
                  <a:lnTo>
                    <a:pt x="842" y="211"/>
                  </a:lnTo>
                  <a:lnTo>
                    <a:pt x="842" y="211"/>
                  </a:lnTo>
                  <a:lnTo>
                    <a:pt x="844" y="211"/>
                  </a:lnTo>
                  <a:lnTo>
                    <a:pt x="844" y="209"/>
                  </a:lnTo>
                  <a:lnTo>
                    <a:pt x="844" y="209"/>
                  </a:lnTo>
                  <a:lnTo>
                    <a:pt x="844" y="209"/>
                  </a:lnTo>
                  <a:lnTo>
                    <a:pt x="845" y="209"/>
                  </a:lnTo>
                  <a:lnTo>
                    <a:pt x="845" y="209"/>
                  </a:lnTo>
                  <a:lnTo>
                    <a:pt x="845" y="207"/>
                  </a:lnTo>
                  <a:lnTo>
                    <a:pt x="845" y="207"/>
                  </a:lnTo>
                  <a:lnTo>
                    <a:pt x="847" y="207"/>
                  </a:lnTo>
                  <a:lnTo>
                    <a:pt x="847" y="207"/>
                  </a:lnTo>
                  <a:lnTo>
                    <a:pt x="847" y="207"/>
                  </a:lnTo>
                  <a:lnTo>
                    <a:pt x="849" y="205"/>
                  </a:lnTo>
                  <a:lnTo>
                    <a:pt x="849" y="205"/>
                  </a:lnTo>
                  <a:lnTo>
                    <a:pt x="849" y="205"/>
                  </a:lnTo>
                  <a:lnTo>
                    <a:pt x="849" y="205"/>
                  </a:lnTo>
                  <a:lnTo>
                    <a:pt x="851" y="205"/>
                  </a:lnTo>
                  <a:lnTo>
                    <a:pt x="851" y="205"/>
                  </a:lnTo>
                  <a:lnTo>
                    <a:pt x="851" y="205"/>
                  </a:lnTo>
                  <a:lnTo>
                    <a:pt x="851" y="205"/>
                  </a:lnTo>
                  <a:lnTo>
                    <a:pt x="853" y="203"/>
                  </a:lnTo>
                  <a:lnTo>
                    <a:pt x="853" y="203"/>
                  </a:lnTo>
                  <a:lnTo>
                    <a:pt x="853" y="203"/>
                  </a:lnTo>
                  <a:lnTo>
                    <a:pt x="853" y="203"/>
                  </a:lnTo>
                  <a:lnTo>
                    <a:pt x="854" y="203"/>
                  </a:lnTo>
                  <a:lnTo>
                    <a:pt x="854" y="203"/>
                  </a:lnTo>
                  <a:lnTo>
                    <a:pt x="854" y="203"/>
                  </a:lnTo>
                  <a:lnTo>
                    <a:pt x="854" y="203"/>
                  </a:lnTo>
                  <a:lnTo>
                    <a:pt x="856" y="203"/>
                  </a:lnTo>
                  <a:lnTo>
                    <a:pt x="856" y="203"/>
                  </a:lnTo>
                  <a:lnTo>
                    <a:pt x="856" y="203"/>
                  </a:lnTo>
                  <a:lnTo>
                    <a:pt x="856" y="203"/>
                  </a:lnTo>
                  <a:lnTo>
                    <a:pt x="858" y="203"/>
                  </a:lnTo>
                  <a:lnTo>
                    <a:pt x="858" y="203"/>
                  </a:lnTo>
                  <a:lnTo>
                    <a:pt x="858" y="203"/>
                  </a:lnTo>
                  <a:lnTo>
                    <a:pt x="858" y="203"/>
                  </a:lnTo>
                  <a:lnTo>
                    <a:pt x="860" y="203"/>
                  </a:lnTo>
                  <a:lnTo>
                    <a:pt x="860" y="203"/>
                  </a:lnTo>
                  <a:lnTo>
                    <a:pt x="860" y="203"/>
                  </a:lnTo>
                  <a:lnTo>
                    <a:pt x="860" y="203"/>
                  </a:lnTo>
                  <a:lnTo>
                    <a:pt x="862" y="203"/>
                  </a:lnTo>
                  <a:lnTo>
                    <a:pt x="862" y="203"/>
                  </a:lnTo>
                  <a:lnTo>
                    <a:pt x="862" y="203"/>
                  </a:lnTo>
                  <a:lnTo>
                    <a:pt x="862" y="203"/>
                  </a:lnTo>
                  <a:lnTo>
                    <a:pt x="863" y="203"/>
                  </a:lnTo>
                  <a:lnTo>
                    <a:pt x="863" y="203"/>
                  </a:lnTo>
                  <a:lnTo>
                    <a:pt x="863" y="205"/>
                  </a:lnTo>
                  <a:lnTo>
                    <a:pt x="863" y="205"/>
                  </a:lnTo>
                  <a:lnTo>
                    <a:pt x="863" y="205"/>
                  </a:lnTo>
                  <a:lnTo>
                    <a:pt x="865" y="205"/>
                  </a:lnTo>
                  <a:lnTo>
                    <a:pt x="865" y="205"/>
                  </a:lnTo>
                  <a:lnTo>
                    <a:pt x="865" y="205"/>
                  </a:lnTo>
                  <a:lnTo>
                    <a:pt x="865" y="205"/>
                  </a:lnTo>
                  <a:lnTo>
                    <a:pt x="867" y="205"/>
                  </a:lnTo>
                  <a:lnTo>
                    <a:pt x="867" y="207"/>
                  </a:lnTo>
                  <a:lnTo>
                    <a:pt x="867" y="207"/>
                  </a:lnTo>
                  <a:lnTo>
                    <a:pt x="867" y="207"/>
                  </a:lnTo>
                  <a:lnTo>
                    <a:pt x="867" y="207"/>
                  </a:lnTo>
                  <a:lnTo>
                    <a:pt x="869" y="207"/>
                  </a:lnTo>
                  <a:lnTo>
                    <a:pt x="869" y="209"/>
                  </a:lnTo>
                  <a:lnTo>
                    <a:pt x="869" y="209"/>
                  </a:lnTo>
                  <a:lnTo>
                    <a:pt x="869" y="209"/>
                  </a:lnTo>
                  <a:lnTo>
                    <a:pt x="869" y="209"/>
                  </a:lnTo>
                  <a:lnTo>
                    <a:pt x="869" y="209"/>
                  </a:lnTo>
                  <a:lnTo>
                    <a:pt x="871" y="209"/>
                  </a:lnTo>
                  <a:lnTo>
                    <a:pt x="871" y="211"/>
                  </a:lnTo>
                  <a:lnTo>
                    <a:pt x="871" y="211"/>
                  </a:lnTo>
                  <a:lnTo>
                    <a:pt x="871" y="211"/>
                  </a:lnTo>
                  <a:lnTo>
                    <a:pt x="871" y="211"/>
                  </a:lnTo>
                  <a:lnTo>
                    <a:pt x="871" y="211"/>
                  </a:lnTo>
                  <a:lnTo>
                    <a:pt x="871" y="212"/>
                  </a:lnTo>
                  <a:lnTo>
                    <a:pt x="871" y="212"/>
                  </a:lnTo>
                  <a:lnTo>
                    <a:pt x="872" y="212"/>
                  </a:lnTo>
                  <a:lnTo>
                    <a:pt x="872" y="212"/>
                  </a:lnTo>
                  <a:lnTo>
                    <a:pt x="872" y="212"/>
                  </a:lnTo>
                  <a:lnTo>
                    <a:pt x="872" y="214"/>
                  </a:lnTo>
                  <a:lnTo>
                    <a:pt x="872" y="214"/>
                  </a:lnTo>
                  <a:lnTo>
                    <a:pt x="872" y="214"/>
                  </a:lnTo>
                  <a:lnTo>
                    <a:pt x="872" y="214"/>
                  </a:lnTo>
                  <a:lnTo>
                    <a:pt x="872" y="214"/>
                  </a:lnTo>
                  <a:lnTo>
                    <a:pt x="872" y="216"/>
                  </a:lnTo>
                  <a:lnTo>
                    <a:pt x="872" y="216"/>
                  </a:lnTo>
                  <a:lnTo>
                    <a:pt x="872" y="216"/>
                  </a:lnTo>
                  <a:lnTo>
                    <a:pt x="872" y="216"/>
                  </a:lnTo>
                  <a:lnTo>
                    <a:pt x="872" y="216"/>
                  </a:lnTo>
                  <a:lnTo>
                    <a:pt x="872" y="218"/>
                  </a:lnTo>
                  <a:lnTo>
                    <a:pt x="872" y="218"/>
                  </a:lnTo>
                  <a:lnTo>
                    <a:pt x="872" y="218"/>
                  </a:lnTo>
                  <a:lnTo>
                    <a:pt x="872" y="218"/>
                  </a:lnTo>
                  <a:lnTo>
                    <a:pt x="872" y="220"/>
                  </a:lnTo>
                  <a:lnTo>
                    <a:pt x="872" y="220"/>
                  </a:lnTo>
                  <a:lnTo>
                    <a:pt x="872" y="220"/>
                  </a:lnTo>
                  <a:lnTo>
                    <a:pt x="872" y="220"/>
                  </a:lnTo>
                  <a:lnTo>
                    <a:pt x="872" y="221"/>
                  </a:lnTo>
                  <a:lnTo>
                    <a:pt x="872" y="221"/>
                  </a:lnTo>
                  <a:lnTo>
                    <a:pt x="872" y="221"/>
                  </a:lnTo>
                  <a:lnTo>
                    <a:pt x="872" y="221"/>
                  </a:lnTo>
                  <a:lnTo>
                    <a:pt x="872" y="223"/>
                  </a:lnTo>
                  <a:lnTo>
                    <a:pt x="872" y="223"/>
                  </a:lnTo>
                  <a:lnTo>
                    <a:pt x="872" y="223"/>
                  </a:lnTo>
                  <a:lnTo>
                    <a:pt x="871" y="223"/>
                  </a:lnTo>
                  <a:lnTo>
                    <a:pt x="871" y="223"/>
                  </a:lnTo>
                  <a:lnTo>
                    <a:pt x="871" y="225"/>
                  </a:lnTo>
                  <a:lnTo>
                    <a:pt x="871" y="225"/>
                  </a:lnTo>
                  <a:lnTo>
                    <a:pt x="871" y="225"/>
                  </a:lnTo>
                  <a:lnTo>
                    <a:pt x="871" y="225"/>
                  </a:lnTo>
                  <a:lnTo>
                    <a:pt x="871" y="227"/>
                  </a:lnTo>
                  <a:lnTo>
                    <a:pt x="871" y="227"/>
                  </a:lnTo>
                  <a:lnTo>
                    <a:pt x="869" y="227"/>
                  </a:lnTo>
                  <a:lnTo>
                    <a:pt x="869" y="229"/>
                  </a:lnTo>
                  <a:lnTo>
                    <a:pt x="869" y="229"/>
                  </a:lnTo>
                  <a:lnTo>
                    <a:pt x="869" y="229"/>
                  </a:lnTo>
                  <a:lnTo>
                    <a:pt x="869" y="229"/>
                  </a:lnTo>
                  <a:lnTo>
                    <a:pt x="869" y="231"/>
                  </a:lnTo>
                  <a:lnTo>
                    <a:pt x="867" y="231"/>
                  </a:lnTo>
                  <a:lnTo>
                    <a:pt x="867" y="231"/>
                  </a:lnTo>
                  <a:lnTo>
                    <a:pt x="867" y="231"/>
                  </a:lnTo>
                  <a:lnTo>
                    <a:pt x="867" y="232"/>
                  </a:lnTo>
                  <a:lnTo>
                    <a:pt x="867" y="232"/>
                  </a:lnTo>
                  <a:lnTo>
                    <a:pt x="865" y="232"/>
                  </a:lnTo>
                  <a:lnTo>
                    <a:pt x="865" y="232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3" y="234"/>
                  </a:lnTo>
                  <a:lnTo>
                    <a:pt x="863" y="236"/>
                  </a:lnTo>
                  <a:lnTo>
                    <a:pt x="863" y="236"/>
                  </a:lnTo>
                  <a:lnTo>
                    <a:pt x="863" y="236"/>
                  </a:lnTo>
                  <a:lnTo>
                    <a:pt x="863" y="236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7" y="234"/>
                  </a:lnTo>
                  <a:lnTo>
                    <a:pt x="867" y="232"/>
                  </a:lnTo>
                  <a:lnTo>
                    <a:pt x="867" y="232"/>
                  </a:lnTo>
                  <a:lnTo>
                    <a:pt x="867" y="232"/>
                  </a:lnTo>
                  <a:lnTo>
                    <a:pt x="867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71" y="232"/>
                  </a:lnTo>
                  <a:lnTo>
                    <a:pt x="871" y="232"/>
                  </a:lnTo>
                  <a:lnTo>
                    <a:pt x="871" y="231"/>
                  </a:lnTo>
                  <a:lnTo>
                    <a:pt x="871" y="231"/>
                  </a:lnTo>
                  <a:lnTo>
                    <a:pt x="871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4" y="231"/>
                  </a:lnTo>
                  <a:lnTo>
                    <a:pt x="874" y="231"/>
                  </a:lnTo>
                  <a:lnTo>
                    <a:pt x="874" y="231"/>
                  </a:lnTo>
                  <a:lnTo>
                    <a:pt x="874" y="231"/>
                  </a:lnTo>
                  <a:lnTo>
                    <a:pt x="874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8" y="231"/>
                  </a:lnTo>
                  <a:lnTo>
                    <a:pt x="878" y="231"/>
                  </a:lnTo>
                  <a:lnTo>
                    <a:pt x="878" y="231"/>
                  </a:lnTo>
                  <a:lnTo>
                    <a:pt x="878" y="231"/>
                  </a:lnTo>
                  <a:lnTo>
                    <a:pt x="878" y="231"/>
                  </a:lnTo>
                  <a:lnTo>
                    <a:pt x="880" y="231"/>
                  </a:lnTo>
                  <a:lnTo>
                    <a:pt x="880" y="231"/>
                  </a:lnTo>
                  <a:lnTo>
                    <a:pt x="880" y="231"/>
                  </a:lnTo>
                  <a:lnTo>
                    <a:pt x="880" y="231"/>
                  </a:lnTo>
                  <a:lnTo>
                    <a:pt x="880" y="231"/>
                  </a:lnTo>
                  <a:lnTo>
                    <a:pt x="882" y="231"/>
                  </a:lnTo>
                  <a:lnTo>
                    <a:pt x="882" y="232"/>
                  </a:lnTo>
                  <a:lnTo>
                    <a:pt x="882" y="232"/>
                  </a:lnTo>
                  <a:lnTo>
                    <a:pt x="882" y="232"/>
                  </a:lnTo>
                  <a:lnTo>
                    <a:pt x="882" y="232"/>
                  </a:lnTo>
                  <a:lnTo>
                    <a:pt x="883" y="232"/>
                  </a:lnTo>
                  <a:lnTo>
                    <a:pt x="883" y="232"/>
                  </a:lnTo>
                  <a:lnTo>
                    <a:pt x="883" y="232"/>
                  </a:lnTo>
                  <a:lnTo>
                    <a:pt x="883" y="232"/>
                  </a:lnTo>
                  <a:lnTo>
                    <a:pt x="883" y="232"/>
                  </a:lnTo>
                  <a:lnTo>
                    <a:pt x="885" y="232"/>
                  </a:lnTo>
                  <a:lnTo>
                    <a:pt x="885" y="232"/>
                  </a:lnTo>
                  <a:lnTo>
                    <a:pt x="885" y="232"/>
                  </a:lnTo>
                  <a:lnTo>
                    <a:pt x="885" y="234"/>
                  </a:lnTo>
                  <a:lnTo>
                    <a:pt x="885" y="234"/>
                  </a:lnTo>
                  <a:lnTo>
                    <a:pt x="887" y="234"/>
                  </a:lnTo>
                  <a:lnTo>
                    <a:pt x="887" y="234"/>
                  </a:lnTo>
                  <a:lnTo>
                    <a:pt x="887" y="234"/>
                  </a:lnTo>
                  <a:lnTo>
                    <a:pt x="889" y="234"/>
                  </a:lnTo>
                  <a:lnTo>
                    <a:pt x="889" y="236"/>
                  </a:lnTo>
                  <a:lnTo>
                    <a:pt x="889" y="236"/>
                  </a:lnTo>
                  <a:lnTo>
                    <a:pt x="891" y="236"/>
                  </a:lnTo>
                  <a:lnTo>
                    <a:pt x="891" y="236"/>
                  </a:lnTo>
                  <a:lnTo>
                    <a:pt x="891" y="236"/>
                  </a:lnTo>
                  <a:lnTo>
                    <a:pt x="891" y="236"/>
                  </a:lnTo>
                  <a:lnTo>
                    <a:pt x="892" y="236"/>
                  </a:lnTo>
                  <a:lnTo>
                    <a:pt x="892" y="236"/>
                  </a:lnTo>
                  <a:lnTo>
                    <a:pt x="892" y="238"/>
                  </a:lnTo>
                  <a:lnTo>
                    <a:pt x="892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6"/>
                  </a:lnTo>
                  <a:lnTo>
                    <a:pt x="896" y="236"/>
                  </a:lnTo>
                  <a:lnTo>
                    <a:pt x="896" y="236"/>
                  </a:lnTo>
                  <a:lnTo>
                    <a:pt x="896" y="236"/>
                  </a:lnTo>
                  <a:lnTo>
                    <a:pt x="896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6" y="234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1"/>
                  </a:lnTo>
                  <a:lnTo>
                    <a:pt x="896" y="231"/>
                  </a:lnTo>
                  <a:lnTo>
                    <a:pt x="896" y="231"/>
                  </a:lnTo>
                  <a:lnTo>
                    <a:pt x="894" y="231"/>
                  </a:lnTo>
                  <a:lnTo>
                    <a:pt x="894" y="231"/>
                  </a:lnTo>
                  <a:lnTo>
                    <a:pt x="894" y="231"/>
                  </a:lnTo>
                  <a:lnTo>
                    <a:pt x="894" y="229"/>
                  </a:lnTo>
                  <a:close/>
                  <a:moveTo>
                    <a:pt x="840" y="227"/>
                  </a:moveTo>
                  <a:lnTo>
                    <a:pt x="854" y="240"/>
                  </a:lnTo>
                  <a:lnTo>
                    <a:pt x="854" y="240"/>
                  </a:lnTo>
                  <a:lnTo>
                    <a:pt x="854" y="240"/>
                  </a:lnTo>
                  <a:lnTo>
                    <a:pt x="856" y="240"/>
                  </a:lnTo>
                  <a:lnTo>
                    <a:pt x="856" y="240"/>
                  </a:lnTo>
                  <a:lnTo>
                    <a:pt x="856" y="240"/>
                  </a:lnTo>
                  <a:lnTo>
                    <a:pt x="856" y="238"/>
                  </a:lnTo>
                  <a:lnTo>
                    <a:pt x="856" y="238"/>
                  </a:lnTo>
                  <a:lnTo>
                    <a:pt x="858" y="238"/>
                  </a:lnTo>
                  <a:lnTo>
                    <a:pt x="858" y="238"/>
                  </a:lnTo>
                  <a:lnTo>
                    <a:pt x="858" y="238"/>
                  </a:lnTo>
                  <a:lnTo>
                    <a:pt x="858" y="236"/>
                  </a:lnTo>
                  <a:lnTo>
                    <a:pt x="858" y="236"/>
                  </a:lnTo>
                  <a:lnTo>
                    <a:pt x="858" y="236"/>
                  </a:lnTo>
                  <a:lnTo>
                    <a:pt x="860" y="236"/>
                  </a:lnTo>
                  <a:lnTo>
                    <a:pt x="860" y="236"/>
                  </a:lnTo>
                  <a:lnTo>
                    <a:pt x="860" y="234"/>
                  </a:lnTo>
                  <a:lnTo>
                    <a:pt x="860" y="234"/>
                  </a:lnTo>
                  <a:lnTo>
                    <a:pt x="860" y="234"/>
                  </a:lnTo>
                  <a:lnTo>
                    <a:pt x="860" y="234"/>
                  </a:lnTo>
                  <a:lnTo>
                    <a:pt x="860" y="234"/>
                  </a:lnTo>
                  <a:lnTo>
                    <a:pt x="860" y="232"/>
                  </a:lnTo>
                  <a:lnTo>
                    <a:pt x="860" y="232"/>
                  </a:lnTo>
                  <a:lnTo>
                    <a:pt x="860" y="232"/>
                  </a:lnTo>
                  <a:lnTo>
                    <a:pt x="862" y="232"/>
                  </a:lnTo>
                  <a:lnTo>
                    <a:pt x="862" y="232"/>
                  </a:lnTo>
                  <a:lnTo>
                    <a:pt x="862" y="232"/>
                  </a:lnTo>
                  <a:lnTo>
                    <a:pt x="862" y="231"/>
                  </a:lnTo>
                  <a:lnTo>
                    <a:pt x="862" y="231"/>
                  </a:lnTo>
                  <a:lnTo>
                    <a:pt x="862" y="231"/>
                  </a:lnTo>
                  <a:lnTo>
                    <a:pt x="862" y="231"/>
                  </a:lnTo>
                  <a:lnTo>
                    <a:pt x="862" y="231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7"/>
                  </a:lnTo>
                  <a:lnTo>
                    <a:pt x="862" y="227"/>
                  </a:lnTo>
                  <a:lnTo>
                    <a:pt x="862" y="227"/>
                  </a:lnTo>
                  <a:lnTo>
                    <a:pt x="862" y="227"/>
                  </a:lnTo>
                  <a:lnTo>
                    <a:pt x="862" y="227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3"/>
                  </a:lnTo>
                  <a:lnTo>
                    <a:pt x="860" y="223"/>
                  </a:lnTo>
                  <a:lnTo>
                    <a:pt x="860" y="223"/>
                  </a:lnTo>
                  <a:lnTo>
                    <a:pt x="860" y="223"/>
                  </a:lnTo>
                  <a:lnTo>
                    <a:pt x="860" y="223"/>
                  </a:lnTo>
                  <a:lnTo>
                    <a:pt x="860" y="223"/>
                  </a:lnTo>
                  <a:lnTo>
                    <a:pt x="860" y="221"/>
                  </a:lnTo>
                  <a:lnTo>
                    <a:pt x="860" y="221"/>
                  </a:lnTo>
                  <a:lnTo>
                    <a:pt x="860" y="221"/>
                  </a:lnTo>
                  <a:lnTo>
                    <a:pt x="860" y="221"/>
                  </a:lnTo>
                  <a:lnTo>
                    <a:pt x="860" y="221"/>
                  </a:lnTo>
                  <a:lnTo>
                    <a:pt x="858" y="221"/>
                  </a:lnTo>
                  <a:lnTo>
                    <a:pt x="858" y="221"/>
                  </a:lnTo>
                  <a:lnTo>
                    <a:pt x="858" y="220"/>
                  </a:lnTo>
                  <a:lnTo>
                    <a:pt x="858" y="220"/>
                  </a:lnTo>
                  <a:lnTo>
                    <a:pt x="858" y="220"/>
                  </a:lnTo>
                  <a:lnTo>
                    <a:pt x="858" y="220"/>
                  </a:lnTo>
                  <a:lnTo>
                    <a:pt x="858" y="220"/>
                  </a:lnTo>
                  <a:lnTo>
                    <a:pt x="856" y="220"/>
                  </a:lnTo>
                  <a:lnTo>
                    <a:pt x="856" y="220"/>
                  </a:lnTo>
                  <a:lnTo>
                    <a:pt x="856" y="220"/>
                  </a:lnTo>
                  <a:lnTo>
                    <a:pt x="856" y="218"/>
                  </a:lnTo>
                  <a:lnTo>
                    <a:pt x="856" y="218"/>
                  </a:lnTo>
                  <a:lnTo>
                    <a:pt x="856" y="218"/>
                  </a:lnTo>
                  <a:lnTo>
                    <a:pt x="856" y="218"/>
                  </a:lnTo>
                  <a:lnTo>
                    <a:pt x="854" y="218"/>
                  </a:lnTo>
                  <a:lnTo>
                    <a:pt x="854" y="218"/>
                  </a:lnTo>
                  <a:lnTo>
                    <a:pt x="854" y="218"/>
                  </a:lnTo>
                  <a:lnTo>
                    <a:pt x="854" y="218"/>
                  </a:lnTo>
                  <a:lnTo>
                    <a:pt x="854" y="218"/>
                  </a:lnTo>
                  <a:lnTo>
                    <a:pt x="854" y="216"/>
                  </a:lnTo>
                  <a:lnTo>
                    <a:pt x="854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49" y="216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5" y="214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2" y="216"/>
                  </a:lnTo>
                  <a:lnTo>
                    <a:pt x="842" y="216"/>
                  </a:lnTo>
                  <a:lnTo>
                    <a:pt x="842" y="216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0" y="218"/>
                  </a:lnTo>
                  <a:lnTo>
                    <a:pt x="840" y="218"/>
                  </a:lnTo>
                  <a:lnTo>
                    <a:pt x="840" y="218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38" y="220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40" y="223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7"/>
                  </a:lnTo>
                  <a:close/>
                  <a:moveTo>
                    <a:pt x="813" y="240"/>
                  </a:moveTo>
                  <a:lnTo>
                    <a:pt x="827" y="258"/>
                  </a:lnTo>
                  <a:lnTo>
                    <a:pt x="826" y="260"/>
                  </a:lnTo>
                  <a:lnTo>
                    <a:pt x="826" y="260"/>
                  </a:lnTo>
                  <a:lnTo>
                    <a:pt x="824" y="260"/>
                  </a:lnTo>
                  <a:lnTo>
                    <a:pt x="824" y="258"/>
                  </a:lnTo>
                  <a:lnTo>
                    <a:pt x="824" y="258"/>
                  </a:lnTo>
                  <a:lnTo>
                    <a:pt x="824" y="258"/>
                  </a:lnTo>
                  <a:lnTo>
                    <a:pt x="822" y="258"/>
                  </a:lnTo>
                  <a:lnTo>
                    <a:pt x="822" y="258"/>
                  </a:lnTo>
                  <a:lnTo>
                    <a:pt x="822" y="258"/>
                  </a:lnTo>
                  <a:lnTo>
                    <a:pt x="822" y="256"/>
                  </a:lnTo>
                  <a:lnTo>
                    <a:pt x="820" y="256"/>
                  </a:lnTo>
                  <a:lnTo>
                    <a:pt x="820" y="256"/>
                  </a:lnTo>
                  <a:lnTo>
                    <a:pt x="820" y="256"/>
                  </a:lnTo>
                  <a:lnTo>
                    <a:pt x="820" y="256"/>
                  </a:lnTo>
                  <a:lnTo>
                    <a:pt x="818" y="256"/>
                  </a:lnTo>
                  <a:lnTo>
                    <a:pt x="818" y="256"/>
                  </a:lnTo>
                  <a:lnTo>
                    <a:pt x="818" y="254"/>
                  </a:lnTo>
                  <a:lnTo>
                    <a:pt x="818" y="254"/>
                  </a:lnTo>
                  <a:lnTo>
                    <a:pt x="817" y="254"/>
                  </a:lnTo>
                  <a:lnTo>
                    <a:pt x="817" y="254"/>
                  </a:lnTo>
                  <a:lnTo>
                    <a:pt x="817" y="254"/>
                  </a:lnTo>
                  <a:lnTo>
                    <a:pt x="815" y="254"/>
                  </a:lnTo>
                  <a:lnTo>
                    <a:pt x="815" y="254"/>
                  </a:lnTo>
                  <a:lnTo>
                    <a:pt x="815" y="254"/>
                  </a:lnTo>
                  <a:lnTo>
                    <a:pt x="815" y="254"/>
                  </a:lnTo>
                  <a:lnTo>
                    <a:pt x="813" y="254"/>
                  </a:lnTo>
                  <a:lnTo>
                    <a:pt x="813" y="254"/>
                  </a:lnTo>
                  <a:lnTo>
                    <a:pt x="813" y="254"/>
                  </a:lnTo>
                  <a:lnTo>
                    <a:pt x="813" y="254"/>
                  </a:lnTo>
                  <a:lnTo>
                    <a:pt x="811" y="252"/>
                  </a:lnTo>
                  <a:lnTo>
                    <a:pt x="811" y="252"/>
                  </a:lnTo>
                  <a:lnTo>
                    <a:pt x="811" y="252"/>
                  </a:lnTo>
                  <a:lnTo>
                    <a:pt x="811" y="252"/>
                  </a:lnTo>
                  <a:lnTo>
                    <a:pt x="809" y="252"/>
                  </a:lnTo>
                  <a:lnTo>
                    <a:pt x="809" y="252"/>
                  </a:lnTo>
                  <a:lnTo>
                    <a:pt x="809" y="252"/>
                  </a:lnTo>
                  <a:lnTo>
                    <a:pt x="809" y="252"/>
                  </a:lnTo>
                  <a:lnTo>
                    <a:pt x="807" y="252"/>
                  </a:lnTo>
                  <a:lnTo>
                    <a:pt x="807" y="252"/>
                  </a:lnTo>
                  <a:lnTo>
                    <a:pt x="807" y="252"/>
                  </a:lnTo>
                  <a:lnTo>
                    <a:pt x="807" y="252"/>
                  </a:lnTo>
                  <a:lnTo>
                    <a:pt x="806" y="252"/>
                  </a:lnTo>
                  <a:lnTo>
                    <a:pt x="806" y="254"/>
                  </a:lnTo>
                  <a:lnTo>
                    <a:pt x="806" y="254"/>
                  </a:lnTo>
                  <a:lnTo>
                    <a:pt x="806" y="254"/>
                  </a:lnTo>
                  <a:lnTo>
                    <a:pt x="806" y="254"/>
                  </a:lnTo>
                  <a:lnTo>
                    <a:pt x="804" y="254"/>
                  </a:lnTo>
                  <a:lnTo>
                    <a:pt x="804" y="254"/>
                  </a:lnTo>
                  <a:lnTo>
                    <a:pt x="804" y="254"/>
                  </a:lnTo>
                  <a:lnTo>
                    <a:pt x="804" y="254"/>
                  </a:lnTo>
                  <a:lnTo>
                    <a:pt x="802" y="254"/>
                  </a:lnTo>
                  <a:lnTo>
                    <a:pt x="802" y="254"/>
                  </a:lnTo>
                  <a:lnTo>
                    <a:pt x="802" y="254"/>
                  </a:lnTo>
                  <a:lnTo>
                    <a:pt x="802" y="254"/>
                  </a:lnTo>
                  <a:lnTo>
                    <a:pt x="800" y="254"/>
                  </a:lnTo>
                  <a:lnTo>
                    <a:pt x="800" y="256"/>
                  </a:lnTo>
                  <a:lnTo>
                    <a:pt x="800" y="256"/>
                  </a:lnTo>
                  <a:lnTo>
                    <a:pt x="800" y="256"/>
                  </a:lnTo>
                  <a:lnTo>
                    <a:pt x="798" y="256"/>
                  </a:lnTo>
                  <a:lnTo>
                    <a:pt x="798" y="256"/>
                  </a:lnTo>
                  <a:lnTo>
                    <a:pt x="798" y="256"/>
                  </a:lnTo>
                  <a:lnTo>
                    <a:pt x="798" y="256"/>
                  </a:lnTo>
                  <a:lnTo>
                    <a:pt x="797" y="256"/>
                  </a:lnTo>
                  <a:lnTo>
                    <a:pt x="797" y="258"/>
                  </a:lnTo>
                  <a:lnTo>
                    <a:pt x="797" y="258"/>
                  </a:lnTo>
                  <a:lnTo>
                    <a:pt x="797" y="258"/>
                  </a:lnTo>
                  <a:lnTo>
                    <a:pt x="797" y="258"/>
                  </a:lnTo>
                  <a:lnTo>
                    <a:pt x="795" y="258"/>
                  </a:lnTo>
                  <a:lnTo>
                    <a:pt x="795" y="258"/>
                  </a:lnTo>
                  <a:lnTo>
                    <a:pt x="795" y="258"/>
                  </a:lnTo>
                  <a:lnTo>
                    <a:pt x="795" y="260"/>
                  </a:lnTo>
                  <a:lnTo>
                    <a:pt x="795" y="260"/>
                  </a:lnTo>
                  <a:lnTo>
                    <a:pt x="795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1" y="261"/>
                  </a:lnTo>
                  <a:lnTo>
                    <a:pt x="791" y="261"/>
                  </a:lnTo>
                  <a:lnTo>
                    <a:pt x="791" y="261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5"/>
                  </a:lnTo>
                  <a:lnTo>
                    <a:pt x="791" y="265"/>
                  </a:lnTo>
                  <a:lnTo>
                    <a:pt x="791" y="265"/>
                  </a:lnTo>
                  <a:lnTo>
                    <a:pt x="791" y="265"/>
                  </a:lnTo>
                  <a:lnTo>
                    <a:pt x="791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804" y="281"/>
                  </a:lnTo>
                  <a:lnTo>
                    <a:pt x="804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9" y="279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6"/>
                  </a:lnTo>
                  <a:lnTo>
                    <a:pt x="809" y="276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7"/>
                  </a:lnTo>
                  <a:lnTo>
                    <a:pt x="811" y="267"/>
                  </a:lnTo>
                  <a:lnTo>
                    <a:pt x="811" y="267"/>
                  </a:lnTo>
                  <a:lnTo>
                    <a:pt x="811" y="267"/>
                  </a:lnTo>
                  <a:lnTo>
                    <a:pt x="811" y="267"/>
                  </a:lnTo>
                  <a:lnTo>
                    <a:pt x="811" y="265"/>
                  </a:lnTo>
                  <a:lnTo>
                    <a:pt x="811" y="265"/>
                  </a:lnTo>
                  <a:lnTo>
                    <a:pt x="809" y="265"/>
                  </a:lnTo>
                  <a:lnTo>
                    <a:pt x="809" y="265"/>
                  </a:lnTo>
                  <a:lnTo>
                    <a:pt x="809" y="265"/>
                  </a:lnTo>
                  <a:lnTo>
                    <a:pt x="809" y="263"/>
                  </a:lnTo>
                  <a:lnTo>
                    <a:pt x="813" y="261"/>
                  </a:lnTo>
                  <a:lnTo>
                    <a:pt x="829" y="283"/>
                  </a:lnTo>
                  <a:lnTo>
                    <a:pt x="826" y="285"/>
                  </a:lnTo>
                  <a:lnTo>
                    <a:pt x="826" y="285"/>
                  </a:lnTo>
                  <a:lnTo>
                    <a:pt x="826" y="285"/>
                  </a:lnTo>
                  <a:lnTo>
                    <a:pt x="826" y="285"/>
                  </a:lnTo>
                  <a:lnTo>
                    <a:pt x="824" y="285"/>
                  </a:lnTo>
                  <a:lnTo>
                    <a:pt x="824" y="283"/>
                  </a:lnTo>
                  <a:lnTo>
                    <a:pt x="824" y="283"/>
                  </a:lnTo>
                  <a:lnTo>
                    <a:pt x="824" y="283"/>
                  </a:lnTo>
                  <a:lnTo>
                    <a:pt x="824" y="283"/>
                  </a:lnTo>
                  <a:lnTo>
                    <a:pt x="824" y="283"/>
                  </a:lnTo>
                  <a:lnTo>
                    <a:pt x="822" y="283"/>
                  </a:lnTo>
                  <a:lnTo>
                    <a:pt x="822" y="283"/>
                  </a:lnTo>
                  <a:lnTo>
                    <a:pt x="822" y="283"/>
                  </a:lnTo>
                  <a:lnTo>
                    <a:pt x="822" y="283"/>
                  </a:lnTo>
                  <a:lnTo>
                    <a:pt x="822" y="281"/>
                  </a:lnTo>
                  <a:lnTo>
                    <a:pt x="822" y="281"/>
                  </a:lnTo>
                  <a:lnTo>
                    <a:pt x="822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1" y="281"/>
                  </a:lnTo>
                  <a:lnTo>
                    <a:pt x="811" y="281"/>
                  </a:lnTo>
                  <a:lnTo>
                    <a:pt x="811" y="281"/>
                  </a:lnTo>
                  <a:lnTo>
                    <a:pt x="811" y="281"/>
                  </a:lnTo>
                  <a:lnTo>
                    <a:pt x="811" y="283"/>
                  </a:lnTo>
                  <a:lnTo>
                    <a:pt x="811" y="283"/>
                  </a:lnTo>
                  <a:lnTo>
                    <a:pt x="811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7" y="283"/>
                  </a:lnTo>
                  <a:lnTo>
                    <a:pt x="807" y="285"/>
                  </a:lnTo>
                  <a:lnTo>
                    <a:pt x="807" y="285"/>
                  </a:lnTo>
                  <a:lnTo>
                    <a:pt x="807" y="285"/>
                  </a:lnTo>
                  <a:lnTo>
                    <a:pt x="807" y="285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3"/>
                  </a:lnTo>
                  <a:lnTo>
                    <a:pt x="827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31" y="301"/>
                  </a:lnTo>
                  <a:lnTo>
                    <a:pt x="831" y="301"/>
                  </a:lnTo>
                  <a:lnTo>
                    <a:pt x="831" y="301"/>
                  </a:lnTo>
                  <a:lnTo>
                    <a:pt x="831" y="301"/>
                  </a:lnTo>
                  <a:lnTo>
                    <a:pt x="833" y="301"/>
                  </a:lnTo>
                  <a:lnTo>
                    <a:pt x="833" y="299"/>
                  </a:lnTo>
                  <a:lnTo>
                    <a:pt x="833" y="299"/>
                  </a:lnTo>
                  <a:lnTo>
                    <a:pt x="833" y="299"/>
                  </a:lnTo>
                  <a:lnTo>
                    <a:pt x="833" y="299"/>
                  </a:lnTo>
                  <a:lnTo>
                    <a:pt x="835" y="298"/>
                  </a:lnTo>
                  <a:lnTo>
                    <a:pt x="835" y="298"/>
                  </a:lnTo>
                  <a:lnTo>
                    <a:pt x="835" y="298"/>
                  </a:lnTo>
                  <a:lnTo>
                    <a:pt x="835" y="298"/>
                  </a:lnTo>
                  <a:lnTo>
                    <a:pt x="835" y="298"/>
                  </a:lnTo>
                  <a:lnTo>
                    <a:pt x="835" y="296"/>
                  </a:lnTo>
                  <a:lnTo>
                    <a:pt x="836" y="296"/>
                  </a:lnTo>
                  <a:lnTo>
                    <a:pt x="836" y="296"/>
                  </a:lnTo>
                  <a:lnTo>
                    <a:pt x="836" y="296"/>
                  </a:lnTo>
                  <a:lnTo>
                    <a:pt x="836" y="294"/>
                  </a:lnTo>
                  <a:lnTo>
                    <a:pt x="836" y="294"/>
                  </a:lnTo>
                  <a:lnTo>
                    <a:pt x="836" y="294"/>
                  </a:lnTo>
                  <a:lnTo>
                    <a:pt x="836" y="294"/>
                  </a:lnTo>
                  <a:lnTo>
                    <a:pt x="838" y="292"/>
                  </a:lnTo>
                  <a:lnTo>
                    <a:pt x="838" y="292"/>
                  </a:lnTo>
                  <a:lnTo>
                    <a:pt x="838" y="292"/>
                  </a:lnTo>
                  <a:lnTo>
                    <a:pt x="838" y="292"/>
                  </a:lnTo>
                  <a:lnTo>
                    <a:pt x="838" y="292"/>
                  </a:lnTo>
                  <a:lnTo>
                    <a:pt x="838" y="290"/>
                  </a:lnTo>
                  <a:lnTo>
                    <a:pt x="838" y="290"/>
                  </a:lnTo>
                  <a:lnTo>
                    <a:pt x="838" y="290"/>
                  </a:lnTo>
                  <a:lnTo>
                    <a:pt x="838" y="288"/>
                  </a:lnTo>
                  <a:lnTo>
                    <a:pt x="838" y="288"/>
                  </a:lnTo>
                  <a:lnTo>
                    <a:pt x="838" y="288"/>
                  </a:lnTo>
                  <a:lnTo>
                    <a:pt x="838" y="288"/>
                  </a:lnTo>
                  <a:lnTo>
                    <a:pt x="838" y="287"/>
                  </a:lnTo>
                  <a:lnTo>
                    <a:pt x="838" y="287"/>
                  </a:lnTo>
                  <a:lnTo>
                    <a:pt x="840" y="287"/>
                  </a:lnTo>
                  <a:lnTo>
                    <a:pt x="840" y="287"/>
                  </a:lnTo>
                  <a:lnTo>
                    <a:pt x="840" y="285"/>
                  </a:lnTo>
                  <a:lnTo>
                    <a:pt x="840" y="285"/>
                  </a:lnTo>
                  <a:lnTo>
                    <a:pt x="840" y="285"/>
                  </a:lnTo>
                  <a:lnTo>
                    <a:pt x="840" y="283"/>
                  </a:lnTo>
                  <a:lnTo>
                    <a:pt x="840" y="283"/>
                  </a:lnTo>
                  <a:lnTo>
                    <a:pt x="840" y="283"/>
                  </a:lnTo>
                  <a:lnTo>
                    <a:pt x="840" y="283"/>
                  </a:lnTo>
                  <a:lnTo>
                    <a:pt x="838" y="281"/>
                  </a:lnTo>
                  <a:lnTo>
                    <a:pt x="838" y="281"/>
                  </a:lnTo>
                  <a:lnTo>
                    <a:pt x="838" y="281"/>
                  </a:lnTo>
                  <a:lnTo>
                    <a:pt x="838" y="279"/>
                  </a:lnTo>
                  <a:lnTo>
                    <a:pt x="838" y="279"/>
                  </a:lnTo>
                  <a:lnTo>
                    <a:pt x="838" y="279"/>
                  </a:lnTo>
                  <a:lnTo>
                    <a:pt x="838" y="279"/>
                  </a:lnTo>
                  <a:lnTo>
                    <a:pt x="838" y="278"/>
                  </a:lnTo>
                  <a:lnTo>
                    <a:pt x="838" y="278"/>
                  </a:lnTo>
                  <a:lnTo>
                    <a:pt x="838" y="278"/>
                  </a:lnTo>
                  <a:lnTo>
                    <a:pt x="838" y="276"/>
                  </a:lnTo>
                  <a:lnTo>
                    <a:pt x="838" y="276"/>
                  </a:lnTo>
                  <a:lnTo>
                    <a:pt x="838" y="276"/>
                  </a:lnTo>
                  <a:lnTo>
                    <a:pt x="838" y="274"/>
                  </a:lnTo>
                  <a:lnTo>
                    <a:pt x="838" y="274"/>
                  </a:lnTo>
                  <a:lnTo>
                    <a:pt x="836" y="274"/>
                  </a:lnTo>
                  <a:lnTo>
                    <a:pt x="836" y="272"/>
                  </a:lnTo>
                  <a:lnTo>
                    <a:pt x="836" y="272"/>
                  </a:lnTo>
                  <a:lnTo>
                    <a:pt x="836" y="272"/>
                  </a:lnTo>
                  <a:lnTo>
                    <a:pt x="840" y="269"/>
                  </a:lnTo>
                  <a:lnTo>
                    <a:pt x="854" y="290"/>
                  </a:lnTo>
                  <a:lnTo>
                    <a:pt x="807" y="325"/>
                  </a:lnTo>
                  <a:lnTo>
                    <a:pt x="804" y="323"/>
                  </a:lnTo>
                  <a:lnTo>
                    <a:pt x="804" y="323"/>
                  </a:lnTo>
                  <a:lnTo>
                    <a:pt x="806" y="323"/>
                  </a:lnTo>
                  <a:lnTo>
                    <a:pt x="806" y="321"/>
                  </a:lnTo>
                  <a:lnTo>
                    <a:pt x="806" y="321"/>
                  </a:lnTo>
                  <a:lnTo>
                    <a:pt x="806" y="321"/>
                  </a:lnTo>
                  <a:lnTo>
                    <a:pt x="807" y="321"/>
                  </a:lnTo>
                  <a:lnTo>
                    <a:pt x="807" y="321"/>
                  </a:lnTo>
                  <a:lnTo>
                    <a:pt x="807" y="321"/>
                  </a:lnTo>
                  <a:lnTo>
                    <a:pt x="807" y="321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9" y="319"/>
                  </a:lnTo>
                  <a:lnTo>
                    <a:pt x="809" y="319"/>
                  </a:lnTo>
                  <a:lnTo>
                    <a:pt x="809" y="319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2"/>
                  </a:lnTo>
                  <a:lnTo>
                    <a:pt x="809" y="312"/>
                  </a:lnTo>
                  <a:lnTo>
                    <a:pt x="807" y="312"/>
                  </a:lnTo>
                  <a:lnTo>
                    <a:pt x="807" y="312"/>
                  </a:lnTo>
                  <a:lnTo>
                    <a:pt x="807" y="312"/>
                  </a:lnTo>
                  <a:lnTo>
                    <a:pt x="807" y="312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4"/>
                  </a:lnTo>
                  <a:lnTo>
                    <a:pt x="780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6"/>
                  </a:lnTo>
                  <a:lnTo>
                    <a:pt x="773" y="276"/>
                  </a:lnTo>
                  <a:lnTo>
                    <a:pt x="771" y="276"/>
                  </a:lnTo>
                  <a:lnTo>
                    <a:pt x="771" y="276"/>
                  </a:lnTo>
                  <a:lnTo>
                    <a:pt x="771" y="276"/>
                  </a:lnTo>
                  <a:lnTo>
                    <a:pt x="771" y="276"/>
                  </a:lnTo>
                  <a:lnTo>
                    <a:pt x="770" y="276"/>
                  </a:lnTo>
                  <a:lnTo>
                    <a:pt x="770" y="278"/>
                  </a:lnTo>
                  <a:lnTo>
                    <a:pt x="768" y="274"/>
                  </a:lnTo>
                  <a:lnTo>
                    <a:pt x="813" y="240"/>
                  </a:lnTo>
                  <a:close/>
                  <a:moveTo>
                    <a:pt x="712" y="310"/>
                  </a:moveTo>
                  <a:lnTo>
                    <a:pt x="710" y="307"/>
                  </a:lnTo>
                  <a:lnTo>
                    <a:pt x="739" y="292"/>
                  </a:lnTo>
                  <a:lnTo>
                    <a:pt x="739" y="294"/>
                  </a:lnTo>
                  <a:lnTo>
                    <a:pt x="739" y="294"/>
                  </a:lnTo>
                  <a:lnTo>
                    <a:pt x="739" y="294"/>
                  </a:lnTo>
                  <a:lnTo>
                    <a:pt x="739" y="296"/>
                  </a:lnTo>
                  <a:lnTo>
                    <a:pt x="739" y="296"/>
                  </a:lnTo>
                  <a:lnTo>
                    <a:pt x="737" y="296"/>
                  </a:lnTo>
                  <a:lnTo>
                    <a:pt x="737" y="296"/>
                  </a:lnTo>
                  <a:lnTo>
                    <a:pt x="737" y="296"/>
                  </a:lnTo>
                  <a:lnTo>
                    <a:pt x="737" y="296"/>
                  </a:lnTo>
                  <a:lnTo>
                    <a:pt x="737" y="296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3" y="298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7" y="305"/>
                  </a:lnTo>
                  <a:lnTo>
                    <a:pt x="737" y="305"/>
                  </a:lnTo>
                  <a:lnTo>
                    <a:pt x="739" y="307"/>
                  </a:lnTo>
                  <a:lnTo>
                    <a:pt x="741" y="308"/>
                  </a:lnTo>
                  <a:lnTo>
                    <a:pt x="742" y="310"/>
                  </a:lnTo>
                  <a:lnTo>
                    <a:pt x="744" y="312"/>
                  </a:lnTo>
                  <a:lnTo>
                    <a:pt x="748" y="316"/>
                  </a:lnTo>
                  <a:lnTo>
                    <a:pt x="750" y="317"/>
                  </a:lnTo>
                  <a:lnTo>
                    <a:pt x="753" y="321"/>
                  </a:lnTo>
                  <a:lnTo>
                    <a:pt x="757" y="323"/>
                  </a:lnTo>
                  <a:lnTo>
                    <a:pt x="761" y="327"/>
                  </a:lnTo>
                  <a:lnTo>
                    <a:pt x="764" y="330"/>
                  </a:lnTo>
                  <a:lnTo>
                    <a:pt x="764" y="330"/>
                  </a:lnTo>
                  <a:lnTo>
                    <a:pt x="764" y="330"/>
                  </a:lnTo>
                  <a:lnTo>
                    <a:pt x="764" y="328"/>
                  </a:lnTo>
                  <a:lnTo>
                    <a:pt x="764" y="327"/>
                  </a:lnTo>
                  <a:lnTo>
                    <a:pt x="764" y="325"/>
                  </a:lnTo>
                  <a:lnTo>
                    <a:pt x="764" y="323"/>
                  </a:lnTo>
                  <a:lnTo>
                    <a:pt x="764" y="323"/>
                  </a:lnTo>
                  <a:lnTo>
                    <a:pt x="762" y="319"/>
                  </a:lnTo>
                  <a:lnTo>
                    <a:pt x="762" y="314"/>
                  </a:lnTo>
                  <a:lnTo>
                    <a:pt x="761" y="310"/>
                  </a:lnTo>
                  <a:lnTo>
                    <a:pt x="761" y="307"/>
                  </a:lnTo>
                  <a:lnTo>
                    <a:pt x="761" y="305"/>
                  </a:lnTo>
                  <a:lnTo>
                    <a:pt x="761" y="301"/>
                  </a:lnTo>
                  <a:lnTo>
                    <a:pt x="759" y="299"/>
                  </a:lnTo>
                  <a:lnTo>
                    <a:pt x="759" y="298"/>
                  </a:lnTo>
                  <a:lnTo>
                    <a:pt x="759" y="296"/>
                  </a:lnTo>
                  <a:lnTo>
                    <a:pt x="759" y="296"/>
                  </a:lnTo>
                  <a:lnTo>
                    <a:pt x="759" y="294"/>
                  </a:lnTo>
                  <a:lnTo>
                    <a:pt x="759" y="294"/>
                  </a:lnTo>
                  <a:lnTo>
                    <a:pt x="759" y="292"/>
                  </a:lnTo>
                  <a:lnTo>
                    <a:pt x="759" y="292"/>
                  </a:lnTo>
                  <a:lnTo>
                    <a:pt x="759" y="292"/>
                  </a:lnTo>
                  <a:lnTo>
                    <a:pt x="759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2" y="288"/>
                  </a:lnTo>
                  <a:lnTo>
                    <a:pt x="752" y="288"/>
                  </a:lnTo>
                  <a:lnTo>
                    <a:pt x="752" y="288"/>
                  </a:lnTo>
                  <a:lnTo>
                    <a:pt x="752" y="288"/>
                  </a:lnTo>
                  <a:lnTo>
                    <a:pt x="752" y="288"/>
                  </a:lnTo>
                  <a:lnTo>
                    <a:pt x="750" y="288"/>
                  </a:lnTo>
                  <a:lnTo>
                    <a:pt x="750" y="288"/>
                  </a:lnTo>
                  <a:lnTo>
                    <a:pt x="750" y="288"/>
                  </a:lnTo>
                  <a:lnTo>
                    <a:pt x="750" y="288"/>
                  </a:lnTo>
                  <a:lnTo>
                    <a:pt x="750" y="288"/>
                  </a:lnTo>
                  <a:lnTo>
                    <a:pt x="748" y="290"/>
                  </a:lnTo>
                  <a:lnTo>
                    <a:pt x="748" y="290"/>
                  </a:lnTo>
                  <a:lnTo>
                    <a:pt x="746" y="287"/>
                  </a:lnTo>
                  <a:lnTo>
                    <a:pt x="764" y="276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3"/>
                  </a:lnTo>
                  <a:lnTo>
                    <a:pt x="764" y="283"/>
                  </a:lnTo>
                  <a:lnTo>
                    <a:pt x="762" y="283"/>
                  </a:lnTo>
                  <a:lnTo>
                    <a:pt x="762" y="283"/>
                  </a:lnTo>
                  <a:lnTo>
                    <a:pt x="762" y="283"/>
                  </a:lnTo>
                  <a:lnTo>
                    <a:pt x="762" y="283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8"/>
                  </a:lnTo>
                  <a:lnTo>
                    <a:pt x="762" y="288"/>
                  </a:lnTo>
                  <a:lnTo>
                    <a:pt x="762" y="288"/>
                  </a:lnTo>
                  <a:lnTo>
                    <a:pt x="762" y="288"/>
                  </a:lnTo>
                  <a:lnTo>
                    <a:pt x="771" y="346"/>
                  </a:lnTo>
                  <a:lnTo>
                    <a:pt x="766" y="350"/>
                  </a:lnTo>
                  <a:lnTo>
                    <a:pt x="723" y="312"/>
                  </a:lnTo>
                  <a:lnTo>
                    <a:pt x="723" y="312"/>
                  </a:lnTo>
                  <a:lnTo>
                    <a:pt x="723" y="312"/>
                  </a:lnTo>
                  <a:lnTo>
                    <a:pt x="723" y="310"/>
                  </a:lnTo>
                  <a:lnTo>
                    <a:pt x="723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4" y="308"/>
                  </a:lnTo>
                  <a:lnTo>
                    <a:pt x="714" y="308"/>
                  </a:lnTo>
                  <a:lnTo>
                    <a:pt x="714" y="308"/>
                  </a:lnTo>
                  <a:lnTo>
                    <a:pt x="714" y="308"/>
                  </a:lnTo>
                  <a:lnTo>
                    <a:pt x="714" y="308"/>
                  </a:lnTo>
                  <a:lnTo>
                    <a:pt x="714" y="310"/>
                  </a:lnTo>
                  <a:lnTo>
                    <a:pt x="714" y="310"/>
                  </a:lnTo>
                  <a:lnTo>
                    <a:pt x="714" y="310"/>
                  </a:lnTo>
                  <a:lnTo>
                    <a:pt x="714" y="310"/>
                  </a:lnTo>
                  <a:lnTo>
                    <a:pt x="712" y="310"/>
                  </a:lnTo>
                  <a:close/>
                  <a:moveTo>
                    <a:pt x="546" y="352"/>
                  </a:moveTo>
                  <a:lnTo>
                    <a:pt x="578" y="346"/>
                  </a:lnTo>
                  <a:lnTo>
                    <a:pt x="578" y="350"/>
                  </a:lnTo>
                  <a:lnTo>
                    <a:pt x="578" y="350"/>
                  </a:lnTo>
                  <a:lnTo>
                    <a:pt x="578" y="350"/>
                  </a:lnTo>
                  <a:lnTo>
                    <a:pt x="576" y="350"/>
                  </a:lnTo>
                  <a:lnTo>
                    <a:pt x="576" y="350"/>
                  </a:lnTo>
                  <a:lnTo>
                    <a:pt x="576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4"/>
                  </a:lnTo>
                  <a:lnTo>
                    <a:pt x="571" y="354"/>
                  </a:lnTo>
                  <a:lnTo>
                    <a:pt x="571" y="354"/>
                  </a:lnTo>
                  <a:lnTo>
                    <a:pt x="571" y="354"/>
                  </a:lnTo>
                  <a:lnTo>
                    <a:pt x="571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5" y="397"/>
                  </a:lnTo>
                  <a:lnTo>
                    <a:pt x="575" y="397"/>
                  </a:lnTo>
                  <a:lnTo>
                    <a:pt x="575" y="397"/>
                  </a:lnTo>
                  <a:lnTo>
                    <a:pt x="576" y="397"/>
                  </a:lnTo>
                  <a:lnTo>
                    <a:pt x="576" y="397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401"/>
                  </a:lnTo>
                  <a:lnTo>
                    <a:pt x="576" y="401"/>
                  </a:lnTo>
                  <a:lnTo>
                    <a:pt x="576" y="401"/>
                  </a:lnTo>
                  <a:lnTo>
                    <a:pt x="576" y="401"/>
                  </a:lnTo>
                  <a:lnTo>
                    <a:pt x="576" y="401"/>
                  </a:lnTo>
                  <a:lnTo>
                    <a:pt x="578" y="401"/>
                  </a:lnTo>
                  <a:lnTo>
                    <a:pt x="578" y="401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2" y="404"/>
                  </a:lnTo>
                  <a:lnTo>
                    <a:pt x="582" y="404"/>
                  </a:lnTo>
                  <a:lnTo>
                    <a:pt x="582" y="404"/>
                  </a:lnTo>
                  <a:lnTo>
                    <a:pt x="582" y="406"/>
                  </a:lnTo>
                  <a:lnTo>
                    <a:pt x="582" y="406"/>
                  </a:lnTo>
                  <a:lnTo>
                    <a:pt x="582" y="406"/>
                  </a:lnTo>
                  <a:lnTo>
                    <a:pt x="582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5" y="406"/>
                  </a:lnTo>
                  <a:lnTo>
                    <a:pt x="585" y="406"/>
                  </a:lnTo>
                  <a:lnTo>
                    <a:pt x="585" y="406"/>
                  </a:lnTo>
                  <a:lnTo>
                    <a:pt x="585" y="406"/>
                  </a:lnTo>
                  <a:lnTo>
                    <a:pt x="585" y="406"/>
                  </a:lnTo>
                  <a:lnTo>
                    <a:pt x="587" y="406"/>
                  </a:lnTo>
                  <a:lnTo>
                    <a:pt x="587" y="406"/>
                  </a:lnTo>
                  <a:lnTo>
                    <a:pt x="587" y="406"/>
                  </a:lnTo>
                  <a:lnTo>
                    <a:pt x="587" y="406"/>
                  </a:lnTo>
                  <a:lnTo>
                    <a:pt x="587" y="406"/>
                  </a:lnTo>
                  <a:lnTo>
                    <a:pt x="589" y="406"/>
                  </a:lnTo>
                  <a:lnTo>
                    <a:pt x="589" y="406"/>
                  </a:lnTo>
                  <a:lnTo>
                    <a:pt x="589" y="406"/>
                  </a:lnTo>
                  <a:lnTo>
                    <a:pt x="589" y="406"/>
                  </a:lnTo>
                  <a:lnTo>
                    <a:pt x="589" y="406"/>
                  </a:lnTo>
                  <a:lnTo>
                    <a:pt x="591" y="406"/>
                  </a:lnTo>
                  <a:lnTo>
                    <a:pt x="591" y="406"/>
                  </a:lnTo>
                  <a:lnTo>
                    <a:pt x="591" y="406"/>
                  </a:lnTo>
                  <a:lnTo>
                    <a:pt x="591" y="406"/>
                  </a:lnTo>
                  <a:lnTo>
                    <a:pt x="591" y="406"/>
                  </a:lnTo>
                  <a:lnTo>
                    <a:pt x="593" y="406"/>
                  </a:lnTo>
                  <a:lnTo>
                    <a:pt x="593" y="406"/>
                  </a:lnTo>
                  <a:lnTo>
                    <a:pt x="593" y="406"/>
                  </a:lnTo>
                  <a:lnTo>
                    <a:pt x="593" y="406"/>
                  </a:lnTo>
                  <a:lnTo>
                    <a:pt x="594" y="406"/>
                  </a:lnTo>
                  <a:lnTo>
                    <a:pt x="594" y="406"/>
                  </a:lnTo>
                  <a:lnTo>
                    <a:pt x="594" y="406"/>
                  </a:lnTo>
                  <a:lnTo>
                    <a:pt x="594" y="406"/>
                  </a:lnTo>
                  <a:lnTo>
                    <a:pt x="596" y="406"/>
                  </a:lnTo>
                  <a:lnTo>
                    <a:pt x="596" y="404"/>
                  </a:lnTo>
                  <a:lnTo>
                    <a:pt x="596" y="404"/>
                  </a:lnTo>
                  <a:lnTo>
                    <a:pt x="596" y="404"/>
                  </a:lnTo>
                  <a:lnTo>
                    <a:pt x="596" y="404"/>
                  </a:lnTo>
                  <a:lnTo>
                    <a:pt x="598" y="404"/>
                  </a:lnTo>
                  <a:lnTo>
                    <a:pt x="598" y="404"/>
                  </a:lnTo>
                  <a:lnTo>
                    <a:pt x="598" y="404"/>
                  </a:lnTo>
                  <a:lnTo>
                    <a:pt x="598" y="404"/>
                  </a:lnTo>
                  <a:lnTo>
                    <a:pt x="598" y="404"/>
                  </a:lnTo>
                  <a:lnTo>
                    <a:pt x="598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2" y="403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399"/>
                  </a:lnTo>
                  <a:lnTo>
                    <a:pt x="602" y="399"/>
                  </a:lnTo>
                  <a:lnTo>
                    <a:pt x="602" y="399"/>
                  </a:lnTo>
                  <a:lnTo>
                    <a:pt x="603" y="399"/>
                  </a:lnTo>
                  <a:lnTo>
                    <a:pt x="603" y="399"/>
                  </a:lnTo>
                  <a:lnTo>
                    <a:pt x="603" y="399"/>
                  </a:lnTo>
                  <a:lnTo>
                    <a:pt x="603" y="397"/>
                  </a:lnTo>
                  <a:lnTo>
                    <a:pt x="603" y="397"/>
                  </a:lnTo>
                  <a:lnTo>
                    <a:pt x="603" y="397"/>
                  </a:lnTo>
                  <a:lnTo>
                    <a:pt x="603" y="397"/>
                  </a:lnTo>
                  <a:lnTo>
                    <a:pt x="603" y="397"/>
                  </a:lnTo>
                  <a:lnTo>
                    <a:pt x="603" y="395"/>
                  </a:lnTo>
                  <a:lnTo>
                    <a:pt x="603" y="395"/>
                  </a:lnTo>
                  <a:lnTo>
                    <a:pt x="603" y="395"/>
                  </a:lnTo>
                  <a:lnTo>
                    <a:pt x="603" y="395"/>
                  </a:lnTo>
                  <a:lnTo>
                    <a:pt x="603" y="394"/>
                  </a:lnTo>
                  <a:lnTo>
                    <a:pt x="603" y="394"/>
                  </a:lnTo>
                  <a:lnTo>
                    <a:pt x="603" y="394"/>
                  </a:lnTo>
                  <a:lnTo>
                    <a:pt x="603" y="394"/>
                  </a:lnTo>
                  <a:lnTo>
                    <a:pt x="603" y="392"/>
                  </a:lnTo>
                  <a:lnTo>
                    <a:pt x="603" y="392"/>
                  </a:lnTo>
                  <a:lnTo>
                    <a:pt x="603" y="392"/>
                  </a:lnTo>
                  <a:lnTo>
                    <a:pt x="603" y="392"/>
                  </a:lnTo>
                  <a:lnTo>
                    <a:pt x="603" y="390"/>
                  </a:lnTo>
                  <a:lnTo>
                    <a:pt x="603" y="390"/>
                  </a:lnTo>
                  <a:lnTo>
                    <a:pt x="603" y="390"/>
                  </a:lnTo>
                  <a:lnTo>
                    <a:pt x="603" y="390"/>
                  </a:lnTo>
                  <a:lnTo>
                    <a:pt x="603" y="388"/>
                  </a:lnTo>
                  <a:lnTo>
                    <a:pt x="603" y="388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0"/>
                  </a:lnTo>
                  <a:lnTo>
                    <a:pt x="598" y="350"/>
                  </a:lnTo>
                  <a:lnTo>
                    <a:pt x="598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48"/>
                  </a:lnTo>
                  <a:lnTo>
                    <a:pt x="594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1" y="348"/>
                  </a:lnTo>
                  <a:lnTo>
                    <a:pt x="591" y="348"/>
                  </a:lnTo>
                  <a:lnTo>
                    <a:pt x="591" y="348"/>
                  </a:lnTo>
                  <a:lnTo>
                    <a:pt x="591" y="348"/>
                  </a:lnTo>
                  <a:lnTo>
                    <a:pt x="589" y="348"/>
                  </a:lnTo>
                  <a:lnTo>
                    <a:pt x="589" y="348"/>
                  </a:lnTo>
                  <a:lnTo>
                    <a:pt x="589" y="348"/>
                  </a:lnTo>
                  <a:lnTo>
                    <a:pt x="587" y="348"/>
                  </a:lnTo>
                  <a:lnTo>
                    <a:pt x="587" y="345"/>
                  </a:lnTo>
                  <a:lnTo>
                    <a:pt x="611" y="341"/>
                  </a:lnTo>
                  <a:lnTo>
                    <a:pt x="611" y="345"/>
                  </a:lnTo>
                  <a:lnTo>
                    <a:pt x="611" y="345"/>
                  </a:lnTo>
                  <a:lnTo>
                    <a:pt x="611" y="345"/>
                  </a:lnTo>
                  <a:lnTo>
                    <a:pt x="611" y="345"/>
                  </a:lnTo>
                  <a:lnTo>
                    <a:pt x="609" y="346"/>
                  </a:lnTo>
                  <a:lnTo>
                    <a:pt x="609" y="346"/>
                  </a:lnTo>
                  <a:lnTo>
                    <a:pt x="609" y="346"/>
                  </a:lnTo>
                  <a:lnTo>
                    <a:pt x="609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3" y="348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09" y="388"/>
                  </a:lnTo>
                  <a:lnTo>
                    <a:pt x="609" y="388"/>
                  </a:lnTo>
                  <a:lnTo>
                    <a:pt x="609" y="390"/>
                  </a:lnTo>
                  <a:lnTo>
                    <a:pt x="609" y="390"/>
                  </a:lnTo>
                  <a:lnTo>
                    <a:pt x="609" y="390"/>
                  </a:lnTo>
                  <a:lnTo>
                    <a:pt x="609" y="392"/>
                  </a:lnTo>
                  <a:lnTo>
                    <a:pt x="609" y="392"/>
                  </a:lnTo>
                  <a:lnTo>
                    <a:pt x="609" y="392"/>
                  </a:lnTo>
                  <a:lnTo>
                    <a:pt x="609" y="394"/>
                  </a:lnTo>
                  <a:lnTo>
                    <a:pt x="609" y="394"/>
                  </a:lnTo>
                  <a:lnTo>
                    <a:pt x="609" y="394"/>
                  </a:lnTo>
                  <a:lnTo>
                    <a:pt x="609" y="395"/>
                  </a:lnTo>
                  <a:lnTo>
                    <a:pt x="609" y="395"/>
                  </a:lnTo>
                  <a:lnTo>
                    <a:pt x="609" y="395"/>
                  </a:lnTo>
                  <a:lnTo>
                    <a:pt x="609" y="395"/>
                  </a:lnTo>
                  <a:lnTo>
                    <a:pt x="607" y="397"/>
                  </a:lnTo>
                  <a:lnTo>
                    <a:pt x="607" y="397"/>
                  </a:lnTo>
                  <a:lnTo>
                    <a:pt x="607" y="397"/>
                  </a:lnTo>
                  <a:lnTo>
                    <a:pt x="607" y="397"/>
                  </a:lnTo>
                  <a:lnTo>
                    <a:pt x="607" y="397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401"/>
                  </a:lnTo>
                  <a:lnTo>
                    <a:pt x="607" y="401"/>
                  </a:lnTo>
                  <a:lnTo>
                    <a:pt x="607" y="401"/>
                  </a:lnTo>
                  <a:lnTo>
                    <a:pt x="607" y="401"/>
                  </a:lnTo>
                  <a:lnTo>
                    <a:pt x="605" y="401"/>
                  </a:lnTo>
                  <a:lnTo>
                    <a:pt x="605" y="401"/>
                  </a:lnTo>
                  <a:lnTo>
                    <a:pt x="605" y="401"/>
                  </a:lnTo>
                  <a:lnTo>
                    <a:pt x="605" y="401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3" y="403"/>
                  </a:lnTo>
                  <a:lnTo>
                    <a:pt x="603" y="403"/>
                  </a:lnTo>
                  <a:lnTo>
                    <a:pt x="603" y="404"/>
                  </a:lnTo>
                  <a:lnTo>
                    <a:pt x="603" y="404"/>
                  </a:lnTo>
                  <a:lnTo>
                    <a:pt x="603" y="404"/>
                  </a:lnTo>
                  <a:lnTo>
                    <a:pt x="603" y="404"/>
                  </a:lnTo>
                  <a:lnTo>
                    <a:pt x="602" y="404"/>
                  </a:lnTo>
                  <a:lnTo>
                    <a:pt x="602" y="406"/>
                  </a:lnTo>
                  <a:lnTo>
                    <a:pt x="602" y="406"/>
                  </a:lnTo>
                  <a:lnTo>
                    <a:pt x="602" y="406"/>
                  </a:lnTo>
                  <a:lnTo>
                    <a:pt x="600" y="406"/>
                  </a:lnTo>
                  <a:lnTo>
                    <a:pt x="600" y="406"/>
                  </a:lnTo>
                  <a:lnTo>
                    <a:pt x="600" y="406"/>
                  </a:lnTo>
                  <a:lnTo>
                    <a:pt x="598" y="408"/>
                  </a:lnTo>
                  <a:lnTo>
                    <a:pt x="598" y="408"/>
                  </a:lnTo>
                  <a:lnTo>
                    <a:pt x="598" y="408"/>
                  </a:lnTo>
                  <a:lnTo>
                    <a:pt x="598" y="408"/>
                  </a:lnTo>
                  <a:lnTo>
                    <a:pt x="596" y="408"/>
                  </a:lnTo>
                  <a:lnTo>
                    <a:pt x="596" y="408"/>
                  </a:lnTo>
                  <a:lnTo>
                    <a:pt x="596" y="408"/>
                  </a:lnTo>
                  <a:lnTo>
                    <a:pt x="594" y="408"/>
                  </a:lnTo>
                  <a:lnTo>
                    <a:pt x="594" y="410"/>
                  </a:lnTo>
                  <a:lnTo>
                    <a:pt x="594" y="410"/>
                  </a:lnTo>
                  <a:lnTo>
                    <a:pt x="593" y="410"/>
                  </a:lnTo>
                  <a:lnTo>
                    <a:pt x="593" y="410"/>
                  </a:lnTo>
                  <a:lnTo>
                    <a:pt x="593" y="410"/>
                  </a:lnTo>
                  <a:lnTo>
                    <a:pt x="591" y="410"/>
                  </a:lnTo>
                  <a:lnTo>
                    <a:pt x="591" y="410"/>
                  </a:lnTo>
                  <a:lnTo>
                    <a:pt x="589" y="410"/>
                  </a:lnTo>
                  <a:lnTo>
                    <a:pt x="589" y="410"/>
                  </a:lnTo>
                  <a:lnTo>
                    <a:pt x="589" y="410"/>
                  </a:lnTo>
                  <a:lnTo>
                    <a:pt x="587" y="410"/>
                  </a:lnTo>
                  <a:lnTo>
                    <a:pt x="587" y="412"/>
                  </a:lnTo>
                  <a:lnTo>
                    <a:pt x="587" y="412"/>
                  </a:lnTo>
                  <a:lnTo>
                    <a:pt x="585" y="412"/>
                  </a:lnTo>
                  <a:lnTo>
                    <a:pt x="585" y="412"/>
                  </a:lnTo>
                  <a:lnTo>
                    <a:pt x="585" y="412"/>
                  </a:lnTo>
                  <a:lnTo>
                    <a:pt x="584" y="412"/>
                  </a:lnTo>
                  <a:lnTo>
                    <a:pt x="584" y="412"/>
                  </a:lnTo>
                  <a:lnTo>
                    <a:pt x="582" y="412"/>
                  </a:lnTo>
                  <a:lnTo>
                    <a:pt x="582" y="412"/>
                  </a:lnTo>
                  <a:lnTo>
                    <a:pt x="582" y="412"/>
                  </a:lnTo>
                  <a:lnTo>
                    <a:pt x="580" y="412"/>
                  </a:lnTo>
                  <a:lnTo>
                    <a:pt x="580" y="412"/>
                  </a:lnTo>
                  <a:lnTo>
                    <a:pt x="580" y="412"/>
                  </a:lnTo>
                  <a:lnTo>
                    <a:pt x="578" y="412"/>
                  </a:lnTo>
                  <a:lnTo>
                    <a:pt x="578" y="412"/>
                  </a:lnTo>
                  <a:lnTo>
                    <a:pt x="578" y="412"/>
                  </a:lnTo>
                  <a:lnTo>
                    <a:pt x="576" y="412"/>
                  </a:lnTo>
                  <a:lnTo>
                    <a:pt x="576" y="412"/>
                  </a:lnTo>
                  <a:lnTo>
                    <a:pt x="576" y="412"/>
                  </a:lnTo>
                  <a:lnTo>
                    <a:pt x="575" y="412"/>
                  </a:lnTo>
                  <a:lnTo>
                    <a:pt x="575" y="412"/>
                  </a:lnTo>
                  <a:lnTo>
                    <a:pt x="575" y="410"/>
                  </a:lnTo>
                  <a:lnTo>
                    <a:pt x="573" y="410"/>
                  </a:lnTo>
                  <a:lnTo>
                    <a:pt x="573" y="410"/>
                  </a:lnTo>
                  <a:lnTo>
                    <a:pt x="573" y="410"/>
                  </a:lnTo>
                  <a:lnTo>
                    <a:pt x="573" y="410"/>
                  </a:lnTo>
                  <a:lnTo>
                    <a:pt x="571" y="410"/>
                  </a:lnTo>
                  <a:lnTo>
                    <a:pt x="571" y="410"/>
                  </a:lnTo>
                  <a:lnTo>
                    <a:pt x="571" y="410"/>
                  </a:lnTo>
                  <a:lnTo>
                    <a:pt x="571" y="410"/>
                  </a:lnTo>
                  <a:lnTo>
                    <a:pt x="569" y="410"/>
                  </a:lnTo>
                  <a:lnTo>
                    <a:pt x="569" y="410"/>
                  </a:lnTo>
                  <a:lnTo>
                    <a:pt x="569" y="410"/>
                  </a:lnTo>
                  <a:lnTo>
                    <a:pt x="569" y="408"/>
                  </a:lnTo>
                  <a:lnTo>
                    <a:pt x="567" y="408"/>
                  </a:lnTo>
                  <a:lnTo>
                    <a:pt x="567" y="408"/>
                  </a:lnTo>
                  <a:lnTo>
                    <a:pt x="567" y="408"/>
                  </a:lnTo>
                  <a:lnTo>
                    <a:pt x="567" y="408"/>
                  </a:lnTo>
                  <a:lnTo>
                    <a:pt x="567" y="408"/>
                  </a:lnTo>
                  <a:lnTo>
                    <a:pt x="566" y="408"/>
                  </a:lnTo>
                  <a:lnTo>
                    <a:pt x="566" y="406"/>
                  </a:lnTo>
                  <a:lnTo>
                    <a:pt x="566" y="406"/>
                  </a:lnTo>
                  <a:lnTo>
                    <a:pt x="566" y="406"/>
                  </a:lnTo>
                  <a:lnTo>
                    <a:pt x="566" y="406"/>
                  </a:lnTo>
                  <a:lnTo>
                    <a:pt x="564" y="406"/>
                  </a:lnTo>
                  <a:lnTo>
                    <a:pt x="564" y="406"/>
                  </a:lnTo>
                  <a:lnTo>
                    <a:pt x="564" y="404"/>
                  </a:lnTo>
                  <a:lnTo>
                    <a:pt x="564" y="404"/>
                  </a:lnTo>
                  <a:lnTo>
                    <a:pt x="564" y="404"/>
                  </a:lnTo>
                  <a:lnTo>
                    <a:pt x="564" y="404"/>
                  </a:lnTo>
                  <a:lnTo>
                    <a:pt x="564" y="404"/>
                  </a:lnTo>
                  <a:lnTo>
                    <a:pt x="562" y="403"/>
                  </a:lnTo>
                  <a:lnTo>
                    <a:pt x="562" y="403"/>
                  </a:lnTo>
                  <a:lnTo>
                    <a:pt x="562" y="403"/>
                  </a:lnTo>
                  <a:lnTo>
                    <a:pt x="562" y="403"/>
                  </a:lnTo>
                  <a:lnTo>
                    <a:pt x="562" y="401"/>
                  </a:lnTo>
                  <a:lnTo>
                    <a:pt x="562" y="401"/>
                  </a:lnTo>
                  <a:lnTo>
                    <a:pt x="562" y="401"/>
                  </a:lnTo>
                  <a:lnTo>
                    <a:pt x="562" y="401"/>
                  </a:lnTo>
                  <a:lnTo>
                    <a:pt x="562" y="399"/>
                  </a:lnTo>
                  <a:lnTo>
                    <a:pt x="562" y="399"/>
                  </a:lnTo>
                  <a:lnTo>
                    <a:pt x="560" y="399"/>
                  </a:lnTo>
                  <a:lnTo>
                    <a:pt x="560" y="399"/>
                  </a:lnTo>
                  <a:lnTo>
                    <a:pt x="560" y="397"/>
                  </a:lnTo>
                  <a:lnTo>
                    <a:pt x="560" y="397"/>
                  </a:lnTo>
                  <a:lnTo>
                    <a:pt x="560" y="397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7" y="354"/>
                  </a:lnTo>
                  <a:lnTo>
                    <a:pt x="547" y="354"/>
                  </a:lnTo>
                  <a:lnTo>
                    <a:pt x="547" y="356"/>
                  </a:lnTo>
                  <a:lnTo>
                    <a:pt x="546" y="356"/>
                  </a:lnTo>
                  <a:lnTo>
                    <a:pt x="546" y="356"/>
                  </a:lnTo>
                  <a:lnTo>
                    <a:pt x="546" y="356"/>
                  </a:lnTo>
                  <a:lnTo>
                    <a:pt x="546" y="352"/>
                  </a:lnTo>
                  <a:close/>
                  <a:moveTo>
                    <a:pt x="614" y="345"/>
                  </a:moveTo>
                  <a:lnTo>
                    <a:pt x="612" y="341"/>
                  </a:lnTo>
                  <a:lnTo>
                    <a:pt x="634" y="334"/>
                  </a:lnTo>
                  <a:lnTo>
                    <a:pt x="677" y="368"/>
                  </a:lnTo>
                  <a:lnTo>
                    <a:pt x="677" y="368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4"/>
                  </a:lnTo>
                  <a:lnTo>
                    <a:pt x="668" y="334"/>
                  </a:lnTo>
                  <a:lnTo>
                    <a:pt x="668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59" y="330"/>
                  </a:lnTo>
                  <a:lnTo>
                    <a:pt x="659" y="332"/>
                  </a:lnTo>
                  <a:lnTo>
                    <a:pt x="659" y="332"/>
                  </a:lnTo>
                  <a:lnTo>
                    <a:pt x="658" y="332"/>
                  </a:lnTo>
                  <a:lnTo>
                    <a:pt x="658" y="332"/>
                  </a:lnTo>
                  <a:lnTo>
                    <a:pt x="658" y="332"/>
                  </a:lnTo>
                  <a:lnTo>
                    <a:pt x="656" y="332"/>
                  </a:lnTo>
                  <a:lnTo>
                    <a:pt x="656" y="328"/>
                  </a:lnTo>
                  <a:lnTo>
                    <a:pt x="677" y="321"/>
                  </a:lnTo>
                  <a:lnTo>
                    <a:pt x="679" y="325"/>
                  </a:lnTo>
                  <a:lnTo>
                    <a:pt x="679" y="325"/>
                  </a:lnTo>
                  <a:lnTo>
                    <a:pt x="677" y="325"/>
                  </a:lnTo>
                  <a:lnTo>
                    <a:pt x="677" y="325"/>
                  </a:lnTo>
                  <a:lnTo>
                    <a:pt x="677" y="325"/>
                  </a:lnTo>
                  <a:lnTo>
                    <a:pt x="677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4" y="327"/>
                  </a:lnTo>
                  <a:lnTo>
                    <a:pt x="674" y="327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88" y="386"/>
                  </a:lnTo>
                  <a:lnTo>
                    <a:pt x="679" y="388"/>
                  </a:lnTo>
                  <a:lnTo>
                    <a:pt x="631" y="350"/>
                  </a:lnTo>
                  <a:lnTo>
                    <a:pt x="631" y="35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3" y="390"/>
                  </a:lnTo>
                  <a:lnTo>
                    <a:pt x="643" y="390"/>
                  </a:lnTo>
                  <a:lnTo>
                    <a:pt x="643" y="390"/>
                  </a:lnTo>
                  <a:lnTo>
                    <a:pt x="643" y="390"/>
                  </a:lnTo>
                  <a:lnTo>
                    <a:pt x="643" y="390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2" y="394"/>
                  </a:lnTo>
                  <a:lnTo>
                    <a:pt x="652" y="392"/>
                  </a:lnTo>
                  <a:lnTo>
                    <a:pt x="652" y="392"/>
                  </a:lnTo>
                  <a:lnTo>
                    <a:pt x="654" y="392"/>
                  </a:lnTo>
                  <a:lnTo>
                    <a:pt x="654" y="392"/>
                  </a:lnTo>
                  <a:lnTo>
                    <a:pt x="656" y="395"/>
                  </a:lnTo>
                  <a:lnTo>
                    <a:pt x="631" y="403"/>
                  </a:lnTo>
                  <a:lnTo>
                    <a:pt x="631" y="399"/>
                  </a:lnTo>
                  <a:lnTo>
                    <a:pt x="631" y="399"/>
                  </a:lnTo>
                  <a:lnTo>
                    <a:pt x="631" y="399"/>
                  </a:lnTo>
                  <a:lnTo>
                    <a:pt x="631" y="399"/>
                  </a:lnTo>
                  <a:lnTo>
                    <a:pt x="632" y="399"/>
                  </a:lnTo>
                  <a:lnTo>
                    <a:pt x="632" y="399"/>
                  </a:lnTo>
                  <a:lnTo>
                    <a:pt x="632" y="399"/>
                  </a:lnTo>
                  <a:lnTo>
                    <a:pt x="632" y="399"/>
                  </a:lnTo>
                  <a:lnTo>
                    <a:pt x="634" y="399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0"/>
                  </a:lnTo>
                  <a:lnTo>
                    <a:pt x="638" y="390"/>
                  </a:lnTo>
                  <a:lnTo>
                    <a:pt x="625" y="348"/>
                  </a:lnTo>
                  <a:lnTo>
                    <a:pt x="625" y="348"/>
                  </a:lnTo>
                  <a:lnTo>
                    <a:pt x="625" y="348"/>
                  </a:lnTo>
                  <a:lnTo>
                    <a:pt x="625" y="346"/>
                  </a:lnTo>
                  <a:lnTo>
                    <a:pt x="625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2" y="345"/>
                  </a:lnTo>
                  <a:lnTo>
                    <a:pt x="622" y="345"/>
                  </a:lnTo>
                  <a:lnTo>
                    <a:pt x="622" y="345"/>
                  </a:lnTo>
                  <a:lnTo>
                    <a:pt x="622" y="345"/>
                  </a:lnTo>
                  <a:lnTo>
                    <a:pt x="622" y="345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6" y="343"/>
                  </a:lnTo>
                  <a:lnTo>
                    <a:pt x="616" y="343"/>
                  </a:lnTo>
                  <a:lnTo>
                    <a:pt x="616" y="343"/>
                  </a:lnTo>
                  <a:lnTo>
                    <a:pt x="616" y="343"/>
                  </a:lnTo>
                  <a:lnTo>
                    <a:pt x="616" y="345"/>
                  </a:lnTo>
                  <a:lnTo>
                    <a:pt x="614" y="345"/>
                  </a:lnTo>
                  <a:lnTo>
                    <a:pt x="614" y="345"/>
                  </a:lnTo>
                  <a:lnTo>
                    <a:pt x="614" y="345"/>
                  </a:lnTo>
                  <a:close/>
                  <a:moveTo>
                    <a:pt x="735" y="366"/>
                  </a:moveTo>
                  <a:lnTo>
                    <a:pt x="705" y="381"/>
                  </a:lnTo>
                  <a:lnTo>
                    <a:pt x="703" y="377"/>
                  </a:lnTo>
                  <a:lnTo>
                    <a:pt x="703" y="377"/>
                  </a:lnTo>
                  <a:lnTo>
                    <a:pt x="703" y="377"/>
                  </a:lnTo>
                  <a:lnTo>
                    <a:pt x="703" y="377"/>
                  </a:lnTo>
                  <a:lnTo>
                    <a:pt x="705" y="377"/>
                  </a:lnTo>
                  <a:lnTo>
                    <a:pt x="705" y="377"/>
                  </a:lnTo>
                  <a:lnTo>
                    <a:pt x="705" y="375"/>
                  </a:lnTo>
                  <a:lnTo>
                    <a:pt x="705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8" y="375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08" y="370"/>
                  </a:lnTo>
                  <a:lnTo>
                    <a:pt x="708" y="370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88" y="325"/>
                  </a:lnTo>
                  <a:lnTo>
                    <a:pt x="688" y="325"/>
                  </a:lnTo>
                  <a:lnTo>
                    <a:pt x="688" y="325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1" y="323"/>
                  </a:lnTo>
                  <a:lnTo>
                    <a:pt x="681" y="325"/>
                  </a:lnTo>
                  <a:lnTo>
                    <a:pt x="681" y="325"/>
                  </a:lnTo>
                  <a:lnTo>
                    <a:pt x="681" y="325"/>
                  </a:lnTo>
                  <a:lnTo>
                    <a:pt x="679" y="325"/>
                  </a:lnTo>
                  <a:lnTo>
                    <a:pt x="677" y="321"/>
                  </a:lnTo>
                  <a:lnTo>
                    <a:pt x="710" y="308"/>
                  </a:lnTo>
                  <a:lnTo>
                    <a:pt x="712" y="310"/>
                  </a:lnTo>
                  <a:lnTo>
                    <a:pt x="712" y="310"/>
                  </a:lnTo>
                  <a:lnTo>
                    <a:pt x="710" y="312"/>
                  </a:lnTo>
                  <a:lnTo>
                    <a:pt x="710" y="312"/>
                  </a:lnTo>
                  <a:lnTo>
                    <a:pt x="710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5" y="314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21"/>
                  </a:lnTo>
                  <a:lnTo>
                    <a:pt x="705" y="321"/>
                  </a:lnTo>
                  <a:lnTo>
                    <a:pt x="723" y="361"/>
                  </a:lnTo>
                  <a:lnTo>
                    <a:pt x="723" y="361"/>
                  </a:lnTo>
                  <a:lnTo>
                    <a:pt x="723" y="361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4" y="363"/>
                  </a:lnTo>
                  <a:lnTo>
                    <a:pt x="724" y="363"/>
                  </a:lnTo>
                  <a:lnTo>
                    <a:pt x="724" y="363"/>
                  </a:lnTo>
                  <a:lnTo>
                    <a:pt x="724" y="363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2" y="365"/>
                  </a:lnTo>
                  <a:lnTo>
                    <a:pt x="732" y="365"/>
                  </a:lnTo>
                  <a:lnTo>
                    <a:pt x="732" y="365"/>
                  </a:lnTo>
                  <a:lnTo>
                    <a:pt x="732" y="365"/>
                  </a:lnTo>
                  <a:lnTo>
                    <a:pt x="733" y="365"/>
                  </a:lnTo>
                  <a:lnTo>
                    <a:pt x="733" y="365"/>
                  </a:lnTo>
                  <a:lnTo>
                    <a:pt x="733" y="365"/>
                  </a:lnTo>
                  <a:lnTo>
                    <a:pt x="735" y="366"/>
                  </a:lnTo>
                  <a:close/>
                  <a:moveTo>
                    <a:pt x="916" y="231"/>
                  </a:moveTo>
                  <a:lnTo>
                    <a:pt x="894" y="216"/>
                  </a:lnTo>
                  <a:lnTo>
                    <a:pt x="896" y="212"/>
                  </a:lnTo>
                  <a:lnTo>
                    <a:pt x="896" y="212"/>
                  </a:lnTo>
                  <a:lnTo>
                    <a:pt x="898" y="212"/>
                  </a:lnTo>
                  <a:lnTo>
                    <a:pt x="898" y="212"/>
                  </a:lnTo>
                  <a:lnTo>
                    <a:pt x="898" y="214"/>
                  </a:lnTo>
                  <a:lnTo>
                    <a:pt x="900" y="214"/>
                  </a:lnTo>
                  <a:lnTo>
                    <a:pt x="900" y="214"/>
                  </a:lnTo>
                  <a:lnTo>
                    <a:pt x="900" y="214"/>
                  </a:lnTo>
                  <a:lnTo>
                    <a:pt x="901" y="214"/>
                  </a:lnTo>
                  <a:lnTo>
                    <a:pt x="901" y="214"/>
                  </a:lnTo>
                  <a:lnTo>
                    <a:pt x="901" y="214"/>
                  </a:lnTo>
                  <a:lnTo>
                    <a:pt x="903" y="214"/>
                  </a:lnTo>
                  <a:lnTo>
                    <a:pt x="903" y="214"/>
                  </a:lnTo>
                  <a:lnTo>
                    <a:pt x="903" y="214"/>
                  </a:lnTo>
                  <a:lnTo>
                    <a:pt x="905" y="214"/>
                  </a:lnTo>
                  <a:lnTo>
                    <a:pt x="905" y="214"/>
                  </a:lnTo>
                  <a:lnTo>
                    <a:pt x="905" y="214"/>
                  </a:lnTo>
                  <a:lnTo>
                    <a:pt x="907" y="214"/>
                  </a:lnTo>
                  <a:lnTo>
                    <a:pt x="907" y="214"/>
                  </a:lnTo>
                  <a:lnTo>
                    <a:pt x="907" y="214"/>
                  </a:lnTo>
                  <a:lnTo>
                    <a:pt x="909" y="214"/>
                  </a:lnTo>
                  <a:lnTo>
                    <a:pt x="909" y="214"/>
                  </a:lnTo>
                  <a:lnTo>
                    <a:pt x="909" y="214"/>
                  </a:lnTo>
                  <a:lnTo>
                    <a:pt x="909" y="216"/>
                  </a:lnTo>
                  <a:lnTo>
                    <a:pt x="910" y="216"/>
                  </a:lnTo>
                  <a:lnTo>
                    <a:pt x="910" y="214"/>
                  </a:lnTo>
                  <a:lnTo>
                    <a:pt x="910" y="214"/>
                  </a:lnTo>
                  <a:lnTo>
                    <a:pt x="912" y="214"/>
                  </a:lnTo>
                  <a:lnTo>
                    <a:pt x="912" y="214"/>
                  </a:lnTo>
                  <a:lnTo>
                    <a:pt x="912" y="214"/>
                  </a:lnTo>
                  <a:lnTo>
                    <a:pt x="912" y="214"/>
                  </a:lnTo>
                  <a:lnTo>
                    <a:pt x="914" y="214"/>
                  </a:lnTo>
                  <a:lnTo>
                    <a:pt x="914" y="214"/>
                  </a:lnTo>
                  <a:lnTo>
                    <a:pt x="914" y="214"/>
                  </a:lnTo>
                  <a:lnTo>
                    <a:pt x="914" y="214"/>
                  </a:lnTo>
                  <a:lnTo>
                    <a:pt x="916" y="214"/>
                  </a:lnTo>
                  <a:lnTo>
                    <a:pt x="916" y="214"/>
                  </a:lnTo>
                  <a:lnTo>
                    <a:pt x="916" y="214"/>
                  </a:lnTo>
                  <a:lnTo>
                    <a:pt x="916" y="214"/>
                  </a:lnTo>
                  <a:lnTo>
                    <a:pt x="918" y="214"/>
                  </a:lnTo>
                  <a:lnTo>
                    <a:pt x="918" y="214"/>
                  </a:lnTo>
                  <a:lnTo>
                    <a:pt x="918" y="214"/>
                  </a:lnTo>
                  <a:lnTo>
                    <a:pt x="918" y="214"/>
                  </a:lnTo>
                  <a:lnTo>
                    <a:pt x="919" y="214"/>
                  </a:lnTo>
                  <a:lnTo>
                    <a:pt x="919" y="212"/>
                  </a:lnTo>
                  <a:lnTo>
                    <a:pt x="919" y="212"/>
                  </a:lnTo>
                  <a:lnTo>
                    <a:pt x="919" y="212"/>
                  </a:lnTo>
                  <a:lnTo>
                    <a:pt x="919" y="212"/>
                  </a:lnTo>
                  <a:lnTo>
                    <a:pt x="921" y="212"/>
                  </a:lnTo>
                  <a:lnTo>
                    <a:pt x="921" y="212"/>
                  </a:lnTo>
                  <a:lnTo>
                    <a:pt x="921" y="212"/>
                  </a:lnTo>
                  <a:lnTo>
                    <a:pt x="921" y="212"/>
                  </a:lnTo>
                  <a:lnTo>
                    <a:pt x="921" y="211"/>
                  </a:lnTo>
                  <a:lnTo>
                    <a:pt x="923" y="211"/>
                  </a:lnTo>
                  <a:lnTo>
                    <a:pt x="923" y="211"/>
                  </a:lnTo>
                  <a:lnTo>
                    <a:pt x="923" y="211"/>
                  </a:lnTo>
                  <a:lnTo>
                    <a:pt x="923" y="211"/>
                  </a:lnTo>
                  <a:lnTo>
                    <a:pt x="923" y="211"/>
                  </a:lnTo>
                  <a:lnTo>
                    <a:pt x="923" y="209"/>
                  </a:lnTo>
                  <a:lnTo>
                    <a:pt x="925" y="209"/>
                  </a:lnTo>
                  <a:lnTo>
                    <a:pt x="925" y="209"/>
                  </a:lnTo>
                  <a:lnTo>
                    <a:pt x="925" y="209"/>
                  </a:lnTo>
                  <a:lnTo>
                    <a:pt x="925" y="209"/>
                  </a:lnTo>
                  <a:lnTo>
                    <a:pt x="925" y="209"/>
                  </a:lnTo>
                  <a:lnTo>
                    <a:pt x="925" y="207"/>
                  </a:lnTo>
                  <a:lnTo>
                    <a:pt x="925" y="207"/>
                  </a:lnTo>
                  <a:lnTo>
                    <a:pt x="925" y="207"/>
                  </a:lnTo>
                  <a:lnTo>
                    <a:pt x="927" y="207"/>
                  </a:lnTo>
                  <a:lnTo>
                    <a:pt x="927" y="207"/>
                  </a:lnTo>
                  <a:lnTo>
                    <a:pt x="927" y="207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3"/>
                  </a:lnTo>
                  <a:lnTo>
                    <a:pt x="927" y="203"/>
                  </a:lnTo>
                  <a:lnTo>
                    <a:pt x="927" y="203"/>
                  </a:lnTo>
                  <a:lnTo>
                    <a:pt x="928" y="203"/>
                  </a:lnTo>
                  <a:lnTo>
                    <a:pt x="928" y="203"/>
                  </a:lnTo>
                  <a:lnTo>
                    <a:pt x="928" y="203"/>
                  </a:lnTo>
                  <a:lnTo>
                    <a:pt x="928" y="203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6"/>
                  </a:lnTo>
                  <a:lnTo>
                    <a:pt x="928" y="196"/>
                  </a:lnTo>
                  <a:lnTo>
                    <a:pt x="928" y="196"/>
                  </a:lnTo>
                  <a:lnTo>
                    <a:pt x="928" y="196"/>
                  </a:lnTo>
                  <a:lnTo>
                    <a:pt x="927" y="196"/>
                  </a:lnTo>
                  <a:lnTo>
                    <a:pt x="927" y="196"/>
                  </a:lnTo>
                  <a:lnTo>
                    <a:pt x="927" y="196"/>
                  </a:lnTo>
                  <a:lnTo>
                    <a:pt x="927" y="196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3" y="192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6" y="191"/>
                  </a:lnTo>
                  <a:lnTo>
                    <a:pt x="916" y="191"/>
                  </a:lnTo>
                  <a:lnTo>
                    <a:pt x="916" y="191"/>
                  </a:lnTo>
                  <a:lnTo>
                    <a:pt x="916" y="191"/>
                  </a:lnTo>
                  <a:lnTo>
                    <a:pt x="916" y="192"/>
                  </a:lnTo>
                  <a:lnTo>
                    <a:pt x="916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2" y="192"/>
                  </a:lnTo>
                  <a:lnTo>
                    <a:pt x="912" y="192"/>
                  </a:lnTo>
                  <a:lnTo>
                    <a:pt x="912" y="192"/>
                  </a:lnTo>
                  <a:lnTo>
                    <a:pt x="912" y="194"/>
                  </a:lnTo>
                  <a:lnTo>
                    <a:pt x="912" y="194"/>
                  </a:lnTo>
                  <a:lnTo>
                    <a:pt x="910" y="194"/>
                  </a:lnTo>
                  <a:lnTo>
                    <a:pt x="910" y="194"/>
                  </a:lnTo>
                  <a:lnTo>
                    <a:pt x="909" y="196"/>
                  </a:lnTo>
                  <a:lnTo>
                    <a:pt x="909" y="196"/>
                  </a:lnTo>
                  <a:lnTo>
                    <a:pt x="909" y="196"/>
                  </a:lnTo>
                  <a:lnTo>
                    <a:pt x="907" y="196"/>
                  </a:lnTo>
                  <a:lnTo>
                    <a:pt x="907" y="198"/>
                  </a:lnTo>
                  <a:lnTo>
                    <a:pt x="905" y="198"/>
                  </a:lnTo>
                  <a:lnTo>
                    <a:pt x="905" y="198"/>
                  </a:lnTo>
                  <a:lnTo>
                    <a:pt x="905" y="198"/>
                  </a:lnTo>
                  <a:lnTo>
                    <a:pt x="905" y="200"/>
                  </a:lnTo>
                  <a:lnTo>
                    <a:pt x="903" y="200"/>
                  </a:lnTo>
                  <a:lnTo>
                    <a:pt x="903" y="200"/>
                  </a:lnTo>
                  <a:lnTo>
                    <a:pt x="903" y="200"/>
                  </a:lnTo>
                  <a:lnTo>
                    <a:pt x="901" y="200"/>
                  </a:lnTo>
                  <a:lnTo>
                    <a:pt x="901" y="202"/>
                  </a:lnTo>
                  <a:lnTo>
                    <a:pt x="901" y="202"/>
                  </a:lnTo>
                  <a:lnTo>
                    <a:pt x="901" y="202"/>
                  </a:lnTo>
                  <a:lnTo>
                    <a:pt x="900" y="202"/>
                  </a:lnTo>
                  <a:lnTo>
                    <a:pt x="900" y="202"/>
                  </a:lnTo>
                  <a:lnTo>
                    <a:pt x="900" y="203"/>
                  </a:lnTo>
                  <a:lnTo>
                    <a:pt x="898" y="203"/>
                  </a:lnTo>
                  <a:lnTo>
                    <a:pt x="898" y="203"/>
                  </a:lnTo>
                  <a:lnTo>
                    <a:pt x="898" y="203"/>
                  </a:lnTo>
                  <a:lnTo>
                    <a:pt x="898" y="203"/>
                  </a:lnTo>
                  <a:lnTo>
                    <a:pt x="896" y="203"/>
                  </a:lnTo>
                  <a:lnTo>
                    <a:pt x="896" y="203"/>
                  </a:lnTo>
                  <a:lnTo>
                    <a:pt x="896" y="205"/>
                  </a:lnTo>
                  <a:lnTo>
                    <a:pt x="896" y="205"/>
                  </a:lnTo>
                  <a:lnTo>
                    <a:pt x="894" y="205"/>
                  </a:lnTo>
                  <a:lnTo>
                    <a:pt x="894" y="205"/>
                  </a:lnTo>
                  <a:lnTo>
                    <a:pt x="894" y="205"/>
                  </a:lnTo>
                  <a:lnTo>
                    <a:pt x="894" y="205"/>
                  </a:lnTo>
                  <a:lnTo>
                    <a:pt x="892" y="205"/>
                  </a:lnTo>
                  <a:lnTo>
                    <a:pt x="892" y="205"/>
                  </a:lnTo>
                  <a:lnTo>
                    <a:pt x="892" y="205"/>
                  </a:lnTo>
                  <a:lnTo>
                    <a:pt x="892" y="207"/>
                  </a:lnTo>
                  <a:lnTo>
                    <a:pt x="891" y="207"/>
                  </a:lnTo>
                  <a:lnTo>
                    <a:pt x="891" y="207"/>
                  </a:lnTo>
                  <a:lnTo>
                    <a:pt x="891" y="207"/>
                  </a:lnTo>
                  <a:lnTo>
                    <a:pt x="891" y="207"/>
                  </a:lnTo>
                  <a:lnTo>
                    <a:pt x="889" y="207"/>
                  </a:lnTo>
                  <a:lnTo>
                    <a:pt x="889" y="207"/>
                  </a:lnTo>
                  <a:lnTo>
                    <a:pt x="889" y="207"/>
                  </a:lnTo>
                  <a:lnTo>
                    <a:pt x="889" y="207"/>
                  </a:lnTo>
                  <a:lnTo>
                    <a:pt x="887" y="207"/>
                  </a:lnTo>
                  <a:lnTo>
                    <a:pt x="887" y="207"/>
                  </a:lnTo>
                  <a:lnTo>
                    <a:pt x="887" y="207"/>
                  </a:lnTo>
                  <a:lnTo>
                    <a:pt x="887" y="207"/>
                  </a:lnTo>
                  <a:lnTo>
                    <a:pt x="887" y="207"/>
                  </a:lnTo>
                  <a:lnTo>
                    <a:pt x="885" y="207"/>
                  </a:lnTo>
                  <a:lnTo>
                    <a:pt x="885" y="207"/>
                  </a:lnTo>
                  <a:lnTo>
                    <a:pt x="885" y="207"/>
                  </a:lnTo>
                  <a:lnTo>
                    <a:pt x="885" y="207"/>
                  </a:lnTo>
                  <a:lnTo>
                    <a:pt x="885" y="207"/>
                  </a:lnTo>
                  <a:lnTo>
                    <a:pt x="883" y="207"/>
                  </a:lnTo>
                  <a:lnTo>
                    <a:pt x="883" y="207"/>
                  </a:lnTo>
                  <a:lnTo>
                    <a:pt x="883" y="207"/>
                  </a:lnTo>
                  <a:lnTo>
                    <a:pt x="883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0" y="207"/>
                  </a:lnTo>
                  <a:lnTo>
                    <a:pt x="880" y="207"/>
                  </a:lnTo>
                  <a:lnTo>
                    <a:pt x="880" y="207"/>
                  </a:lnTo>
                  <a:lnTo>
                    <a:pt x="880" y="207"/>
                  </a:lnTo>
                  <a:lnTo>
                    <a:pt x="880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6" y="203"/>
                  </a:lnTo>
                  <a:lnTo>
                    <a:pt x="876" y="203"/>
                  </a:lnTo>
                  <a:lnTo>
                    <a:pt x="876" y="203"/>
                  </a:lnTo>
                  <a:lnTo>
                    <a:pt x="876" y="203"/>
                  </a:lnTo>
                  <a:lnTo>
                    <a:pt x="874" y="203"/>
                  </a:lnTo>
                  <a:lnTo>
                    <a:pt x="874" y="202"/>
                  </a:lnTo>
                  <a:lnTo>
                    <a:pt x="874" y="202"/>
                  </a:lnTo>
                  <a:lnTo>
                    <a:pt x="874" y="202"/>
                  </a:lnTo>
                  <a:lnTo>
                    <a:pt x="872" y="202"/>
                  </a:lnTo>
                  <a:lnTo>
                    <a:pt x="872" y="202"/>
                  </a:lnTo>
                  <a:lnTo>
                    <a:pt x="872" y="200"/>
                  </a:lnTo>
                  <a:lnTo>
                    <a:pt x="872" y="200"/>
                  </a:lnTo>
                  <a:lnTo>
                    <a:pt x="872" y="200"/>
                  </a:lnTo>
                  <a:lnTo>
                    <a:pt x="871" y="200"/>
                  </a:lnTo>
                  <a:lnTo>
                    <a:pt x="871" y="198"/>
                  </a:lnTo>
                  <a:lnTo>
                    <a:pt x="871" y="198"/>
                  </a:lnTo>
                  <a:lnTo>
                    <a:pt x="871" y="198"/>
                  </a:lnTo>
                  <a:lnTo>
                    <a:pt x="871" y="198"/>
                  </a:lnTo>
                  <a:lnTo>
                    <a:pt x="871" y="196"/>
                  </a:lnTo>
                  <a:lnTo>
                    <a:pt x="871" y="196"/>
                  </a:lnTo>
                  <a:lnTo>
                    <a:pt x="869" y="196"/>
                  </a:lnTo>
                  <a:lnTo>
                    <a:pt x="869" y="196"/>
                  </a:lnTo>
                  <a:lnTo>
                    <a:pt x="869" y="194"/>
                  </a:lnTo>
                  <a:lnTo>
                    <a:pt x="869" y="194"/>
                  </a:lnTo>
                  <a:lnTo>
                    <a:pt x="869" y="194"/>
                  </a:lnTo>
                  <a:lnTo>
                    <a:pt x="869" y="194"/>
                  </a:lnTo>
                  <a:lnTo>
                    <a:pt x="869" y="192"/>
                  </a:lnTo>
                  <a:lnTo>
                    <a:pt x="869" y="192"/>
                  </a:lnTo>
                  <a:lnTo>
                    <a:pt x="869" y="192"/>
                  </a:lnTo>
                  <a:lnTo>
                    <a:pt x="869" y="192"/>
                  </a:lnTo>
                  <a:lnTo>
                    <a:pt x="869" y="191"/>
                  </a:lnTo>
                  <a:lnTo>
                    <a:pt x="869" y="191"/>
                  </a:lnTo>
                  <a:lnTo>
                    <a:pt x="869" y="191"/>
                  </a:lnTo>
                  <a:lnTo>
                    <a:pt x="869" y="191"/>
                  </a:lnTo>
                  <a:lnTo>
                    <a:pt x="869" y="189"/>
                  </a:lnTo>
                  <a:lnTo>
                    <a:pt x="869" y="189"/>
                  </a:lnTo>
                  <a:lnTo>
                    <a:pt x="869" y="189"/>
                  </a:lnTo>
                  <a:lnTo>
                    <a:pt x="869" y="189"/>
                  </a:lnTo>
                  <a:lnTo>
                    <a:pt x="869" y="187"/>
                  </a:lnTo>
                  <a:lnTo>
                    <a:pt x="869" y="187"/>
                  </a:lnTo>
                  <a:lnTo>
                    <a:pt x="869" y="187"/>
                  </a:lnTo>
                  <a:lnTo>
                    <a:pt x="869" y="185"/>
                  </a:lnTo>
                  <a:lnTo>
                    <a:pt x="869" y="185"/>
                  </a:lnTo>
                  <a:lnTo>
                    <a:pt x="869" y="185"/>
                  </a:lnTo>
                  <a:lnTo>
                    <a:pt x="869" y="185"/>
                  </a:lnTo>
                  <a:lnTo>
                    <a:pt x="869" y="183"/>
                  </a:lnTo>
                  <a:lnTo>
                    <a:pt x="869" y="183"/>
                  </a:lnTo>
                  <a:lnTo>
                    <a:pt x="869" y="183"/>
                  </a:lnTo>
                  <a:lnTo>
                    <a:pt x="869" y="182"/>
                  </a:lnTo>
                  <a:lnTo>
                    <a:pt x="869" y="182"/>
                  </a:lnTo>
                  <a:lnTo>
                    <a:pt x="869" y="182"/>
                  </a:lnTo>
                  <a:lnTo>
                    <a:pt x="869" y="182"/>
                  </a:lnTo>
                  <a:lnTo>
                    <a:pt x="869" y="180"/>
                  </a:lnTo>
                  <a:lnTo>
                    <a:pt x="871" y="180"/>
                  </a:lnTo>
                  <a:lnTo>
                    <a:pt x="871" y="180"/>
                  </a:lnTo>
                  <a:lnTo>
                    <a:pt x="871" y="178"/>
                  </a:lnTo>
                  <a:lnTo>
                    <a:pt x="871" y="178"/>
                  </a:lnTo>
                  <a:lnTo>
                    <a:pt x="871" y="178"/>
                  </a:lnTo>
                  <a:lnTo>
                    <a:pt x="871" y="176"/>
                  </a:lnTo>
                  <a:lnTo>
                    <a:pt x="871" y="176"/>
                  </a:lnTo>
                  <a:lnTo>
                    <a:pt x="872" y="176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4" y="173"/>
                  </a:lnTo>
                  <a:lnTo>
                    <a:pt x="874" y="173"/>
                  </a:lnTo>
                  <a:lnTo>
                    <a:pt x="874" y="173"/>
                  </a:lnTo>
                  <a:lnTo>
                    <a:pt x="874" y="173"/>
                  </a:lnTo>
                  <a:lnTo>
                    <a:pt x="874" y="173"/>
                  </a:lnTo>
                  <a:lnTo>
                    <a:pt x="874" y="171"/>
                  </a:lnTo>
                  <a:lnTo>
                    <a:pt x="876" y="171"/>
                  </a:lnTo>
                  <a:lnTo>
                    <a:pt x="876" y="171"/>
                  </a:lnTo>
                  <a:lnTo>
                    <a:pt x="876" y="171"/>
                  </a:lnTo>
                  <a:lnTo>
                    <a:pt x="876" y="171"/>
                  </a:lnTo>
                  <a:lnTo>
                    <a:pt x="876" y="171"/>
                  </a:lnTo>
                  <a:lnTo>
                    <a:pt x="876" y="169"/>
                  </a:lnTo>
                  <a:lnTo>
                    <a:pt x="878" y="169"/>
                  </a:lnTo>
                  <a:lnTo>
                    <a:pt x="878" y="169"/>
                  </a:lnTo>
                  <a:lnTo>
                    <a:pt x="878" y="169"/>
                  </a:lnTo>
                  <a:lnTo>
                    <a:pt x="878" y="169"/>
                  </a:lnTo>
                  <a:lnTo>
                    <a:pt x="878" y="169"/>
                  </a:lnTo>
                  <a:lnTo>
                    <a:pt x="880" y="169"/>
                  </a:lnTo>
                  <a:lnTo>
                    <a:pt x="880" y="167"/>
                  </a:lnTo>
                  <a:lnTo>
                    <a:pt x="880" y="167"/>
                  </a:lnTo>
                  <a:lnTo>
                    <a:pt x="880" y="167"/>
                  </a:lnTo>
                  <a:lnTo>
                    <a:pt x="880" y="167"/>
                  </a:lnTo>
                  <a:lnTo>
                    <a:pt x="882" y="167"/>
                  </a:lnTo>
                  <a:lnTo>
                    <a:pt x="882" y="167"/>
                  </a:lnTo>
                  <a:lnTo>
                    <a:pt x="882" y="167"/>
                  </a:lnTo>
                  <a:lnTo>
                    <a:pt x="882" y="167"/>
                  </a:lnTo>
                  <a:lnTo>
                    <a:pt x="882" y="165"/>
                  </a:lnTo>
                  <a:lnTo>
                    <a:pt x="882" y="165"/>
                  </a:lnTo>
                  <a:lnTo>
                    <a:pt x="883" y="165"/>
                  </a:lnTo>
                  <a:lnTo>
                    <a:pt x="883" y="165"/>
                  </a:lnTo>
                  <a:lnTo>
                    <a:pt x="883" y="165"/>
                  </a:lnTo>
                  <a:lnTo>
                    <a:pt x="883" y="165"/>
                  </a:lnTo>
                  <a:lnTo>
                    <a:pt x="883" y="165"/>
                  </a:lnTo>
                  <a:lnTo>
                    <a:pt x="885" y="165"/>
                  </a:lnTo>
                  <a:lnTo>
                    <a:pt x="885" y="165"/>
                  </a:lnTo>
                  <a:lnTo>
                    <a:pt x="885" y="165"/>
                  </a:lnTo>
                  <a:lnTo>
                    <a:pt x="885" y="165"/>
                  </a:lnTo>
                  <a:lnTo>
                    <a:pt x="885" y="165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0"/>
                  </a:lnTo>
                  <a:lnTo>
                    <a:pt x="885" y="160"/>
                  </a:lnTo>
                  <a:lnTo>
                    <a:pt x="885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5" y="156"/>
                  </a:lnTo>
                  <a:lnTo>
                    <a:pt x="905" y="169"/>
                  </a:lnTo>
                  <a:lnTo>
                    <a:pt x="903" y="171"/>
                  </a:lnTo>
                  <a:lnTo>
                    <a:pt x="903" y="171"/>
                  </a:lnTo>
                  <a:lnTo>
                    <a:pt x="901" y="171"/>
                  </a:lnTo>
                  <a:lnTo>
                    <a:pt x="901" y="171"/>
                  </a:lnTo>
                  <a:lnTo>
                    <a:pt x="901" y="171"/>
                  </a:lnTo>
                  <a:lnTo>
                    <a:pt x="900" y="171"/>
                  </a:lnTo>
                  <a:lnTo>
                    <a:pt x="900" y="171"/>
                  </a:lnTo>
                  <a:lnTo>
                    <a:pt x="900" y="171"/>
                  </a:lnTo>
                  <a:lnTo>
                    <a:pt x="898" y="171"/>
                  </a:lnTo>
                  <a:lnTo>
                    <a:pt x="898" y="171"/>
                  </a:lnTo>
                  <a:lnTo>
                    <a:pt x="898" y="171"/>
                  </a:lnTo>
                  <a:lnTo>
                    <a:pt x="898" y="171"/>
                  </a:lnTo>
                  <a:lnTo>
                    <a:pt x="896" y="169"/>
                  </a:lnTo>
                  <a:lnTo>
                    <a:pt x="896" y="169"/>
                  </a:lnTo>
                  <a:lnTo>
                    <a:pt x="896" y="169"/>
                  </a:lnTo>
                  <a:lnTo>
                    <a:pt x="894" y="169"/>
                  </a:lnTo>
                  <a:lnTo>
                    <a:pt x="894" y="169"/>
                  </a:lnTo>
                  <a:lnTo>
                    <a:pt x="894" y="169"/>
                  </a:lnTo>
                  <a:lnTo>
                    <a:pt x="894" y="169"/>
                  </a:lnTo>
                  <a:lnTo>
                    <a:pt x="892" y="169"/>
                  </a:lnTo>
                  <a:lnTo>
                    <a:pt x="892" y="169"/>
                  </a:lnTo>
                  <a:lnTo>
                    <a:pt x="892" y="169"/>
                  </a:lnTo>
                  <a:lnTo>
                    <a:pt x="892" y="169"/>
                  </a:lnTo>
                  <a:lnTo>
                    <a:pt x="891" y="169"/>
                  </a:lnTo>
                  <a:lnTo>
                    <a:pt x="891" y="169"/>
                  </a:lnTo>
                  <a:lnTo>
                    <a:pt x="891" y="169"/>
                  </a:lnTo>
                  <a:lnTo>
                    <a:pt x="891" y="169"/>
                  </a:lnTo>
                  <a:lnTo>
                    <a:pt x="889" y="169"/>
                  </a:lnTo>
                  <a:lnTo>
                    <a:pt x="889" y="169"/>
                  </a:lnTo>
                  <a:lnTo>
                    <a:pt x="889" y="169"/>
                  </a:lnTo>
                  <a:lnTo>
                    <a:pt x="889" y="169"/>
                  </a:lnTo>
                  <a:lnTo>
                    <a:pt x="887" y="169"/>
                  </a:lnTo>
                  <a:lnTo>
                    <a:pt x="887" y="169"/>
                  </a:lnTo>
                  <a:lnTo>
                    <a:pt x="887" y="169"/>
                  </a:lnTo>
                  <a:lnTo>
                    <a:pt x="887" y="169"/>
                  </a:lnTo>
                  <a:lnTo>
                    <a:pt x="885" y="169"/>
                  </a:lnTo>
                  <a:lnTo>
                    <a:pt x="885" y="171"/>
                  </a:lnTo>
                  <a:lnTo>
                    <a:pt x="885" y="171"/>
                  </a:lnTo>
                  <a:lnTo>
                    <a:pt x="885" y="171"/>
                  </a:lnTo>
                  <a:lnTo>
                    <a:pt x="885" y="171"/>
                  </a:lnTo>
                  <a:lnTo>
                    <a:pt x="883" y="171"/>
                  </a:lnTo>
                  <a:lnTo>
                    <a:pt x="883" y="171"/>
                  </a:lnTo>
                  <a:lnTo>
                    <a:pt x="883" y="171"/>
                  </a:lnTo>
                  <a:lnTo>
                    <a:pt x="883" y="171"/>
                  </a:lnTo>
                  <a:lnTo>
                    <a:pt x="883" y="171"/>
                  </a:lnTo>
                  <a:lnTo>
                    <a:pt x="882" y="171"/>
                  </a:lnTo>
                  <a:lnTo>
                    <a:pt x="882" y="171"/>
                  </a:lnTo>
                  <a:lnTo>
                    <a:pt x="882" y="171"/>
                  </a:lnTo>
                  <a:lnTo>
                    <a:pt x="882" y="173"/>
                  </a:lnTo>
                  <a:lnTo>
                    <a:pt x="882" y="173"/>
                  </a:lnTo>
                  <a:lnTo>
                    <a:pt x="882" y="173"/>
                  </a:lnTo>
                  <a:lnTo>
                    <a:pt x="880" y="173"/>
                  </a:lnTo>
                  <a:lnTo>
                    <a:pt x="880" y="173"/>
                  </a:lnTo>
                  <a:lnTo>
                    <a:pt x="880" y="173"/>
                  </a:lnTo>
                  <a:lnTo>
                    <a:pt x="880" y="173"/>
                  </a:lnTo>
                  <a:lnTo>
                    <a:pt x="880" y="173"/>
                  </a:lnTo>
                  <a:lnTo>
                    <a:pt x="880" y="174"/>
                  </a:lnTo>
                  <a:lnTo>
                    <a:pt x="878" y="174"/>
                  </a:lnTo>
                  <a:lnTo>
                    <a:pt x="878" y="174"/>
                  </a:lnTo>
                  <a:lnTo>
                    <a:pt x="878" y="174"/>
                  </a:lnTo>
                  <a:lnTo>
                    <a:pt x="878" y="174"/>
                  </a:lnTo>
                  <a:lnTo>
                    <a:pt x="878" y="174"/>
                  </a:lnTo>
                  <a:lnTo>
                    <a:pt x="878" y="176"/>
                  </a:lnTo>
                  <a:lnTo>
                    <a:pt x="878" y="176"/>
                  </a:lnTo>
                  <a:lnTo>
                    <a:pt x="876" y="176"/>
                  </a:lnTo>
                  <a:lnTo>
                    <a:pt x="876" y="176"/>
                  </a:lnTo>
                  <a:lnTo>
                    <a:pt x="876" y="176"/>
                  </a:lnTo>
                  <a:lnTo>
                    <a:pt x="876" y="176"/>
                  </a:lnTo>
                  <a:lnTo>
                    <a:pt x="876" y="176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7"/>
                  </a:lnTo>
                  <a:lnTo>
                    <a:pt x="874" y="187"/>
                  </a:lnTo>
                  <a:lnTo>
                    <a:pt x="874" y="187"/>
                  </a:lnTo>
                  <a:lnTo>
                    <a:pt x="874" y="187"/>
                  </a:lnTo>
                  <a:lnTo>
                    <a:pt x="874" y="187"/>
                  </a:lnTo>
                  <a:lnTo>
                    <a:pt x="876" y="187"/>
                  </a:lnTo>
                  <a:lnTo>
                    <a:pt x="876" y="187"/>
                  </a:lnTo>
                  <a:lnTo>
                    <a:pt x="876" y="187"/>
                  </a:lnTo>
                  <a:lnTo>
                    <a:pt x="876" y="187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8" y="189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2" y="191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9" y="191"/>
                  </a:lnTo>
                  <a:lnTo>
                    <a:pt x="889" y="189"/>
                  </a:lnTo>
                  <a:lnTo>
                    <a:pt x="889" y="189"/>
                  </a:lnTo>
                  <a:lnTo>
                    <a:pt x="889" y="189"/>
                  </a:lnTo>
                  <a:lnTo>
                    <a:pt x="889" y="189"/>
                  </a:lnTo>
                  <a:lnTo>
                    <a:pt x="889" y="189"/>
                  </a:lnTo>
                  <a:lnTo>
                    <a:pt x="891" y="189"/>
                  </a:lnTo>
                  <a:lnTo>
                    <a:pt x="891" y="189"/>
                  </a:lnTo>
                  <a:lnTo>
                    <a:pt x="891" y="189"/>
                  </a:lnTo>
                  <a:lnTo>
                    <a:pt x="891" y="189"/>
                  </a:lnTo>
                  <a:lnTo>
                    <a:pt x="891" y="187"/>
                  </a:lnTo>
                  <a:lnTo>
                    <a:pt x="892" y="187"/>
                  </a:lnTo>
                  <a:lnTo>
                    <a:pt x="892" y="187"/>
                  </a:lnTo>
                  <a:lnTo>
                    <a:pt x="892" y="187"/>
                  </a:lnTo>
                  <a:lnTo>
                    <a:pt x="894" y="185"/>
                  </a:lnTo>
                  <a:lnTo>
                    <a:pt x="894" y="185"/>
                  </a:lnTo>
                  <a:lnTo>
                    <a:pt x="896" y="185"/>
                  </a:lnTo>
                  <a:lnTo>
                    <a:pt x="896" y="183"/>
                  </a:lnTo>
                  <a:lnTo>
                    <a:pt x="896" y="183"/>
                  </a:lnTo>
                  <a:lnTo>
                    <a:pt x="896" y="183"/>
                  </a:lnTo>
                  <a:lnTo>
                    <a:pt x="898" y="183"/>
                  </a:lnTo>
                  <a:lnTo>
                    <a:pt x="898" y="183"/>
                  </a:lnTo>
                  <a:lnTo>
                    <a:pt x="898" y="182"/>
                  </a:lnTo>
                  <a:lnTo>
                    <a:pt x="900" y="182"/>
                  </a:lnTo>
                  <a:lnTo>
                    <a:pt x="900" y="182"/>
                  </a:lnTo>
                  <a:lnTo>
                    <a:pt x="900" y="182"/>
                  </a:lnTo>
                  <a:lnTo>
                    <a:pt x="900" y="182"/>
                  </a:lnTo>
                  <a:lnTo>
                    <a:pt x="901" y="180"/>
                  </a:lnTo>
                  <a:lnTo>
                    <a:pt x="901" y="180"/>
                  </a:lnTo>
                  <a:lnTo>
                    <a:pt x="901" y="180"/>
                  </a:lnTo>
                  <a:lnTo>
                    <a:pt x="903" y="180"/>
                  </a:lnTo>
                  <a:lnTo>
                    <a:pt x="903" y="180"/>
                  </a:lnTo>
                  <a:lnTo>
                    <a:pt x="903" y="178"/>
                  </a:lnTo>
                  <a:lnTo>
                    <a:pt x="903" y="178"/>
                  </a:lnTo>
                  <a:lnTo>
                    <a:pt x="905" y="178"/>
                  </a:lnTo>
                  <a:lnTo>
                    <a:pt x="905" y="178"/>
                  </a:lnTo>
                  <a:lnTo>
                    <a:pt x="905" y="178"/>
                  </a:lnTo>
                  <a:lnTo>
                    <a:pt x="907" y="178"/>
                  </a:lnTo>
                  <a:lnTo>
                    <a:pt x="907" y="178"/>
                  </a:lnTo>
                  <a:lnTo>
                    <a:pt x="907" y="176"/>
                  </a:lnTo>
                  <a:lnTo>
                    <a:pt x="907" y="176"/>
                  </a:lnTo>
                  <a:lnTo>
                    <a:pt x="909" y="176"/>
                  </a:lnTo>
                  <a:lnTo>
                    <a:pt x="909" y="176"/>
                  </a:lnTo>
                  <a:lnTo>
                    <a:pt x="909" y="176"/>
                  </a:lnTo>
                  <a:lnTo>
                    <a:pt x="909" y="176"/>
                  </a:lnTo>
                  <a:lnTo>
                    <a:pt x="910" y="176"/>
                  </a:lnTo>
                  <a:lnTo>
                    <a:pt x="910" y="176"/>
                  </a:lnTo>
                  <a:lnTo>
                    <a:pt x="910" y="176"/>
                  </a:lnTo>
                  <a:lnTo>
                    <a:pt x="910" y="176"/>
                  </a:lnTo>
                  <a:lnTo>
                    <a:pt x="912" y="174"/>
                  </a:lnTo>
                  <a:lnTo>
                    <a:pt x="912" y="174"/>
                  </a:lnTo>
                  <a:lnTo>
                    <a:pt x="912" y="174"/>
                  </a:lnTo>
                  <a:lnTo>
                    <a:pt x="912" y="174"/>
                  </a:lnTo>
                  <a:lnTo>
                    <a:pt x="914" y="174"/>
                  </a:lnTo>
                  <a:lnTo>
                    <a:pt x="914" y="174"/>
                  </a:lnTo>
                  <a:lnTo>
                    <a:pt x="914" y="174"/>
                  </a:lnTo>
                  <a:lnTo>
                    <a:pt x="914" y="174"/>
                  </a:lnTo>
                  <a:lnTo>
                    <a:pt x="916" y="174"/>
                  </a:lnTo>
                  <a:lnTo>
                    <a:pt x="916" y="174"/>
                  </a:lnTo>
                  <a:lnTo>
                    <a:pt x="916" y="174"/>
                  </a:lnTo>
                  <a:lnTo>
                    <a:pt x="916" y="174"/>
                  </a:lnTo>
                  <a:lnTo>
                    <a:pt x="918" y="174"/>
                  </a:lnTo>
                  <a:lnTo>
                    <a:pt x="918" y="174"/>
                  </a:lnTo>
                  <a:lnTo>
                    <a:pt x="918" y="174"/>
                  </a:lnTo>
                  <a:lnTo>
                    <a:pt x="918" y="174"/>
                  </a:lnTo>
                  <a:lnTo>
                    <a:pt x="919" y="174"/>
                  </a:lnTo>
                  <a:lnTo>
                    <a:pt x="919" y="174"/>
                  </a:lnTo>
                  <a:lnTo>
                    <a:pt x="919" y="174"/>
                  </a:lnTo>
                  <a:lnTo>
                    <a:pt x="919" y="174"/>
                  </a:lnTo>
                  <a:lnTo>
                    <a:pt x="919" y="174"/>
                  </a:lnTo>
                  <a:lnTo>
                    <a:pt x="921" y="174"/>
                  </a:lnTo>
                  <a:lnTo>
                    <a:pt x="921" y="174"/>
                  </a:lnTo>
                  <a:lnTo>
                    <a:pt x="921" y="174"/>
                  </a:lnTo>
                  <a:lnTo>
                    <a:pt x="921" y="176"/>
                  </a:lnTo>
                  <a:lnTo>
                    <a:pt x="921" y="176"/>
                  </a:lnTo>
                  <a:lnTo>
                    <a:pt x="923" y="176"/>
                  </a:lnTo>
                  <a:lnTo>
                    <a:pt x="923" y="176"/>
                  </a:lnTo>
                  <a:lnTo>
                    <a:pt x="923" y="176"/>
                  </a:lnTo>
                  <a:lnTo>
                    <a:pt x="923" y="176"/>
                  </a:lnTo>
                  <a:lnTo>
                    <a:pt x="925" y="176"/>
                  </a:lnTo>
                  <a:lnTo>
                    <a:pt x="925" y="176"/>
                  </a:lnTo>
                  <a:lnTo>
                    <a:pt x="925" y="176"/>
                  </a:lnTo>
                  <a:lnTo>
                    <a:pt x="925" y="176"/>
                  </a:lnTo>
                  <a:lnTo>
                    <a:pt x="925" y="176"/>
                  </a:lnTo>
                  <a:lnTo>
                    <a:pt x="925" y="178"/>
                  </a:lnTo>
                  <a:lnTo>
                    <a:pt x="927" y="178"/>
                  </a:lnTo>
                  <a:lnTo>
                    <a:pt x="927" y="178"/>
                  </a:lnTo>
                  <a:lnTo>
                    <a:pt x="927" y="178"/>
                  </a:lnTo>
                  <a:lnTo>
                    <a:pt x="927" y="178"/>
                  </a:lnTo>
                  <a:lnTo>
                    <a:pt x="928" y="180"/>
                  </a:lnTo>
                  <a:lnTo>
                    <a:pt x="928" y="180"/>
                  </a:lnTo>
                  <a:lnTo>
                    <a:pt x="928" y="180"/>
                  </a:lnTo>
                  <a:lnTo>
                    <a:pt x="928" y="180"/>
                  </a:lnTo>
                  <a:lnTo>
                    <a:pt x="928" y="182"/>
                  </a:lnTo>
                  <a:lnTo>
                    <a:pt x="930" y="182"/>
                  </a:lnTo>
                  <a:lnTo>
                    <a:pt x="930" y="182"/>
                  </a:lnTo>
                  <a:lnTo>
                    <a:pt x="930" y="182"/>
                  </a:lnTo>
                  <a:lnTo>
                    <a:pt x="930" y="182"/>
                  </a:lnTo>
                  <a:lnTo>
                    <a:pt x="930" y="183"/>
                  </a:lnTo>
                  <a:lnTo>
                    <a:pt x="930" y="183"/>
                  </a:lnTo>
                  <a:lnTo>
                    <a:pt x="932" y="183"/>
                  </a:lnTo>
                  <a:lnTo>
                    <a:pt x="932" y="183"/>
                  </a:lnTo>
                  <a:lnTo>
                    <a:pt x="932" y="185"/>
                  </a:lnTo>
                  <a:lnTo>
                    <a:pt x="932" y="185"/>
                  </a:lnTo>
                  <a:lnTo>
                    <a:pt x="932" y="185"/>
                  </a:lnTo>
                  <a:lnTo>
                    <a:pt x="932" y="185"/>
                  </a:lnTo>
                  <a:lnTo>
                    <a:pt x="932" y="185"/>
                  </a:lnTo>
                  <a:lnTo>
                    <a:pt x="932" y="187"/>
                  </a:lnTo>
                  <a:lnTo>
                    <a:pt x="932" y="187"/>
                  </a:lnTo>
                  <a:lnTo>
                    <a:pt x="934" y="187"/>
                  </a:lnTo>
                  <a:lnTo>
                    <a:pt x="934" y="187"/>
                  </a:lnTo>
                  <a:lnTo>
                    <a:pt x="934" y="189"/>
                  </a:lnTo>
                  <a:lnTo>
                    <a:pt x="934" y="189"/>
                  </a:lnTo>
                  <a:lnTo>
                    <a:pt x="934" y="189"/>
                  </a:lnTo>
                  <a:lnTo>
                    <a:pt x="934" y="189"/>
                  </a:lnTo>
                  <a:lnTo>
                    <a:pt x="934" y="191"/>
                  </a:lnTo>
                  <a:lnTo>
                    <a:pt x="934" y="191"/>
                  </a:lnTo>
                  <a:lnTo>
                    <a:pt x="934" y="191"/>
                  </a:lnTo>
                  <a:lnTo>
                    <a:pt x="934" y="192"/>
                  </a:lnTo>
                  <a:lnTo>
                    <a:pt x="934" y="192"/>
                  </a:lnTo>
                  <a:lnTo>
                    <a:pt x="934" y="192"/>
                  </a:lnTo>
                  <a:lnTo>
                    <a:pt x="934" y="192"/>
                  </a:lnTo>
                  <a:lnTo>
                    <a:pt x="934" y="194"/>
                  </a:lnTo>
                  <a:lnTo>
                    <a:pt x="934" y="194"/>
                  </a:lnTo>
                  <a:lnTo>
                    <a:pt x="934" y="194"/>
                  </a:lnTo>
                  <a:lnTo>
                    <a:pt x="934" y="194"/>
                  </a:lnTo>
                  <a:lnTo>
                    <a:pt x="934" y="196"/>
                  </a:lnTo>
                  <a:lnTo>
                    <a:pt x="934" y="196"/>
                  </a:lnTo>
                  <a:lnTo>
                    <a:pt x="934" y="196"/>
                  </a:lnTo>
                  <a:lnTo>
                    <a:pt x="934" y="198"/>
                  </a:lnTo>
                  <a:lnTo>
                    <a:pt x="934" y="198"/>
                  </a:lnTo>
                  <a:lnTo>
                    <a:pt x="934" y="198"/>
                  </a:lnTo>
                  <a:lnTo>
                    <a:pt x="934" y="198"/>
                  </a:lnTo>
                  <a:lnTo>
                    <a:pt x="934" y="200"/>
                  </a:lnTo>
                  <a:lnTo>
                    <a:pt x="934" y="200"/>
                  </a:lnTo>
                  <a:lnTo>
                    <a:pt x="932" y="200"/>
                  </a:lnTo>
                  <a:lnTo>
                    <a:pt x="932" y="202"/>
                  </a:lnTo>
                  <a:lnTo>
                    <a:pt x="932" y="202"/>
                  </a:lnTo>
                  <a:lnTo>
                    <a:pt x="932" y="202"/>
                  </a:lnTo>
                  <a:lnTo>
                    <a:pt x="932" y="203"/>
                  </a:lnTo>
                  <a:lnTo>
                    <a:pt x="932" y="203"/>
                  </a:lnTo>
                  <a:lnTo>
                    <a:pt x="932" y="203"/>
                  </a:lnTo>
                  <a:lnTo>
                    <a:pt x="932" y="205"/>
                  </a:lnTo>
                  <a:lnTo>
                    <a:pt x="930" y="205"/>
                  </a:lnTo>
                  <a:lnTo>
                    <a:pt x="930" y="205"/>
                  </a:lnTo>
                  <a:lnTo>
                    <a:pt x="930" y="207"/>
                  </a:lnTo>
                  <a:lnTo>
                    <a:pt x="930" y="207"/>
                  </a:lnTo>
                  <a:lnTo>
                    <a:pt x="930" y="207"/>
                  </a:lnTo>
                  <a:lnTo>
                    <a:pt x="930" y="207"/>
                  </a:lnTo>
                  <a:lnTo>
                    <a:pt x="930" y="207"/>
                  </a:lnTo>
                  <a:lnTo>
                    <a:pt x="930" y="209"/>
                  </a:lnTo>
                  <a:lnTo>
                    <a:pt x="928" y="209"/>
                  </a:lnTo>
                  <a:lnTo>
                    <a:pt x="928" y="209"/>
                  </a:lnTo>
                  <a:lnTo>
                    <a:pt x="928" y="209"/>
                  </a:lnTo>
                  <a:lnTo>
                    <a:pt x="928" y="211"/>
                  </a:lnTo>
                  <a:lnTo>
                    <a:pt x="928" y="211"/>
                  </a:lnTo>
                  <a:lnTo>
                    <a:pt x="928" y="211"/>
                  </a:lnTo>
                  <a:lnTo>
                    <a:pt x="927" y="211"/>
                  </a:lnTo>
                  <a:lnTo>
                    <a:pt x="927" y="211"/>
                  </a:lnTo>
                  <a:lnTo>
                    <a:pt x="927" y="212"/>
                  </a:lnTo>
                  <a:lnTo>
                    <a:pt x="927" y="212"/>
                  </a:lnTo>
                  <a:lnTo>
                    <a:pt x="927" y="212"/>
                  </a:lnTo>
                  <a:lnTo>
                    <a:pt x="927" y="212"/>
                  </a:lnTo>
                  <a:lnTo>
                    <a:pt x="925" y="212"/>
                  </a:lnTo>
                  <a:lnTo>
                    <a:pt x="925" y="214"/>
                  </a:lnTo>
                  <a:lnTo>
                    <a:pt x="925" y="214"/>
                  </a:lnTo>
                  <a:lnTo>
                    <a:pt x="925" y="214"/>
                  </a:lnTo>
                  <a:lnTo>
                    <a:pt x="925" y="214"/>
                  </a:lnTo>
                  <a:lnTo>
                    <a:pt x="923" y="214"/>
                  </a:lnTo>
                  <a:lnTo>
                    <a:pt x="923" y="216"/>
                  </a:lnTo>
                  <a:lnTo>
                    <a:pt x="923" y="216"/>
                  </a:lnTo>
                  <a:lnTo>
                    <a:pt x="923" y="216"/>
                  </a:lnTo>
                  <a:lnTo>
                    <a:pt x="923" y="216"/>
                  </a:lnTo>
                  <a:lnTo>
                    <a:pt x="921" y="216"/>
                  </a:lnTo>
                  <a:lnTo>
                    <a:pt x="921" y="216"/>
                  </a:lnTo>
                  <a:lnTo>
                    <a:pt x="921" y="218"/>
                  </a:lnTo>
                  <a:lnTo>
                    <a:pt x="921" y="218"/>
                  </a:lnTo>
                  <a:lnTo>
                    <a:pt x="921" y="218"/>
                  </a:lnTo>
                  <a:lnTo>
                    <a:pt x="919" y="218"/>
                  </a:lnTo>
                  <a:lnTo>
                    <a:pt x="919" y="218"/>
                  </a:lnTo>
                  <a:lnTo>
                    <a:pt x="919" y="220"/>
                  </a:lnTo>
                  <a:lnTo>
                    <a:pt x="919" y="220"/>
                  </a:lnTo>
                  <a:lnTo>
                    <a:pt x="919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5"/>
                  </a:lnTo>
                  <a:lnTo>
                    <a:pt x="916" y="225"/>
                  </a:lnTo>
                  <a:lnTo>
                    <a:pt x="916" y="225"/>
                  </a:lnTo>
                  <a:lnTo>
                    <a:pt x="916" y="225"/>
                  </a:lnTo>
                  <a:lnTo>
                    <a:pt x="916" y="225"/>
                  </a:lnTo>
                  <a:lnTo>
                    <a:pt x="918" y="225"/>
                  </a:lnTo>
                  <a:lnTo>
                    <a:pt x="918" y="227"/>
                  </a:lnTo>
                  <a:lnTo>
                    <a:pt x="918" y="227"/>
                  </a:lnTo>
                  <a:lnTo>
                    <a:pt x="918" y="227"/>
                  </a:lnTo>
                  <a:lnTo>
                    <a:pt x="916" y="231"/>
                  </a:lnTo>
                  <a:close/>
                  <a:moveTo>
                    <a:pt x="963" y="156"/>
                  </a:moveTo>
                  <a:lnTo>
                    <a:pt x="945" y="185"/>
                  </a:lnTo>
                  <a:lnTo>
                    <a:pt x="943" y="183"/>
                  </a:lnTo>
                  <a:lnTo>
                    <a:pt x="943" y="183"/>
                  </a:lnTo>
                  <a:lnTo>
                    <a:pt x="943" y="183"/>
                  </a:lnTo>
                  <a:lnTo>
                    <a:pt x="943" y="182"/>
                  </a:lnTo>
                  <a:lnTo>
                    <a:pt x="943" y="182"/>
                  </a:lnTo>
                  <a:lnTo>
                    <a:pt x="943" y="182"/>
                  </a:lnTo>
                  <a:lnTo>
                    <a:pt x="943" y="182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3" y="174"/>
                  </a:lnTo>
                  <a:lnTo>
                    <a:pt x="943" y="174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1" y="173"/>
                  </a:lnTo>
                  <a:lnTo>
                    <a:pt x="941" y="173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1" y="149"/>
                  </a:lnTo>
                  <a:lnTo>
                    <a:pt x="901" y="149"/>
                  </a:lnTo>
                  <a:lnTo>
                    <a:pt x="901" y="149"/>
                  </a:lnTo>
                  <a:lnTo>
                    <a:pt x="901" y="149"/>
                  </a:lnTo>
                  <a:lnTo>
                    <a:pt x="901" y="149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4" y="151"/>
                  </a:lnTo>
                  <a:lnTo>
                    <a:pt x="894" y="151"/>
                  </a:lnTo>
                  <a:lnTo>
                    <a:pt x="894" y="153"/>
                  </a:lnTo>
                  <a:lnTo>
                    <a:pt x="894" y="153"/>
                  </a:lnTo>
                  <a:lnTo>
                    <a:pt x="894" y="153"/>
                  </a:lnTo>
                  <a:lnTo>
                    <a:pt x="894" y="153"/>
                  </a:lnTo>
                  <a:lnTo>
                    <a:pt x="892" y="154"/>
                  </a:lnTo>
                  <a:lnTo>
                    <a:pt x="891" y="153"/>
                  </a:lnTo>
                  <a:lnTo>
                    <a:pt x="907" y="122"/>
                  </a:lnTo>
                  <a:lnTo>
                    <a:pt x="910" y="124"/>
                  </a:lnTo>
                  <a:lnTo>
                    <a:pt x="910" y="124"/>
                  </a:lnTo>
                  <a:lnTo>
                    <a:pt x="910" y="125"/>
                  </a:lnTo>
                  <a:lnTo>
                    <a:pt x="910" y="125"/>
                  </a:lnTo>
                  <a:lnTo>
                    <a:pt x="910" y="125"/>
                  </a:lnTo>
                  <a:lnTo>
                    <a:pt x="910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5"/>
                  </a:lnTo>
                  <a:lnTo>
                    <a:pt x="909" y="135"/>
                  </a:lnTo>
                  <a:lnTo>
                    <a:pt x="909" y="135"/>
                  </a:lnTo>
                  <a:lnTo>
                    <a:pt x="909" y="135"/>
                  </a:lnTo>
                  <a:lnTo>
                    <a:pt x="909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6"/>
                  </a:lnTo>
                  <a:lnTo>
                    <a:pt x="912" y="136"/>
                  </a:lnTo>
                  <a:lnTo>
                    <a:pt x="950" y="158"/>
                  </a:lnTo>
                  <a:lnTo>
                    <a:pt x="950" y="158"/>
                  </a:lnTo>
                  <a:lnTo>
                    <a:pt x="950" y="158"/>
                  </a:lnTo>
                  <a:lnTo>
                    <a:pt x="950" y="158"/>
                  </a:lnTo>
                  <a:lnTo>
                    <a:pt x="950" y="158"/>
                  </a:lnTo>
                  <a:lnTo>
                    <a:pt x="950" y="160"/>
                  </a:lnTo>
                  <a:lnTo>
                    <a:pt x="950" y="160"/>
                  </a:lnTo>
                  <a:lnTo>
                    <a:pt x="950" y="160"/>
                  </a:lnTo>
                  <a:lnTo>
                    <a:pt x="950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58"/>
                  </a:lnTo>
                  <a:lnTo>
                    <a:pt x="956" y="158"/>
                  </a:lnTo>
                  <a:lnTo>
                    <a:pt x="956" y="158"/>
                  </a:lnTo>
                  <a:lnTo>
                    <a:pt x="956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6"/>
                  </a:lnTo>
                  <a:lnTo>
                    <a:pt x="957" y="156"/>
                  </a:lnTo>
                  <a:lnTo>
                    <a:pt x="957" y="156"/>
                  </a:lnTo>
                  <a:lnTo>
                    <a:pt x="957" y="156"/>
                  </a:lnTo>
                  <a:lnTo>
                    <a:pt x="959" y="156"/>
                  </a:lnTo>
                  <a:lnTo>
                    <a:pt x="959" y="156"/>
                  </a:lnTo>
                  <a:lnTo>
                    <a:pt x="959" y="156"/>
                  </a:lnTo>
                  <a:lnTo>
                    <a:pt x="959" y="154"/>
                  </a:lnTo>
                  <a:lnTo>
                    <a:pt x="959" y="154"/>
                  </a:lnTo>
                  <a:lnTo>
                    <a:pt x="959" y="154"/>
                  </a:lnTo>
                  <a:lnTo>
                    <a:pt x="963" y="156"/>
                  </a:lnTo>
                  <a:close/>
                  <a:moveTo>
                    <a:pt x="910" y="118"/>
                  </a:moveTo>
                  <a:lnTo>
                    <a:pt x="936" y="64"/>
                  </a:lnTo>
                  <a:lnTo>
                    <a:pt x="957" y="73"/>
                  </a:lnTo>
                  <a:lnTo>
                    <a:pt x="956" y="77"/>
                  </a:lnTo>
                  <a:lnTo>
                    <a:pt x="956" y="77"/>
                  </a:lnTo>
                  <a:lnTo>
                    <a:pt x="954" y="77"/>
                  </a:lnTo>
                  <a:lnTo>
                    <a:pt x="954" y="77"/>
                  </a:lnTo>
                  <a:lnTo>
                    <a:pt x="954" y="77"/>
                  </a:lnTo>
                  <a:lnTo>
                    <a:pt x="954" y="77"/>
                  </a:lnTo>
                  <a:lnTo>
                    <a:pt x="952" y="77"/>
                  </a:lnTo>
                  <a:lnTo>
                    <a:pt x="952" y="77"/>
                  </a:lnTo>
                  <a:lnTo>
                    <a:pt x="952" y="77"/>
                  </a:lnTo>
                  <a:lnTo>
                    <a:pt x="950" y="77"/>
                  </a:lnTo>
                  <a:lnTo>
                    <a:pt x="950" y="77"/>
                  </a:lnTo>
                  <a:lnTo>
                    <a:pt x="950" y="75"/>
                  </a:lnTo>
                  <a:lnTo>
                    <a:pt x="950" y="75"/>
                  </a:lnTo>
                  <a:lnTo>
                    <a:pt x="948" y="75"/>
                  </a:lnTo>
                  <a:lnTo>
                    <a:pt x="948" y="75"/>
                  </a:lnTo>
                  <a:lnTo>
                    <a:pt x="948" y="75"/>
                  </a:lnTo>
                  <a:lnTo>
                    <a:pt x="947" y="75"/>
                  </a:lnTo>
                  <a:lnTo>
                    <a:pt x="947" y="75"/>
                  </a:lnTo>
                  <a:lnTo>
                    <a:pt x="947" y="75"/>
                  </a:lnTo>
                  <a:lnTo>
                    <a:pt x="947" y="75"/>
                  </a:lnTo>
                  <a:lnTo>
                    <a:pt x="945" y="77"/>
                  </a:lnTo>
                  <a:lnTo>
                    <a:pt x="945" y="77"/>
                  </a:lnTo>
                  <a:lnTo>
                    <a:pt x="945" y="77"/>
                  </a:lnTo>
                  <a:lnTo>
                    <a:pt x="945" y="77"/>
                  </a:lnTo>
                  <a:lnTo>
                    <a:pt x="943" y="77"/>
                  </a:lnTo>
                  <a:lnTo>
                    <a:pt x="943" y="77"/>
                  </a:lnTo>
                  <a:lnTo>
                    <a:pt x="943" y="77"/>
                  </a:lnTo>
                  <a:lnTo>
                    <a:pt x="943" y="77"/>
                  </a:lnTo>
                  <a:lnTo>
                    <a:pt x="941" y="77"/>
                  </a:lnTo>
                  <a:lnTo>
                    <a:pt x="941" y="77"/>
                  </a:lnTo>
                  <a:lnTo>
                    <a:pt x="941" y="77"/>
                  </a:lnTo>
                  <a:lnTo>
                    <a:pt x="941" y="77"/>
                  </a:lnTo>
                  <a:lnTo>
                    <a:pt x="941" y="77"/>
                  </a:lnTo>
                  <a:lnTo>
                    <a:pt x="939" y="77"/>
                  </a:lnTo>
                  <a:lnTo>
                    <a:pt x="939" y="77"/>
                  </a:lnTo>
                  <a:lnTo>
                    <a:pt x="939" y="77"/>
                  </a:lnTo>
                  <a:lnTo>
                    <a:pt x="939" y="77"/>
                  </a:lnTo>
                  <a:lnTo>
                    <a:pt x="939" y="77"/>
                  </a:lnTo>
                  <a:lnTo>
                    <a:pt x="937" y="78"/>
                  </a:lnTo>
                  <a:lnTo>
                    <a:pt x="937" y="78"/>
                  </a:lnTo>
                  <a:lnTo>
                    <a:pt x="937" y="78"/>
                  </a:lnTo>
                  <a:lnTo>
                    <a:pt x="937" y="78"/>
                  </a:lnTo>
                  <a:lnTo>
                    <a:pt x="937" y="78"/>
                  </a:lnTo>
                  <a:lnTo>
                    <a:pt x="936" y="78"/>
                  </a:lnTo>
                  <a:lnTo>
                    <a:pt x="936" y="78"/>
                  </a:lnTo>
                  <a:lnTo>
                    <a:pt x="936" y="78"/>
                  </a:lnTo>
                  <a:lnTo>
                    <a:pt x="936" y="80"/>
                  </a:lnTo>
                  <a:lnTo>
                    <a:pt x="936" y="80"/>
                  </a:lnTo>
                  <a:lnTo>
                    <a:pt x="936" y="80"/>
                  </a:lnTo>
                  <a:lnTo>
                    <a:pt x="934" y="80"/>
                  </a:lnTo>
                  <a:lnTo>
                    <a:pt x="934" y="80"/>
                  </a:lnTo>
                  <a:lnTo>
                    <a:pt x="934" y="80"/>
                  </a:lnTo>
                  <a:lnTo>
                    <a:pt x="934" y="80"/>
                  </a:lnTo>
                  <a:lnTo>
                    <a:pt x="934" y="82"/>
                  </a:lnTo>
                  <a:lnTo>
                    <a:pt x="934" y="82"/>
                  </a:lnTo>
                  <a:lnTo>
                    <a:pt x="934" y="82"/>
                  </a:lnTo>
                  <a:lnTo>
                    <a:pt x="932" y="82"/>
                  </a:lnTo>
                  <a:lnTo>
                    <a:pt x="932" y="82"/>
                  </a:lnTo>
                  <a:lnTo>
                    <a:pt x="932" y="82"/>
                  </a:lnTo>
                  <a:lnTo>
                    <a:pt x="932" y="84"/>
                  </a:lnTo>
                  <a:lnTo>
                    <a:pt x="932" y="84"/>
                  </a:lnTo>
                  <a:lnTo>
                    <a:pt x="932" y="84"/>
                  </a:lnTo>
                  <a:lnTo>
                    <a:pt x="932" y="84"/>
                  </a:lnTo>
                  <a:lnTo>
                    <a:pt x="932" y="84"/>
                  </a:lnTo>
                  <a:lnTo>
                    <a:pt x="930" y="86"/>
                  </a:lnTo>
                  <a:lnTo>
                    <a:pt x="930" y="86"/>
                  </a:lnTo>
                  <a:lnTo>
                    <a:pt x="977" y="106"/>
                  </a:lnTo>
                  <a:lnTo>
                    <a:pt x="977" y="106"/>
                  </a:lnTo>
                  <a:lnTo>
                    <a:pt x="977" y="106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3" y="107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4" y="106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2"/>
                  </a:lnTo>
                  <a:lnTo>
                    <a:pt x="984" y="102"/>
                  </a:lnTo>
                  <a:lnTo>
                    <a:pt x="986" y="102"/>
                  </a:lnTo>
                  <a:lnTo>
                    <a:pt x="986" y="102"/>
                  </a:lnTo>
                  <a:lnTo>
                    <a:pt x="986" y="100"/>
                  </a:lnTo>
                  <a:lnTo>
                    <a:pt x="986" y="100"/>
                  </a:lnTo>
                  <a:lnTo>
                    <a:pt x="986" y="100"/>
                  </a:lnTo>
                  <a:lnTo>
                    <a:pt x="990" y="102"/>
                  </a:lnTo>
                  <a:lnTo>
                    <a:pt x="975" y="135"/>
                  </a:lnTo>
                  <a:lnTo>
                    <a:pt x="972" y="133"/>
                  </a:lnTo>
                  <a:lnTo>
                    <a:pt x="972" y="133"/>
                  </a:lnTo>
                  <a:lnTo>
                    <a:pt x="972" y="133"/>
                  </a:lnTo>
                  <a:lnTo>
                    <a:pt x="972" y="131"/>
                  </a:lnTo>
                  <a:lnTo>
                    <a:pt x="972" y="131"/>
                  </a:lnTo>
                  <a:lnTo>
                    <a:pt x="972" y="131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2"/>
                  </a:lnTo>
                  <a:lnTo>
                    <a:pt x="974" y="122"/>
                  </a:lnTo>
                  <a:lnTo>
                    <a:pt x="974" y="122"/>
                  </a:lnTo>
                  <a:lnTo>
                    <a:pt x="974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0" y="120"/>
                  </a:lnTo>
                  <a:lnTo>
                    <a:pt x="970" y="120"/>
                  </a:lnTo>
                  <a:lnTo>
                    <a:pt x="970" y="120"/>
                  </a:lnTo>
                  <a:lnTo>
                    <a:pt x="970" y="120"/>
                  </a:lnTo>
                  <a:lnTo>
                    <a:pt x="925" y="100"/>
                  </a:lnTo>
                  <a:lnTo>
                    <a:pt x="925" y="100"/>
                  </a:lnTo>
                  <a:lnTo>
                    <a:pt x="925" y="100"/>
                  </a:lnTo>
                  <a:lnTo>
                    <a:pt x="925" y="100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4"/>
                  </a:lnTo>
                  <a:lnTo>
                    <a:pt x="923" y="104"/>
                  </a:lnTo>
                  <a:lnTo>
                    <a:pt x="923" y="104"/>
                  </a:lnTo>
                  <a:lnTo>
                    <a:pt x="923" y="104"/>
                  </a:lnTo>
                  <a:lnTo>
                    <a:pt x="923" y="104"/>
                  </a:lnTo>
                  <a:lnTo>
                    <a:pt x="923" y="106"/>
                  </a:lnTo>
                  <a:lnTo>
                    <a:pt x="923" y="106"/>
                  </a:lnTo>
                  <a:lnTo>
                    <a:pt x="923" y="106"/>
                  </a:lnTo>
                  <a:lnTo>
                    <a:pt x="923" y="106"/>
                  </a:lnTo>
                  <a:lnTo>
                    <a:pt x="923" y="107"/>
                  </a:lnTo>
                  <a:lnTo>
                    <a:pt x="923" y="107"/>
                  </a:lnTo>
                  <a:lnTo>
                    <a:pt x="923" y="107"/>
                  </a:lnTo>
                  <a:lnTo>
                    <a:pt x="923" y="107"/>
                  </a:lnTo>
                  <a:lnTo>
                    <a:pt x="923" y="107"/>
                  </a:lnTo>
                  <a:lnTo>
                    <a:pt x="923" y="109"/>
                  </a:lnTo>
                  <a:lnTo>
                    <a:pt x="923" y="109"/>
                  </a:lnTo>
                  <a:lnTo>
                    <a:pt x="923" y="109"/>
                  </a:lnTo>
                  <a:lnTo>
                    <a:pt x="923" y="109"/>
                  </a:lnTo>
                  <a:lnTo>
                    <a:pt x="923" y="109"/>
                  </a:lnTo>
                  <a:lnTo>
                    <a:pt x="923" y="111"/>
                  </a:lnTo>
                  <a:lnTo>
                    <a:pt x="923" y="111"/>
                  </a:lnTo>
                  <a:lnTo>
                    <a:pt x="923" y="111"/>
                  </a:lnTo>
                  <a:lnTo>
                    <a:pt x="923" y="111"/>
                  </a:lnTo>
                  <a:lnTo>
                    <a:pt x="923" y="113"/>
                  </a:lnTo>
                  <a:lnTo>
                    <a:pt x="923" y="113"/>
                  </a:lnTo>
                  <a:lnTo>
                    <a:pt x="923" y="113"/>
                  </a:lnTo>
                  <a:lnTo>
                    <a:pt x="925" y="113"/>
                  </a:lnTo>
                  <a:lnTo>
                    <a:pt x="925" y="113"/>
                  </a:lnTo>
                  <a:lnTo>
                    <a:pt x="925" y="115"/>
                  </a:lnTo>
                  <a:lnTo>
                    <a:pt x="925" y="115"/>
                  </a:lnTo>
                  <a:lnTo>
                    <a:pt x="925" y="115"/>
                  </a:lnTo>
                  <a:lnTo>
                    <a:pt x="925" y="115"/>
                  </a:lnTo>
                  <a:lnTo>
                    <a:pt x="925" y="115"/>
                  </a:lnTo>
                  <a:lnTo>
                    <a:pt x="925" y="116"/>
                  </a:lnTo>
                  <a:lnTo>
                    <a:pt x="925" y="116"/>
                  </a:lnTo>
                  <a:lnTo>
                    <a:pt x="927" y="116"/>
                  </a:lnTo>
                  <a:lnTo>
                    <a:pt x="927" y="116"/>
                  </a:lnTo>
                  <a:lnTo>
                    <a:pt x="927" y="116"/>
                  </a:lnTo>
                  <a:lnTo>
                    <a:pt x="927" y="118"/>
                  </a:lnTo>
                  <a:lnTo>
                    <a:pt x="927" y="118"/>
                  </a:lnTo>
                  <a:lnTo>
                    <a:pt x="927" y="118"/>
                  </a:lnTo>
                  <a:lnTo>
                    <a:pt x="928" y="118"/>
                  </a:lnTo>
                  <a:lnTo>
                    <a:pt x="928" y="118"/>
                  </a:lnTo>
                  <a:lnTo>
                    <a:pt x="928" y="120"/>
                  </a:lnTo>
                  <a:lnTo>
                    <a:pt x="928" y="120"/>
                  </a:lnTo>
                  <a:lnTo>
                    <a:pt x="928" y="120"/>
                  </a:lnTo>
                  <a:lnTo>
                    <a:pt x="928" y="120"/>
                  </a:lnTo>
                  <a:lnTo>
                    <a:pt x="930" y="120"/>
                  </a:lnTo>
                  <a:lnTo>
                    <a:pt x="930" y="122"/>
                  </a:lnTo>
                  <a:lnTo>
                    <a:pt x="930" y="122"/>
                  </a:lnTo>
                  <a:lnTo>
                    <a:pt x="930" y="122"/>
                  </a:lnTo>
                  <a:lnTo>
                    <a:pt x="932" y="122"/>
                  </a:lnTo>
                  <a:lnTo>
                    <a:pt x="932" y="124"/>
                  </a:lnTo>
                  <a:lnTo>
                    <a:pt x="932" y="124"/>
                  </a:lnTo>
                  <a:lnTo>
                    <a:pt x="932" y="124"/>
                  </a:lnTo>
                  <a:lnTo>
                    <a:pt x="934" y="124"/>
                  </a:lnTo>
                  <a:lnTo>
                    <a:pt x="934" y="124"/>
                  </a:lnTo>
                  <a:lnTo>
                    <a:pt x="932" y="129"/>
                  </a:lnTo>
                  <a:lnTo>
                    <a:pt x="910" y="118"/>
                  </a:lnTo>
                  <a:close/>
                  <a:moveTo>
                    <a:pt x="943" y="60"/>
                  </a:moveTo>
                  <a:lnTo>
                    <a:pt x="939" y="60"/>
                  </a:lnTo>
                  <a:lnTo>
                    <a:pt x="948" y="29"/>
                  </a:lnTo>
                  <a:lnTo>
                    <a:pt x="952" y="31"/>
                  </a:lnTo>
                  <a:lnTo>
                    <a:pt x="952" y="31"/>
                  </a:lnTo>
                  <a:lnTo>
                    <a:pt x="952" y="31"/>
                  </a:lnTo>
                  <a:lnTo>
                    <a:pt x="952" y="31"/>
                  </a:lnTo>
                  <a:lnTo>
                    <a:pt x="952" y="33"/>
                  </a:lnTo>
                  <a:lnTo>
                    <a:pt x="952" y="33"/>
                  </a:lnTo>
                  <a:lnTo>
                    <a:pt x="952" y="33"/>
                  </a:lnTo>
                  <a:lnTo>
                    <a:pt x="952" y="33"/>
                  </a:lnTo>
                  <a:lnTo>
                    <a:pt x="952" y="33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9" y="39"/>
                  </a:lnTo>
                  <a:lnTo>
                    <a:pt x="959" y="39"/>
                  </a:lnTo>
                  <a:lnTo>
                    <a:pt x="959" y="39"/>
                  </a:lnTo>
                  <a:lnTo>
                    <a:pt x="979" y="35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3" y="20"/>
                  </a:lnTo>
                  <a:lnTo>
                    <a:pt x="963" y="20"/>
                  </a:lnTo>
                  <a:lnTo>
                    <a:pt x="963" y="19"/>
                  </a:lnTo>
                  <a:lnTo>
                    <a:pt x="963" y="19"/>
                  </a:lnTo>
                  <a:lnTo>
                    <a:pt x="963" y="19"/>
                  </a:lnTo>
                  <a:lnTo>
                    <a:pt x="963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20"/>
                  </a:lnTo>
                  <a:lnTo>
                    <a:pt x="957" y="20"/>
                  </a:lnTo>
                  <a:lnTo>
                    <a:pt x="956" y="20"/>
                  </a:lnTo>
                  <a:lnTo>
                    <a:pt x="956" y="20"/>
                  </a:lnTo>
                  <a:lnTo>
                    <a:pt x="956" y="20"/>
                  </a:lnTo>
                  <a:lnTo>
                    <a:pt x="956" y="20"/>
                  </a:lnTo>
                  <a:lnTo>
                    <a:pt x="956" y="22"/>
                  </a:lnTo>
                  <a:lnTo>
                    <a:pt x="956" y="22"/>
                  </a:lnTo>
                  <a:lnTo>
                    <a:pt x="956" y="22"/>
                  </a:lnTo>
                  <a:lnTo>
                    <a:pt x="956" y="22"/>
                  </a:lnTo>
                  <a:lnTo>
                    <a:pt x="956" y="22"/>
                  </a:lnTo>
                  <a:lnTo>
                    <a:pt x="956" y="24"/>
                  </a:lnTo>
                  <a:lnTo>
                    <a:pt x="954" y="24"/>
                  </a:lnTo>
                  <a:lnTo>
                    <a:pt x="954" y="24"/>
                  </a:lnTo>
                  <a:lnTo>
                    <a:pt x="954" y="24"/>
                  </a:lnTo>
                  <a:lnTo>
                    <a:pt x="950" y="24"/>
                  </a:lnTo>
                  <a:lnTo>
                    <a:pt x="957" y="0"/>
                  </a:lnTo>
                  <a:lnTo>
                    <a:pt x="961" y="2"/>
                  </a:lnTo>
                  <a:lnTo>
                    <a:pt x="961" y="2"/>
                  </a:lnTo>
                  <a:lnTo>
                    <a:pt x="961" y="2"/>
                  </a:lnTo>
                  <a:lnTo>
                    <a:pt x="961" y="2"/>
                  </a:lnTo>
                  <a:lnTo>
                    <a:pt x="961" y="4"/>
                  </a:lnTo>
                  <a:lnTo>
                    <a:pt x="961" y="4"/>
                  </a:lnTo>
                  <a:lnTo>
                    <a:pt x="961" y="4"/>
                  </a:lnTo>
                  <a:lnTo>
                    <a:pt x="961" y="4"/>
                  </a:lnTo>
                  <a:lnTo>
                    <a:pt x="961" y="6"/>
                  </a:lnTo>
                  <a:lnTo>
                    <a:pt x="961" y="6"/>
                  </a:lnTo>
                  <a:lnTo>
                    <a:pt x="961" y="6"/>
                  </a:lnTo>
                  <a:lnTo>
                    <a:pt x="961" y="6"/>
                  </a:lnTo>
                  <a:lnTo>
                    <a:pt x="961" y="8"/>
                  </a:lnTo>
                  <a:lnTo>
                    <a:pt x="961" y="8"/>
                  </a:lnTo>
                  <a:lnTo>
                    <a:pt x="961" y="8"/>
                  </a:lnTo>
                  <a:lnTo>
                    <a:pt x="961" y="8"/>
                  </a:lnTo>
                  <a:lnTo>
                    <a:pt x="961" y="8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3"/>
                  </a:lnTo>
                  <a:lnTo>
                    <a:pt x="963" y="13"/>
                  </a:lnTo>
                  <a:lnTo>
                    <a:pt x="963" y="13"/>
                  </a:lnTo>
                  <a:lnTo>
                    <a:pt x="963" y="13"/>
                  </a:lnTo>
                  <a:lnTo>
                    <a:pt x="963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86" y="35"/>
                  </a:lnTo>
                  <a:lnTo>
                    <a:pt x="1002" y="40"/>
                  </a:lnTo>
                  <a:lnTo>
                    <a:pt x="1002" y="40"/>
                  </a:lnTo>
                  <a:lnTo>
                    <a:pt x="1002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10" y="39"/>
                  </a:lnTo>
                  <a:lnTo>
                    <a:pt x="1010" y="39"/>
                  </a:lnTo>
                  <a:lnTo>
                    <a:pt x="1010" y="39"/>
                  </a:lnTo>
                  <a:lnTo>
                    <a:pt x="1010" y="39"/>
                  </a:lnTo>
                  <a:lnTo>
                    <a:pt x="1010" y="39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5"/>
                  </a:lnTo>
                  <a:lnTo>
                    <a:pt x="1012" y="35"/>
                  </a:lnTo>
                  <a:lnTo>
                    <a:pt x="1012" y="35"/>
                  </a:lnTo>
                  <a:lnTo>
                    <a:pt x="1012" y="35"/>
                  </a:lnTo>
                  <a:lnTo>
                    <a:pt x="1012" y="35"/>
                  </a:lnTo>
                  <a:lnTo>
                    <a:pt x="1012" y="35"/>
                  </a:lnTo>
                  <a:lnTo>
                    <a:pt x="1012" y="33"/>
                  </a:lnTo>
                  <a:lnTo>
                    <a:pt x="1012" y="33"/>
                  </a:lnTo>
                  <a:lnTo>
                    <a:pt x="1012" y="33"/>
                  </a:lnTo>
                  <a:lnTo>
                    <a:pt x="1012" y="31"/>
                  </a:lnTo>
                  <a:lnTo>
                    <a:pt x="1015" y="33"/>
                  </a:lnTo>
                  <a:lnTo>
                    <a:pt x="1004" y="68"/>
                  </a:lnTo>
                  <a:lnTo>
                    <a:pt x="1001" y="66"/>
                  </a:lnTo>
                  <a:lnTo>
                    <a:pt x="1001" y="66"/>
                  </a:lnTo>
                  <a:lnTo>
                    <a:pt x="1002" y="66"/>
                  </a:lnTo>
                  <a:lnTo>
                    <a:pt x="1002" y="64"/>
                  </a:lnTo>
                  <a:lnTo>
                    <a:pt x="1002" y="64"/>
                  </a:lnTo>
                  <a:lnTo>
                    <a:pt x="1002" y="64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5"/>
                  </a:lnTo>
                  <a:lnTo>
                    <a:pt x="1002" y="55"/>
                  </a:lnTo>
                  <a:lnTo>
                    <a:pt x="1002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83" y="49"/>
                  </a:lnTo>
                  <a:lnTo>
                    <a:pt x="956" y="53"/>
                  </a:lnTo>
                  <a:lnTo>
                    <a:pt x="956" y="53"/>
                  </a:lnTo>
                  <a:lnTo>
                    <a:pt x="956" y="53"/>
                  </a:lnTo>
                  <a:lnTo>
                    <a:pt x="956" y="53"/>
                  </a:lnTo>
                  <a:lnTo>
                    <a:pt x="954" y="55"/>
                  </a:lnTo>
                  <a:lnTo>
                    <a:pt x="954" y="55"/>
                  </a:lnTo>
                  <a:lnTo>
                    <a:pt x="952" y="55"/>
                  </a:lnTo>
                  <a:lnTo>
                    <a:pt x="952" y="55"/>
                  </a:lnTo>
                  <a:lnTo>
                    <a:pt x="952" y="55"/>
                  </a:lnTo>
                  <a:lnTo>
                    <a:pt x="950" y="55"/>
                  </a:lnTo>
                  <a:lnTo>
                    <a:pt x="950" y="55"/>
                  </a:lnTo>
                  <a:lnTo>
                    <a:pt x="950" y="55"/>
                  </a:lnTo>
                  <a:lnTo>
                    <a:pt x="950" y="55"/>
                  </a:lnTo>
                  <a:lnTo>
                    <a:pt x="948" y="55"/>
                  </a:lnTo>
                  <a:lnTo>
                    <a:pt x="948" y="55"/>
                  </a:lnTo>
                  <a:lnTo>
                    <a:pt x="948" y="55"/>
                  </a:lnTo>
                  <a:lnTo>
                    <a:pt x="948" y="55"/>
                  </a:lnTo>
                  <a:lnTo>
                    <a:pt x="948" y="55"/>
                  </a:lnTo>
                  <a:lnTo>
                    <a:pt x="948" y="57"/>
                  </a:lnTo>
                  <a:lnTo>
                    <a:pt x="948" y="57"/>
                  </a:lnTo>
                  <a:lnTo>
                    <a:pt x="948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5" y="57"/>
                  </a:lnTo>
                  <a:lnTo>
                    <a:pt x="945" y="57"/>
                  </a:lnTo>
                  <a:lnTo>
                    <a:pt x="945" y="57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close/>
                  <a:moveTo>
                    <a:pt x="0" y="19"/>
                  </a:moveTo>
                  <a:lnTo>
                    <a:pt x="24" y="11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3" y="24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11" y="39"/>
                  </a:lnTo>
                  <a:lnTo>
                    <a:pt x="11" y="39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5" y="46"/>
                  </a:lnTo>
                  <a:lnTo>
                    <a:pt x="15" y="46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6" y="49"/>
                  </a:lnTo>
                  <a:lnTo>
                    <a:pt x="26" y="49"/>
                  </a:lnTo>
                  <a:lnTo>
                    <a:pt x="26" y="49"/>
                  </a:lnTo>
                  <a:lnTo>
                    <a:pt x="26" y="49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9" y="46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3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8"/>
                  </a:lnTo>
                  <a:lnTo>
                    <a:pt x="31" y="28"/>
                  </a:lnTo>
                  <a:lnTo>
                    <a:pt x="31" y="28"/>
                  </a:lnTo>
                  <a:lnTo>
                    <a:pt x="31" y="26"/>
                  </a:lnTo>
                  <a:lnTo>
                    <a:pt x="31" y="26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7" y="11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40" y="8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4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10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4" y="11"/>
                  </a:lnTo>
                  <a:lnTo>
                    <a:pt x="65" y="11"/>
                  </a:lnTo>
                  <a:lnTo>
                    <a:pt x="65" y="11"/>
                  </a:lnTo>
                  <a:lnTo>
                    <a:pt x="65" y="11"/>
                  </a:lnTo>
                  <a:lnTo>
                    <a:pt x="65" y="11"/>
                  </a:lnTo>
                  <a:lnTo>
                    <a:pt x="65" y="13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1" y="26"/>
                  </a:lnTo>
                  <a:lnTo>
                    <a:pt x="71" y="26"/>
                  </a:lnTo>
                  <a:lnTo>
                    <a:pt x="71" y="26"/>
                  </a:lnTo>
                  <a:lnTo>
                    <a:pt x="71" y="26"/>
                  </a:lnTo>
                  <a:lnTo>
                    <a:pt x="71" y="28"/>
                  </a:lnTo>
                  <a:lnTo>
                    <a:pt x="71" y="28"/>
                  </a:lnTo>
                  <a:lnTo>
                    <a:pt x="71" y="28"/>
                  </a:lnTo>
                  <a:lnTo>
                    <a:pt x="71" y="28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5"/>
                  </a:lnTo>
                  <a:lnTo>
                    <a:pt x="71" y="35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6" y="42"/>
                  </a:lnTo>
                  <a:lnTo>
                    <a:pt x="55" y="49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60" y="42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2" y="39"/>
                  </a:lnTo>
                  <a:lnTo>
                    <a:pt x="62" y="39"/>
                  </a:lnTo>
                  <a:lnTo>
                    <a:pt x="62" y="39"/>
                  </a:lnTo>
                  <a:lnTo>
                    <a:pt x="62" y="39"/>
                  </a:lnTo>
                  <a:lnTo>
                    <a:pt x="62" y="39"/>
                  </a:lnTo>
                  <a:lnTo>
                    <a:pt x="64" y="37"/>
                  </a:lnTo>
                  <a:lnTo>
                    <a:pt x="64" y="37"/>
                  </a:lnTo>
                  <a:lnTo>
                    <a:pt x="64" y="37"/>
                  </a:lnTo>
                  <a:lnTo>
                    <a:pt x="64" y="37"/>
                  </a:lnTo>
                  <a:lnTo>
                    <a:pt x="64" y="37"/>
                  </a:lnTo>
                  <a:lnTo>
                    <a:pt x="64" y="35"/>
                  </a:lnTo>
                  <a:lnTo>
                    <a:pt x="64" y="35"/>
                  </a:lnTo>
                  <a:lnTo>
                    <a:pt x="64" y="35"/>
                  </a:lnTo>
                  <a:lnTo>
                    <a:pt x="65" y="35"/>
                  </a:lnTo>
                  <a:lnTo>
                    <a:pt x="65" y="35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8"/>
                  </a:lnTo>
                  <a:lnTo>
                    <a:pt x="67" y="28"/>
                  </a:lnTo>
                  <a:lnTo>
                    <a:pt x="67" y="28"/>
                  </a:lnTo>
                  <a:lnTo>
                    <a:pt x="67" y="28"/>
                  </a:lnTo>
                  <a:lnTo>
                    <a:pt x="67" y="26"/>
                  </a:lnTo>
                  <a:lnTo>
                    <a:pt x="67" y="26"/>
                  </a:lnTo>
                  <a:lnTo>
                    <a:pt x="67" y="26"/>
                  </a:lnTo>
                  <a:lnTo>
                    <a:pt x="67" y="26"/>
                  </a:lnTo>
                  <a:lnTo>
                    <a:pt x="67" y="26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9"/>
                  </a:lnTo>
                  <a:lnTo>
                    <a:pt x="51" y="19"/>
                  </a:lnTo>
                  <a:lnTo>
                    <a:pt x="51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4"/>
                  </a:lnTo>
                  <a:lnTo>
                    <a:pt x="49" y="24"/>
                  </a:lnTo>
                  <a:lnTo>
                    <a:pt x="49" y="24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7" y="28"/>
                  </a:lnTo>
                  <a:lnTo>
                    <a:pt x="47" y="28"/>
                  </a:lnTo>
                  <a:lnTo>
                    <a:pt x="47" y="29"/>
                  </a:lnTo>
                  <a:lnTo>
                    <a:pt x="47" y="29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33"/>
                  </a:lnTo>
                  <a:lnTo>
                    <a:pt x="47" y="33"/>
                  </a:lnTo>
                  <a:lnTo>
                    <a:pt x="47" y="33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47" y="37"/>
                  </a:lnTo>
                  <a:lnTo>
                    <a:pt x="47" y="37"/>
                  </a:lnTo>
                  <a:lnTo>
                    <a:pt x="47" y="37"/>
                  </a:lnTo>
                  <a:lnTo>
                    <a:pt x="47" y="39"/>
                  </a:lnTo>
                  <a:lnTo>
                    <a:pt x="47" y="39"/>
                  </a:lnTo>
                  <a:lnTo>
                    <a:pt x="47" y="39"/>
                  </a:lnTo>
                  <a:lnTo>
                    <a:pt x="47" y="40"/>
                  </a:lnTo>
                  <a:lnTo>
                    <a:pt x="47" y="40"/>
                  </a:lnTo>
                  <a:lnTo>
                    <a:pt x="47" y="40"/>
                  </a:lnTo>
                  <a:lnTo>
                    <a:pt x="47" y="42"/>
                  </a:lnTo>
                  <a:lnTo>
                    <a:pt x="47" y="42"/>
                  </a:lnTo>
                  <a:lnTo>
                    <a:pt x="47" y="42"/>
                  </a:lnTo>
                  <a:lnTo>
                    <a:pt x="47" y="44"/>
                  </a:lnTo>
                  <a:lnTo>
                    <a:pt x="46" y="44"/>
                  </a:lnTo>
                  <a:lnTo>
                    <a:pt x="46" y="44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8"/>
                  </a:lnTo>
                  <a:lnTo>
                    <a:pt x="46" y="48"/>
                  </a:lnTo>
                  <a:lnTo>
                    <a:pt x="46" y="48"/>
                  </a:lnTo>
                  <a:lnTo>
                    <a:pt x="46" y="49"/>
                  </a:lnTo>
                  <a:lnTo>
                    <a:pt x="46" y="49"/>
                  </a:lnTo>
                  <a:lnTo>
                    <a:pt x="46" y="49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4" y="53"/>
                  </a:lnTo>
                  <a:lnTo>
                    <a:pt x="44" y="53"/>
                  </a:lnTo>
                  <a:lnTo>
                    <a:pt x="42" y="53"/>
                  </a:lnTo>
                  <a:lnTo>
                    <a:pt x="42" y="53"/>
                  </a:lnTo>
                  <a:lnTo>
                    <a:pt x="42" y="53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0" y="55"/>
                  </a:lnTo>
                  <a:lnTo>
                    <a:pt x="40" y="55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5" y="58"/>
                  </a:lnTo>
                  <a:lnTo>
                    <a:pt x="35" y="58"/>
                  </a:lnTo>
                  <a:lnTo>
                    <a:pt x="35" y="58"/>
                  </a:lnTo>
                  <a:lnTo>
                    <a:pt x="35" y="60"/>
                  </a:lnTo>
                  <a:lnTo>
                    <a:pt x="35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29" y="60"/>
                  </a:lnTo>
                  <a:lnTo>
                    <a:pt x="29" y="60"/>
                  </a:lnTo>
                  <a:lnTo>
                    <a:pt x="29" y="60"/>
                  </a:lnTo>
                  <a:lnTo>
                    <a:pt x="27" y="60"/>
                  </a:lnTo>
                  <a:lnTo>
                    <a:pt x="27" y="60"/>
                  </a:lnTo>
                  <a:lnTo>
                    <a:pt x="27" y="60"/>
                  </a:lnTo>
                  <a:lnTo>
                    <a:pt x="27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2" y="58"/>
                  </a:lnTo>
                  <a:lnTo>
                    <a:pt x="22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18" y="58"/>
                  </a:lnTo>
                  <a:lnTo>
                    <a:pt x="18" y="58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7" y="57"/>
                  </a:lnTo>
                  <a:lnTo>
                    <a:pt x="17" y="57"/>
                  </a:lnTo>
                  <a:lnTo>
                    <a:pt x="17" y="57"/>
                  </a:lnTo>
                  <a:lnTo>
                    <a:pt x="17" y="57"/>
                  </a:lnTo>
                  <a:lnTo>
                    <a:pt x="17" y="55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5" y="53"/>
                  </a:lnTo>
                  <a:lnTo>
                    <a:pt x="13" y="53"/>
                  </a:lnTo>
                  <a:lnTo>
                    <a:pt x="13" y="53"/>
                  </a:lnTo>
                  <a:lnTo>
                    <a:pt x="13" y="53"/>
                  </a:lnTo>
                  <a:lnTo>
                    <a:pt x="13" y="53"/>
                  </a:lnTo>
                  <a:lnTo>
                    <a:pt x="13" y="51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8" y="39"/>
                  </a:lnTo>
                  <a:lnTo>
                    <a:pt x="8" y="39"/>
                  </a:lnTo>
                  <a:lnTo>
                    <a:pt x="8" y="39"/>
                  </a:lnTo>
                  <a:lnTo>
                    <a:pt x="6" y="39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19"/>
                  </a:lnTo>
                  <a:close/>
                  <a:moveTo>
                    <a:pt x="53" y="77"/>
                  </a:moveTo>
                  <a:lnTo>
                    <a:pt x="53" y="77"/>
                  </a:lnTo>
                  <a:lnTo>
                    <a:pt x="53" y="78"/>
                  </a:lnTo>
                  <a:lnTo>
                    <a:pt x="51" y="78"/>
                  </a:lnTo>
                  <a:lnTo>
                    <a:pt x="51" y="78"/>
                  </a:lnTo>
                  <a:lnTo>
                    <a:pt x="49" y="78"/>
                  </a:lnTo>
                  <a:lnTo>
                    <a:pt x="49" y="78"/>
                  </a:lnTo>
                  <a:lnTo>
                    <a:pt x="49" y="80"/>
                  </a:lnTo>
                  <a:lnTo>
                    <a:pt x="47" y="80"/>
                  </a:lnTo>
                  <a:lnTo>
                    <a:pt x="47" y="80"/>
                  </a:lnTo>
                  <a:lnTo>
                    <a:pt x="46" y="80"/>
                  </a:lnTo>
                  <a:lnTo>
                    <a:pt x="46" y="80"/>
                  </a:lnTo>
                  <a:lnTo>
                    <a:pt x="46" y="82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40" y="86"/>
                  </a:lnTo>
                  <a:lnTo>
                    <a:pt x="40" y="86"/>
                  </a:lnTo>
                  <a:lnTo>
                    <a:pt x="38" y="86"/>
                  </a:lnTo>
                  <a:lnTo>
                    <a:pt x="38" y="86"/>
                  </a:lnTo>
                  <a:lnTo>
                    <a:pt x="38" y="87"/>
                  </a:lnTo>
                  <a:lnTo>
                    <a:pt x="38" y="87"/>
                  </a:lnTo>
                  <a:lnTo>
                    <a:pt x="37" y="87"/>
                  </a:lnTo>
                  <a:lnTo>
                    <a:pt x="37" y="87"/>
                  </a:lnTo>
                  <a:lnTo>
                    <a:pt x="37" y="87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5" y="89"/>
                  </a:lnTo>
                  <a:lnTo>
                    <a:pt x="35" y="89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2"/>
                  </a:lnTo>
                  <a:lnTo>
                    <a:pt x="33" y="102"/>
                  </a:lnTo>
                  <a:lnTo>
                    <a:pt x="33" y="102"/>
                  </a:lnTo>
                  <a:lnTo>
                    <a:pt x="33" y="102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7"/>
                  </a:lnTo>
                  <a:lnTo>
                    <a:pt x="35" y="107"/>
                  </a:lnTo>
                  <a:lnTo>
                    <a:pt x="35" y="107"/>
                  </a:lnTo>
                  <a:lnTo>
                    <a:pt x="35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9"/>
                  </a:lnTo>
                  <a:lnTo>
                    <a:pt x="37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11"/>
                  </a:lnTo>
                  <a:lnTo>
                    <a:pt x="42" y="111"/>
                  </a:lnTo>
                  <a:lnTo>
                    <a:pt x="42" y="111"/>
                  </a:lnTo>
                  <a:lnTo>
                    <a:pt x="42" y="111"/>
                  </a:lnTo>
                  <a:lnTo>
                    <a:pt x="42" y="111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6" y="111"/>
                  </a:lnTo>
                  <a:lnTo>
                    <a:pt x="46" y="111"/>
                  </a:lnTo>
                  <a:lnTo>
                    <a:pt x="46" y="111"/>
                  </a:lnTo>
                  <a:lnTo>
                    <a:pt x="47" y="111"/>
                  </a:lnTo>
                  <a:lnTo>
                    <a:pt x="47" y="111"/>
                  </a:lnTo>
                  <a:lnTo>
                    <a:pt x="47" y="111"/>
                  </a:lnTo>
                  <a:lnTo>
                    <a:pt x="49" y="111"/>
                  </a:lnTo>
                  <a:lnTo>
                    <a:pt x="49" y="111"/>
                  </a:lnTo>
                  <a:lnTo>
                    <a:pt x="49" y="111"/>
                  </a:lnTo>
                  <a:lnTo>
                    <a:pt x="51" y="111"/>
                  </a:lnTo>
                  <a:lnTo>
                    <a:pt x="51" y="111"/>
                  </a:lnTo>
                  <a:lnTo>
                    <a:pt x="51" y="109"/>
                  </a:lnTo>
                  <a:lnTo>
                    <a:pt x="53" y="109"/>
                  </a:lnTo>
                  <a:lnTo>
                    <a:pt x="53" y="109"/>
                  </a:lnTo>
                  <a:lnTo>
                    <a:pt x="53" y="109"/>
                  </a:lnTo>
                  <a:lnTo>
                    <a:pt x="55" y="109"/>
                  </a:lnTo>
                  <a:lnTo>
                    <a:pt x="55" y="109"/>
                  </a:lnTo>
                  <a:lnTo>
                    <a:pt x="55" y="109"/>
                  </a:lnTo>
                  <a:lnTo>
                    <a:pt x="56" y="109"/>
                  </a:lnTo>
                  <a:lnTo>
                    <a:pt x="56" y="109"/>
                  </a:lnTo>
                  <a:lnTo>
                    <a:pt x="58" y="109"/>
                  </a:lnTo>
                  <a:lnTo>
                    <a:pt x="58" y="107"/>
                  </a:lnTo>
                  <a:lnTo>
                    <a:pt x="58" y="107"/>
                  </a:lnTo>
                  <a:lnTo>
                    <a:pt x="60" y="107"/>
                  </a:lnTo>
                  <a:lnTo>
                    <a:pt x="60" y="107"/>
                  </a:lnTo>
                  <a:lnTo>
                    <a:pt x="62" y="107"/>
                  </a:lnTo>
                  <a:lnTo>
                    <a:pt x="62" y="107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5" y="106"/>
                  </a:lnTo>
                  <a:lnTo>
                    <a:pt x="65" y="106"/>
                  </a:lnTo>
                  <a:lnTo>
                    <a:pt x="65" y="106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9" y="104"/>
                  </a:lnTo>
                  <a:lnTo>
                    <a:pt x="69" y="104"/>
                  </a:lnTo>
                  <a:lnTo>
                    <a:pt x="69" y="104"/>
                  </a:lnTo>
                  <a:lnTo>
                    <a:pt x="71" y="102"/>
                  </a:lnTo>
                  <a:lnTo>
                    <a:pt x="71" y="102"/>
                  </a:lnTo>
                  <a:lnTo>
                    <a:pt x="73" y="102"/>
                  </a:lnTo>
                  <a:lnTo>
                    <a:pt x="73" y="102"/>
                  </a:lnTo>
                  <a:lnTo>
                    <a:pt x="73" y="100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6" y="100"/>
                  </a:lnTo>
                  <a:lnTo>
                    <a:pt x="76" y="100"/>
                  </a:lnTo>
                  <a:lnTo>
                    <a:pt x="76" y="98"/>
                  </a:lnTo>
                  <a:lnTo>
                    <a:pt x="76" y="98"/>
                  </a:lnTo>
                  <a:lnTo>
                    <a:pt x="78" y="98"/>
                  </a:lnTo>
                  <a:lnTo>
                    <a:pt x="78" y="98"/>
                  </a:lnTo>
                  <a:lnTo>
                    <a:pt x="78" y="96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82" y="96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3" y="95"/>
                  </a:lnTo>
                  <a:lnTo>
                    <a:pt x="83" y="93"/>
                  </a:lnTo>
                  <a:lnTo>
                    <a:pt x="83" y="93"/>
                  </a:lnTo>
                  <a:lnTo>
                    <a:pt x="83" y="93"/>
                  </a:lnTo>
                  <a:lnTo>
                    <a:pt x="83" y="93"/>
                  </a:lnTo>
                  <a:lnTo>
                    <a:pt x="85" y="91"/>
                  </a:lnTo>
                  <a:lnTo>
                    <a:pt x="85" y="91"/>
                  </a:lnTo>
                  <a:lnTo>
                    <a:pt x="85" y="91"/>
                  </a:lnTo>
                  <a:lnTo>
                    <a:pt x="85" y="91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7" y="89"/>
                  </a:lnTo>
                  <a:lnTo>
                    <a:pt x="87" y="89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0"/>
                  </a:lnTo>
                  <a:lnTo>
                    <a:pt x="87" y="80"/>
                  </a:lnTo>
                  <a:lnTo>
                    <a:pt x="87" y="80"/>
                  </a:lnTo>
                  <a:lnTo>
                    <a:pt x="87" y="80"/>
                  </a:lnTo>
                  <a:lnTo>
                    <a:pt x="87" y="80"/>
                  </a:lnTo>
                  <a:lnTo>
                    <a:pt x="85" y="80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7"/>
                  </a:lnTo>
                  <a:lnTo>
                    <a:pt x="85" y="77"/>
                  </a:lnTo>
                  <a:lnTo>
                    <a:pt x="85" y="77"/>
                  </a:lnTo>
                  <a:lnTo>
                    <a:pt x="85" y="77"/>
                  </a:lnTo>
                  <a:lnTo>
                    <a:pt x="83" y="77"/>
                  </a:lnTo>
                  <a:lnTo>
                    <a:pt x="83" y="77"/>
                  </a:lnTo>
                  <a:lnTo>
                    <a:pt x="83" y="77"/>
                  </a:lnTo>
                  <a:lnTo>
                    <a:pt x="83" y="77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2" y="75"/>
                  </a:lnTo>
                  <a:lnTo>
                    <a:pt x="82" y="75"/>
                  </a:lnTo>
                  <a:lnTo>
                    <a:pt x="82" y="75"/>
                  </a:lnTo>
                  <a:lnTo>
                    <a:pt x="82" y="75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78" y="73"/>
                  </a:lnTo>
                  <a:lnTo>
                    <a:pt x="78" y="73"/>
                  </a:lnTo>
                  <a:lnTo>
                    <a:pt x="78" y="73"/>
                  </a:lnTo>
                  <a:lnTo>
                    <a:pt x="78" y="71"/>
                  </a:lnTo>
                  <a:lnTo>
                    <a:pt x="78" y="71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4" y="71"/>
                  </a:lnTo>
                  <a:lnTo>
                    <a:pt x="74" y="71"/>
                  </a:lnTo>
                  <a:lnTo>
                    <a:pt x="74" y="71"/>
                  </a:lnTo>
                  <a:lnTo>
                    <a:pt x="73" y="71"/>
                  </a:lnTo>
                  <a:lnTo>
                    <a:pt x="73" y="71"/>
                  </a:lnTo>
                  <a:lnTo>
                    <a:pt x="73" y="71"/>
                  </a:lnTo>
                  <a:lnTo>
                    <a:pt x="73" y="7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5" y="73"/>
                  </a:lnTo>
                  <a:lnTo>
                    <a:pt x="65" y="73"/>
                  </a:lnTo>
                  <a:lnTo>
                    <a:pt x="64" y="73"/>
                  </a:lnTo>
                  <a:lnTo>
                    <a:pt x="64" y="73"/>
                  </a:lnTo>
                  <a:lnTo>
                    <a:pt x="64" y="73"/>
                  </a:lnTo>
                  <a:lnTo>
                    <a:pt x="62" y="73"/>
                  </a:lnTo>
                  <a:lnTo>
                    <a:pt x="62" y="73"/>
                  </a:lnTo>
                  <a:lnTo>
                    <a:pt x="60" y="75"/>
                  </a:lnTo>
                  <a:lnTo>
                    <a:pt x="60" y="75"/>
                  </a:lnTo>
                  <a:lnTo>
                    <a:pt x="60" y="75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56" y="75"/>
                  </a:lnTo>
                  <a:lnTo>
                    <a:pt x="56" y="77"/>
                  </a:lnTo>
                  <a:lnTo>
                    <a:pt x="56" y="77"/>
                  </a:lnTo>
                  <a:lnTo>
                    <a:pt x="55" y="77"/>
                  </a:lnTo>
                  <a:lnTo>
                    <a:pt x="55" y="77"/>
                  </a:lnTo>
                  <a:lnTo>
                    <a:pt x="53" y="77"/>
                  </a:lnTo>
                  <a:close/>
                  <a:moveTo>
                    <a:pt x="46" y="60"/>
                  </a:moveTo>
                  <a:lnTo>
                    <a:pt x="46" y="60"/>
                  </a:lnTo>
                  <a:lnTo>
                    <a:pt x="47" y="60"/>
                  </a:lnTo>
                  <a:lnTo>
                    <a:pt x="47" y="60"/>
                  </a:lnTo>
                  <a:lnTo>
                    <a:pt x="49" y="60"/>
                  </a:lnTo>
                  <a:lnTo>
                    <a:pt x="49" y="60"/>
                  </a:lnTo>
                  <a:lnTo>
                    <a:pt x="51" y="60"/>
                  </a:lnTo>
                  <a:lnTo>
                    <a:pt x="51" y="60"/>
                  </a:lnTo>
                  <a:lnTo>
                    <a:pt x="51" y="60"/>
                  </a:lnTo>
                  <a:lnTo>
                    <a:pt x="53" y="60"/>
                  </a:lnTo>
                  <a:lnTo>
                    <a:pt x="53" y="60"/>
                  </a:lnTo>
                  <a:lnTo>
                    <a:pt x="53" y="58"/>
                  </a:lnTo>
                  <a:lnTo>
                    <a:pt x="53" y="58"/>
                  </a:lnTo>
                  <a:lnTo>
                    <a:pt x="53" y="58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6" y="58"/>
                  </a:lnTo>
                  <a:lnTo>
                    <a:pt x="56" y="58"/>
                  </a:lnTo>
                  <a:lnTo>
                    <a:pt x="56" y="58"/>
                  </a:lnTo>
                  <a:lnTo>
                    <a:pt x="56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5" y="58"/>
                  </a:lnTo>
                  <a:lnTo>
                    <a:pt x="65" y="58"/>
                  </a:lnTo>
                  <a:lnTo>
                    <a:pt x="65" y="58"/>
                  </a:lnTo>
                  <a:lnTo>
                    <a:pt x="65" y="58"/>
                  </a:lnTo>
                  <a:lnTo>
                    <a:pt x="65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9" y="60"/>
                  </a:lnTo>
                  <a:lnTo>
                    <a:pt x="69" y="60"/>
                  </a:lnTo>
                  <a:lnTo>
                    <a:pt x="69" y="60"/>
                  </a:lnTo>
                  <a:lnTo>
                    <a:pt x="69" y="60"/>
                  </a:lnTo>
                  <a:lnTo>
                    <a:pt x="69" y="60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3" y="60"/>
                  </a:lnTo>
                  <a:lnTo>
                    <a:pt x="73" y="60"/>
                  </a:lnTo>
                  <a:lnTo>
                    <a:pt x="73" y="60"/>
                  </a:lnTo>
                  <a:lnTo>
                    <a:pt x="73" y="60"/>
                  </a:lnTo>
                  <a:lnTo>
                    <a:pt x="73" y="60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80" y="66"/>
                  </a:lnTo>
                  <a:lnTo>
                    <a:pt x="80" y="66"/>
                  </a:lnTo>
                  <a:lnTo>
                    <a:pt x="80" y="66"/>
                  </a:lnTo>
                  <a:lnTo>
                    <a:pt x="80" y="66"/>
                  </a:lnTo>
                  <a:lnTo>
                    <a:pt x="82" y="66"/>
                  </a:lnTo>
                  <a:lnTo>
                    <a:pt x="82" y="66"/>
                  </a:lnTo>
                  <a:lnTo>
                    <a:pt x="82" y="66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3" y="68"/>
                  </a:lnTo>
                  <a:lnTo>
                    <a:pt x="83" y="68"/>
                  </a:lnTo>
                  <a:lnTo>
                    <a:pt x="83" y="68"/>
                  </a:lnTo>
                  <a:lnTo>
                    <a:pt x="83" y="68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7" y="71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5"/>
                  </a:lnTo>
                  <a:lnTo>
                    <a:pt x="89" y="75"/>
                  </a:lnTo>
                  <a:lnTo>
                    <a:pt x="89" y="75"/>
                  </a:lnTo>
                  <a:lnTo>
                    <a:pt x="89" y="75"/>
                  </a:lnTo>
                  <a:lnTo>
                    <a:pt x="89" y="77"/>
                  </a:lnTo>
                  <a:lnTo>
                    <a:pt x="91" y="77"/>
                  </a:lnTo>
                  <a:lnTo>
                    <a:pt x="91" y="77"/>
                  </a:lnTo>
                  <a:lnTo>
                    <a:pt x="91" y="78"/>
                  </a:lnTo>
                  <a:lnTo>
                    <a:pt x="91" y="78"/>
                  </a:lnTo>
                  <a:lnTo>
                    <a:pt x="91" y="80"/>
                  </a:lnTo>
                  <a:lnTo>
                    <a:pt x="91" y="80"/>
                  </a:lnTo>
                  <a:lnTo>
                    <a:pt x="91" y="82"/>
                  </a:lnTo>
                  <a:lnTo>
                    <a:pt x="91" y="82"/>
                  </a:lnTo>
                  <a:lnTo>
                    <a:pt x="91" y="82"/>
                  </a:lnTo>
                  <a:lnTo>
                    <a:pt x="91" y="82"/>
                  </a:lnTo>
                  <a:lnTo>
                    <a:pt x="91" y="84"/>
                  </a:lnTo>
                  <a:lnTo>
                    <a:pt x="92" y="84"/>
                  </a:lnTo>
                  <a:lnTo>
                    <a:pt x="92" y="84"/>
                  </a:lnTo>
                  <a:lnTo>
                    <a:pt x="92" y="84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92" y="86"/>
                  </a:lnTo>
                  <a:lnTo>
                    <a:pt x="92" y="86"/>
                  </a:lnTo>
                  <a:lnTo>
                    <a:pt x="92" y="86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89"/>
                  </a:lnTo>
                  <a:lnTo>
                    <a:pt x="92" y="89"/>
                  </a:lnTo>
                  <a:lnTo>
                    <a:pt x="92" y="89"/>
                  </a:lnTo>
                  <a:lnTo>
                    <a:pt x="92" y="89"/>
                  </a:lnTo>
                  <a:lnTo>
                    <a:pt x="92" y="91"/>
                  </a:lnTo>
                  <a:lnTo>
                    <a:pt x="92" y="91"/>
                  </a:lnTo>
                  <a:lnTo>
                    <a:pt x="92" y="91"/>
                  </a:lnTo>
                  <a:lnTo>
                    <a:pt x="92" y="91"/>
                  </a:lnTo>
                  <a:lnTo>
                    <a:pt x="92" y="91"/>
                  </a:lnTo>
                  <a:lnTo>
                    <a:pt x="92" y="93"/>
                  </a:lnTo>
                  <a:lnTo>
                    <a:pt x="92" y="93"/>
                  </a:lnTo>
                  <a:lnTo>
                    <a:pt x="92" y="93"/>
                  </a:lnTo>
                  <a:lnTo>
                    <a:pt x="92" y="93"/>
                  </a:lnTo>
                  <a:lnTo>
                    <a:pt x="92" y="93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2" y="98"/>
                  </a:lnTo>
                  <a:lnTo>
                    <a:pt x="92" y="98"/>
                  </a:lnTo>
                  <a:lnTo>
                    <a:pt x="92" y="98"/>
                  </a:lnTo>
                  <a:lnTo>
                    <a:pt x="91" y="98"/>
                  </a:lnTo>
                  <a:lnTo>
                    <a:pt x="91" y="98"/>
                  </a:lnTo>
                  <a:lnTo>
                    <a:pt x="91" y="100"/>
                  </a:lnTo>
                  <a:lnTo>
                    <a:pt x="91" y="100"/>
                  </a:lnTo>
                  <a:lnTo>
                    <a:pt x="91" y="100"/>
                  </a:lnTo>
                  <a:lnTo>
                    <a:pt x="91" y="100"/>
                  </a:lnTo>
                  <a:lnTo>
                    <a:pt x="91" y="100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4"/>
                  </a:lnTo>
                  <a:lnTo>
                    <a:pt x="91" y="104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7"/>
                  </a:lnTo>
                  <a:lnTo>
                    <a:pt x="89" y="107"/>
                  </a:lnTo>
                  <a:lnTo>
                    <a:pt x="87" y="107"/>
                  </a:lnTo>
                  <a:lnTo>
                    <a:pt x="87" y="107"/>
                  </a:lnTo>
                  <a:lnTo>
                    <a:pt x="87" y="107"/>
                  </a:lnTo>
                  <a:lnTo>
                    <a:pt x="87" y="109"/>
                  </a:lnTo>
                  <a:lnTo>
                    <a:pt x="87" y="109"/>
                  </a:lnTo>
                  <a:lnTo>
                    <a:pt x="87" y="109"/>
                  </a:lnTo>
                  <a:lnTo>
                    <a:pt x="87" y="109"/>
                  </a:lnTo>
                  <a:lnTo>
                    <a:pt x="87" y="109"/>
                  </a:lnTo>
                  <a:lnTo>
                    <a:pt x="85" y="109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78" y="116"/>
                  </a:lnTo>
                  <a:lnTo>
                    <a:pt x="78" y="118"/>
                  </a:lnTo>
                  <a:lnTo>
                    <a:pt x="78" y="118"/>
                  </a:lnTo>
                  <a:lnTo>
                    <a:pt x="76" y="118"/>
                  </a:lnTo>
                  <a:lnTo>
                    <a:pt x="76" y="120"/>
                  </a:lnTo>
                  <a:lnTo>
                    <a:pt x="74" y="120"/>
                  </a:lnTo>
                  <a:lnTo>
                    <a:pt x="74" y="120"/>
                  </a:lnTo>
                  <a:lnTo>
                    <a:pt x="73" y="120"/>
                  </a:lnTo>
                  <a:lnTo>
                    <a:pt x="73" y="120"/>
                  </a:lnTo>
                  <a:lnTo>
                    <a:pt x="73" y="122"/>
                  </a:lnTo>
                  <a:lnTo>
                    <a:pt x="71" y="122"/>
                  </a:lnTo>
                  <a:lnTo>
                    <a:pt x="71" y="122"/>
                  </a:lnTo>
                  <a:lnTo>
                    <a:pt x="69" y="122"/>
                  </a:lnTo>
                  <a:lnTo>
                    <a:pt x="69" y="122"/>
                  </a:lnTo>
                  <a:lnTo>
                    <a:pt x="69" y="122"/>
                  </a:lnTo>
                  <a:lnTo>
                    <a:pt x="69" y="122"/>
                  </a:lnTo>
                  <a:lnTo>
                    <a:pt x="67" y="122"/>
                  </a:lnTo>
                  <a:lnTo>
                    <a:pt x="67" y="122"/>
                  </a:lnTo>
                  <a:lnTo>
                    <a:pt x="67" y="122"/>
                  </a:lnTo>
                  <a:lnTo>
                    <a:pt x="67" y="124"/>
                  </a:lnTo>
                  <a:lnTo>
                    <a:pt x="65" y="124"/>
                  </a:lnTo>
                  <a:lnTo>
                    <a:pt x="65" y="124"/>
                  </a:lnTo>
                  <a:lnTo>
                    <a:pt x="65" y="124"/>
                  </a:lnTo>
                  <a:lnTo>
                    <a:pt x="65" y="124"/>
                  </a:lnTo>
                  <a:lnTo>
                    <a:pt x="64" y="124"/>
                  </a:lnTo>
                  <a:lnTo>
                    <a:pt x="64" y="124"/>
                  </a:lnTo>
                  <a:lnTo>
                    <a:pt x="64" y="124"/>
                  </a:lnTo>
                  <a:lnTo>
                    <a:pt x="64" y="124"/>
                  </a:lnTo>
                  <a:lnTo>
                    <a:pt x="64" y="124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3" y="124"/>
                  </a:lnTo>
                  <a:lnTo>
                    <a:pt x="53" y="124"/>
                  </a:lnTo>
                  <a:lnTo>
                    <a:pt x="53" y="124"/>
                  </a:lnTo>
                  <a:lnTo>
                    <a:pt x="53" y="124"/>
                  </a:lnTo>
                  <a:lnTo>
                    <a:pt x="53" y="124"/>
                  </a:lnTo>
                  <a:lnTo>
                    <a:pt x="51" y="124"/>
                  </a:lnTo>
                  <a:lnTo>
                    <a:pt x="51" y="124"/>
                  </a:lnTo>
                  <a:lnTo>
                    <a:pt x="51" y="124"/>
                  </a:lnTo>
                  <a:lnTo>
                    <a:pt x="51" y="122"/>
                  </a:lnTo>
                  <a:lnTo>
                    <a:pt x="51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7" y="122"/>
                  </a:lnTo>
                  <a:lnTo>
                    <a:pt x="47" y="122"/>
                  </a:lnTo>
                  <a:lnTo>
                    <a:pt x="47" y="122"/>
                  </a:lnTo>
                  <a:lnTo>
                    <a:pt x="47" y="122"/>
                  </a:lnTo>
                  <a:lnTo>
                    <a:pt x="47" y="122"/>
                  </a:lnTo>
                  <a:lnTo>
                    <a:pt x="46" y="122"/>
                  </a:lnTo>
                  <a:lnTo>
                    <a:pt x="46" y="122"/>
                  </a:lnTo>
                  <a:lnTo>
                    <a:pt x="46" y="120"/>
                  </a:lnTo>
                  <a:lnTo>
                    <a:pt x="46" y="120"/>
                  </a:lnTo>
                  <a:lnTo>
                    <a:pt x="46" y="120"/>
                  </a:lnTo>
                  <a:lnTo>
                    <a:pt x="46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2" y="120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0" y="116"/>
                  </a:lnTo>
                  <a:lnTo>
                    <a:pt x="40" y="116"/>
                  </a:lnTo>
                  <a:lnTo>
                    <a:pt x="40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8" y="115"/>
                  </a:lnTo>
                  <a:lnTo>
                    <a:pt x="38" y="115"/>
                  </a:lnTo>
                  <a:lnTo>
                    <a:pt x="38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3"/>
                  </a:lnTo>
                  <a:lnTo>
                    <a:pt x="37" y="113"/>
                  </a:lnTo>
                  <a:lnTo>
                    <a:pt x="35" y="113"/>
                  </a:lnTo>
                  <a:lnTo>
                    <a:pt x="35" y="113"/>
                  </a:lnTo>
                  <a:lnTo>
                    <a:pt x="35" y="113"/>
                  </a:lnTo>
                  <a:lnTo>
                    <a:pt x="35" y="113"/>
                  </a:lnTo>
                  <a:lnTo>
                    <a:pt x="35" y="111"/>
                  </a:lnTo>
                  <a:lnTo>
                    <a:pt x="35" y="111"/>
                  </a:lnTo>
                  <a:lnTo>
                    <a:pt x="35" y="111"/>
                  </a:lnTo>
                  <a:lnTo>
                    <a:pt x="33" y="111"/>
                  </a:lnTo>
                  <a:lnTo>
                    <a:pt x="33" y="111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1" y="107"/>
                  </a:lnTo>
                  <a:lnTo>
                    <a:pt x="31" y="107"/>
                  </a:lnTo>
                  <a:lnTo>
                    <a:pt x="31" y="107"/>
                  </a:lnTo>
                  <a:lnTo>
                    <a:pt x="31" y="106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29" y="102"/>
                  </a:lnTo>
                  <a:lnTo>
                    <a:pt x="29" y="102"/>
                  </a:lnTo>
                  <a:lnTo>
                    <a:pt x="29" y="102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7" y="100"/>
                  </a:lnTo>
                  <a:lnTo>
                    <a:pt x="27" y="98"/>
                  </a:lnTo>
                  <a:lnTo>
                    <a:pt x="27" y="98"/>
                  </a:lnTo>
                  <a:lnTo>
                    <a:pt x="27" y="98"/>
                  </a:lnTo>
                  <a:lnTo>
                    <a:pt x="27" y="98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27" y="95"/>
                  </a:lnTo>
                  <a:lnTo>
                    <a:pt x="27" y="95"/>
                  </a:lnTo>
                  <a:lnTo>
                    <a:pt x="27" y="95"/>
                  </a:lnTo>
                  <a:lnTo>
                    <a:pt x="27" y="95"/>
                  </a:lnTo>
                  <a:lnTo>
                    <a:pt x="27" y="93"/>
                  </a:lnTo>
                  <a:lnTo>
                    <a:pt x="27" y="93"/>
                  </a:lnTo>
                  <a:lnTo>
                    <a:pt x="27" y="93"/>
                  </a:lnTo>
                  <a:lnTo>
                    <a:pt x="27" y="93"/>
                  </a:lnTo>
                  <a:lnTo>
                    <a:pt x="27" y="93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7"/>
                  </a:lnTo>
                  <a:lnTo>
                    <a:pt x="29" y="77"/>
                  </a:lnTo>
                  <a:lnTo>
                    <a:pt x="29" y="77"/>
                  </a:lnTo>
                  <a:lnTo>
                    <a:pt x="31" y="77"/>
                  </a:lnTo>
                  <a:lnTo>
                    <a:pt x="31" y="77"/>
                  </a:lnTo>
                  <a:lnTo>
                    <a:pt x="31" y="77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7" y="69"/>
                  </a:lnTo>
                  <a:lnTo>
                    <a:pt x="37" y="69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4" y="62"/>
                  </a:lnTo>
                  <a:lnTo>
                    <a:pt x="44" y="62"/>
                  </a:lnTo>
                  <a:lnTo>
                    <a:pt x="46" y="62"/>
                  </a:lnTo>
                  <a:lnTo>
                    <a:pt x="46" y="60"/>
                  </a:lnTo>
                  <a:close/>
                  <a:moveTo>
                    <a:pt x="102" y="104"/>
                  </a:moveTo>
                  <a:lnTo>
                    <a:pt x="118" y="133"/>
                  </a:lnTo>
                  <a:lnTo>
                    <a:pt x="114" y="135"/>
                  </a:lnTo>
                  <a:lnTo>
                    <a:pt x="114" y="135"/>
                  </a:lnTo>
                  <a:lnTo>
                    <a:pt x="114" y="135"/>
                  </a:lnTo>
                  <a:lnTo>
                    <a:pt x="114" y="133"/>
                  </a:lnTo>
                  <a:lnTo>
                    <a:pt x="114" y="133"/>
                  </a:lnTo>
                  <a:lnTo>
                    <a:pt x="114" y="133"/>
                  </a:lnTo>
                  <a:lnTo>
                    <a:pt x="114" y="133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7" y="129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69" y="149"/>
                  </a:lnTo>
                  <a:lnTo>
                    <a:pt x="69" y="149"/>
                  </a:lnTo>
                  <a:lnTo>
                    <a:pt x="69" y="151"/>
                  </a:lnTo>
                  <a:lnTo>
                    <a:pt x="69" y="151"/>
                  </a:lnTo>
                  <a:lnTo>
                    <a:pt x="69" y="151"/>
                  </a:lnTo>
                  <a:lnTo>
                    <a:pt x="69" y="151"/>
                  </a:lnTo>
                  <a:lnTo>
                    <a:pt x="69" y="151"/>
                  </a:lnTo>
                  <a:lnTo>
                    <a:pt x="67" y="151"/>
                  </a:lnTo>
                  <a:lnTo>
                    <a:pt x="67" y="151"/>
                  </a:lnTo>
                  <a:lnTo>
                    <a:pt x="67" y="151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5" y="153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4"/>
                  </a:lnTo>
                  <a:lnTo>
                    <a:pt x="65" y="164"/>
                  </a:lnTo>
                  <a:lnTo>
                    <a:pt x="65" y="164"/>
                  </a:lnTo>
                  <a:lnTo>
                    <a:pt x="65" y="164"/>
                  </a:lnTo>
                  <a:lnTo>
                    <a:pt x="65" y="164"/>
                  </a:lnTo>
                  <a:lnTo>
                    <a:pt x="65" y="165"/>
                  </a:lnTo>
                  <a:lnTo>
                    <a:pt x="65" y="165"/>
                  </a:lnTo>
                  <a:lnTo>
                    <a:pt x="65" y="165"/>
                  </a:lnTo>
                  <a:lnTo>
                    <a:pt x="67" y="165"/>
                  </a:lnTo>
                  <a:lnTo>
                    <a:pt x="67" y="165"/>
                  </a:lnTo>
                  <a:lnTo>
                    <a:pt x="67" y="167"/>
                  </a:lnTo>
                  <a:lnTo>
                    <a:pt x="67" y="167"/>
                  </a:lnTo>
                  <a:lnTo>
                    <a:pt x="67" y="167"/>
                  </a:lnTo>
                  <a:lnTo>
                    <a:pt x="67" y="167"/>
                  </a:lnTo>
                  <a:lnTo>
                    <a:pt x="67" y="167"/>
                  </a:lnTo>
                  <a:lnTo>
                    <a:pt x="67" y="169"/>
                  </a:lnTo>
                  <a:lnTo>
                    <a:pt x="67" y="169"/>
                  </a:lnTo>
                  <a:lnTo>
                    <a:pt x="69" y="169"/>
                  </a:lnTo>
                  <a:lnTo>
                    <a:pt x="69" y="169"/>
                  </a:lnTo>
                  <a:lnTo>
                    <a:pt x="69" y="169"/>
                  </a:lnTo>
                  <a:lnTo>
                    <a:pt x="69" y="171"/>
                  </a:lnTo>
                  <a:lnTo>
                    <a:pt x="69" y="171"/>
                  </a:lnTo>
                  <a:lnTo>
                    <a:pt x="69" y="171"/>
                  </a:lnTo>
                  <a:lnTo>
                    <a:pt x="69" y="171"/>
                  </a:lnTo>
                  <a:lnTo>
                    <a:pt x="71" y="171"/>
                  </a:lnTo>
                  <a:lnTo>
                    <a:pt x="71" y="171"/>
                  </a:lnTo>
                  <a:lnTo>
                    <a:pt x="71" y="173"/>
                  </a:lnTo>
                  <a:lnTo>
                    <a:pt x="71" y="173"/>
                  </a:lnTo>
                  <a:lnTo>
                    <a:pt x="71" y="173"/>
                  </a:lnTo>
                  <a:lnTo>
                    <a:pt x="71" y="173"/>
                  </a:lnTo>
                  <a:lnTo>
                    <a:pt x="73" y="173"/>
                  </a:lnTo>
                  <a:lnTo>
                    <a:pt x="73" y="173"/>
                  </a:lnTo>
                  <a:lnTo>
                    <a:pt x="73" y="173"/>
                  </a:lnTo>
                  <a:lnTo>
                    <a:pt x="73" y="173"/>
                  </a:lnTo>
                  <a:lnTo>
                    <a:pt x="73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6" y="174"/>
                  </a:lnTo>
                  <a:lnTo>
                    <a:pt x="76" y="174"/>
                  </a:lnTo>
                  <a:lnTo>
                    <a:pt x="76" y="174"/>
                  </a:lnTo>
                  <a:lnTo>
                    <a:pt x="76" y="174"/>
                  </a:lnTo>
                  <a:lnTo>
                    <a:pt x="76" y="174"/>
                  </a:lnTo>
                  <a:lnTo>
                    <a:pt x="78" y="174"/>
                  </a:lnTo>
                  <a:lnTo>
                    <a:pt x="78" y="174"/>
                  </a:lnTo>
                  <a:lnTo>
                    <a:pt x="78" y="174"/>
                  </a:lnTo>
                  <a:lnTo>
                    <a:pt x="78" y="174"/>
                  </a:lnTo>
                  <a:lnTo>
                    <a:pt x="78" y="17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3" y="174"/>
                  </a:lnTo>
                  <a:lnTo>
                    <a:pt x="83" y="174"/>
                  </a:lnTo>
                  <a:lnTo>
                    <a:pt x="83" y="174"/>
                  </a:lnTo>
                  <a:lnTo>
                    <a:pt x="83" y="17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87" y="174"/>
                  </a:lnTo>
                  <a:lnTo>
                    <a:pt x="87" y="173"/>
                  </a:lnTo>
                  <a:lnTo>
                    <a:pt x="87" y="173"/>
                  </a:lnTo>
                  <a:lnTo>
                    <a:pt x="87" y="173"/>
                  </a:lnTo>
                  <a:lnTo>
                    <a:pt x="89" y="173"/>
                  </a:lnTo>
                  <a:lnTo>
                    <a:pt x="89" y="173"/>
                  </a:lnTo>
                  <a:lnTo>
                    <a:pt x="118" y="156"/>
                  </a:lnTo>
                  <a:lnTo>
                    <a:pt x="118" y="156"/>
                  </a:lnTo>
                  <a:lnTo>
                    <a:pt x="118" y="154"/>
                  </a:lnTo>
                  <a:lnTo>
                    <a:pt x="118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1" y="154"/>
                  </a:lnTo>
                  <a:lnTo>
                    <a:pt x="121" y="154"/>
                  </a:lnTo>
                  <a:lnTo>
                    <a:pt x="121" y="154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5"/>
                  </a:lnTo>
                  <a:lnTo>
                    <a:pt x="121" y="145"/>
                  </a:lnTo>
                  <a:lnTo>
                    <a:pt x="120" y="145"/>
                  </a:lnTo>
                  <a:lnTo>
                    <a:pt x="120" y="144"/>
                  </a:lnTo>
                  <a:lnTo>
                    <a:pt x="120" y="144"/>
                  </a:lnTo>
                  <a:lnTo>
                    <a:pt x="120" y="144"/>
                  </a:lnTo>
                  <a:lnTo>
                    <a:pt x="123" y="142"/>
                  </a:lnTo>
                  <a:lnTo>
                    <a:pt x="134" y="162"/>
                  </a:lnTo>
                  <a:lnTo>
                    <a:pt x="132" y="164"/>
                  </a:lnTo>
                  <a:lnTo>
                    <a:pt x="132" y="164"/>
                  </a:lnTo>
                  <a:lnTo>
                    <a:pt x="130" y="164"/>
                  </a:lnTo>
                  <a:lnTo>
                    <a:pt x="130" y="164"/>
                  </a:lnTo>
                  <a:lnTo>
                    <a:pt x="130" y="162"/>
                  </a:lnTo>
                  <a:lnTo>
                    <a:pt x="130" y="162"/>
                  </a:lnTo>
                  <a:lnTo>
                    <a:pt x="130" y="162"/>
                  </a:lnTo>
                  <a:lnTo>
                    <a:pt x="129" y="162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58"/>
                  </a:lnTo>
                  <a:lnTo>
                    <a:pt x="127" y="158"/>
                  </a:lnTo>
                  <a:lnTo>
                    <a:pt x="127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1" y="158"/>
                  </a:lnTo>
                  <a:lnTo>
                    <a:pt x="121" y="158"/>
                  </a:lnTo>
                  <a:lnTo>
                    <a:pt x="121" y="158"/>
                  </a:lnTo>
                  <a:lnTo>
                    <a:pt x="121" y="158"/>
                  </a:lnTo>
                  <a:lnTo>
                    <a:pt x="121" y="158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92" y="176"/>
                  </a:lnTo>
                  <a:lnTo>
                    <a:pt x="92" y="176"/>
                  </a:lnTo>
                  <a:lnTo>
                    <a:pt x="91" y="176"/>
                  </a:lnTo>
                  <a:lnTo>
                    <a:pt x="91" y="176"/>
                  </a:lnTo>
                  <a:lnTo>
                    <a:pt x="91" y="176"/>
                  </a:lnTo>
                  <a:lnTo>
                    <a:pt x="89" y="178"/>
                  </a:lnTo>
                  <a:lnTo>
                    <a:pt x="89" y="178"/>
                  </a:lnTo>
                  <a:lnTo>
                    <a:pt x="89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5" y="180"/>
                  </a:lnTo>
                  <a:lnTo>
                    <a:pt x="83" y="180"/>
                  </a:lnTo>
                  <a:lnTo>
                    <a:pt x="83" y="180"/>
                  </a:lnTo>
                  <a:lnTo>
                    <a:pt x="83" y="180"/>
                  </a:lnTo>
                  <a:lnTo>
                    <a:pt x="83" y="180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6" y="180"/>
                  </a:lnTo>
                  <a:lnTo>
                    <a:pt x="76" y="180"/>
                  </a:lnTo>
                  <a:lnTo>
                    <a:pt x="76" y="180"/>
                  </a:lnTo>
                  <a:lnTo>
                    <a:pt x="76" y="178"/>
                  </a:lnTo>
                  <a:lnTo>
                    <a:pt x="76" y="178"/>
                  </a:lnTo>
                  <a:lnTo>
                    <a:pt x="76" y="178"/>
                  </a:lnTo>
                  <a:lnTo>
                    <a:pt x="76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3" y="178"/>
                  </a:lnTo>
                  <a:lnTo>
                    <a:pt x="73" y="178"/>
                  </a:lnTo>
                  <a:lnTo>
                    <a:pt x="73" y="178"/>
                  </a:lnTo>
                  <a:lnTo>
                    <a:pt x="73" y="176"/>
                  </a:lnTo>
                  <a:lnTo>
                    <a:pt x="71" y="176"/>
                  </a:lnTo>
                  <a:lnTo>
                    <a:pt x="71" y="176"/>
                  </a:lnTo>
                  <a:lnTo>
                    <a:pt x="71" y="176"/>
                  </a:lnTo>
                  <a:lnTo>
                    <a:pt x="71" y="176"/>
                  </a:lnTo>
                  <a:lnTo>
                    <a:pt x="69" y="174"/>
                  </a:lnTo>
                  <a:lnTo>
                    <a:pt x="69" y="174"/>
                  </a:lnTo>
                  <a:lnTo>
                    <a:pt x="69" y="174"/>
                  </a:lnTo>
                  <a:lnTo>
                    <a:pt x="69" y="174"/>
                  </a:lnTo>
                  <a:lnTo>
                    <a:pt x="69" y="174"/>
                  </a:lnTo>
                  <a:lnTo>
                    <a:pt x="67" y="173"/>
                  </a:lnTo>
                  <a:lnTo>
                    <a:pt x="67" y="173"/>
                  </a:lnTo>
                  <a:lnTo>
                    <a:pt x="67" y="173"/>
                  </a:lnTo>
                  <a:lnTo>
                    <a:pt x="67" y="173"/>
                  </a:lnTo>
                  <a:lnTo>
                    <a:pt x="65" y="171"/>
                  </a:lnTo>
                  <a:lnTo>
                    <a:pt x="65" y="171"/>
                  </a:lnTo>
                  <a:lnTo>
                    <a:pt x="65" y="171"/>
                  </a:lnTo>
                  <a:lnTo>
                    <a:pt x="65" y="171"/>
                  </a:lnTo>
                  <a:lnTo>
                    <a:pt x="64" y="169"/>
                  </a:lnTo>
                  <a:lnTo>
                    <a:pt x="64" y="169"/>
                  </a:lnTo>
                  <a:lnTo>
                    <a:pt x="64" y="169"/>
                  </a:lnTo>
                  <a:lnTo>
                    <a:pt x="64" y="167"/>
                  </a:lnTo>
                  <a:lnTo>
                    <a:pt x="64" y="167"/>
                  </a:lnTo>
                  <a:lnTo>
                    <a:pt x="62" y="167"/>
                  </a:lnTo>
                  <a:lnTo>
                    <a:pt x="62" y="165"/>
                  </a:lnTo>
                  <a:lnTo>
                    <a:pt x="62" y="165"/>
                  </a:lnTo>
                  <a:lnTo>
                    <a:pt x="62" y="165"/>
                  </a:lnTo>
                  <a:lnTo>
                    <a:pt x="62" y="164"/>
                  </a:lnTo>
                  <a:lnTo>
                    <a:pt x="62" y="164"/>
                  </a:lnTo>
                  <a:lnTo>
                    <a:pt x="60" y="164"/>
                  </a:lnTo>
                  <a:lnTo>
                    <a:pt x="60" y="162"/>
                  </a:lnTo>
                  <a:lnTo>
                    <a:pt x="60" y="162"/>
                  </a:lnTo>
                  <a:lnTo>
                    <a:pt x="60" y="162"/>
                  </a:lnTo>
                  <a:lnTo>
                    <a:pt x="60" y="160"/>
                  </a:lnTo>
                  <a:lnTo>
                    <a:pt x="60" y="160"/>
                  </a:lnTo>
                  <a:lnTo>
                    <a:pt x="58" y="160"/>
                  </a:lnTo>
                  <a:lnTo>
                    <a:pt x="58" y="158"/>
                  </a:lnTo>
                  <a:lnTo>
                    <a:pt x="58" y="158"/>
                  </a:lnTo>
                  <a:lnTo>
                    <a:pt x="58" y="158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8" y="154"/>
                  </a:lnTo>
                  <a:lnTo>
                    <a:pt x="58" y="154"/>
                  </a:lnTo>
                  <a:lnTo>
                    <a:pt x="58" y="154"/>
                  </a:lnTo>
                  <a:lnTo>
                    <a:pt x="56" y="154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6" y="151"/>
                  </a:lnTo>
                  <a:lnTo>
                    <a:pt x="56" y="151"/>
                  </a:lnTo>
                  <a:lnTo>
                    <a:pt x="56" y="151"/>
                  </a:lnTo>
                  <a:lnTo>
                    <a:pt x="56" y="151"/>
                  </a:lnTo>
                  <a:lnTo>
                    <a:pt x="56" y="149"/>
                  </a:lnTo>
                  <a:lnTo>
                    <a:pt x="56" y="149"/>
                  </a:lnTo>
                  <a:lnTo>
                    <a:pt x="56" y="149"/>
                  </a:lnTo>
                  <a:lnTo>
                    <a:pt x="56" y="147"/>
                  </a:lnTo>
                  <a:lnTo>
                    <a:pt x="56" y="147"/>
                  </a:lnTo>
                  <a:lnTo>
                    <a:pt x="56" y="147"/>
                  </a:lnTo>
                  <a:lnTo>
                    <a:pt x="56" y="147"/>
                  </a:lnTo>
                  <a:lnTo>
                    <a:pt x="56" y="145"/>
                  </a:lnTo>
                  <a:lnTo>
                    <a:pt x="56" y="145"/>
                  </a:lnTo>
                  <a:lnTo>
                    <a:pt x="56" y="145"/>
                  </a:lnTo>
                  <a:lnTo>
                    <a:pt x="56" y="145"/>
                  </a:lnTo>
                  <a:lnTo>
                    <a:pt x="58" y="144"/>
                  </a:lnTo>
                  <a:lnTo>
                    <a:pt x="58" y="144"/>
                  </a:lnTo>
                  <a:lnTo>
                    <a:pt x="58" y="144"/>
                  </a:lnTo>
                  <a:lnTo>
                    <a:pt x="58" y="144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60" y="140"/>
                  </a:lnTo>
                  <a:lnTo>
                    <a:pt x="60" y="140"/>
                  </a:lnTo>
                  <a:lnTo>
                    <a:pt x="60" y="140"/>
                  </a:lnTo>
                  <a:lnTo>
                    <a:pt x="60" y="140"/>
                  </a:lnTo>
                  <a:lnTo>
                    <a:pt x="60" y="140"/>
                  </a:lnTo>
                  <a:lnTo>
                    <a:pt x="60" y="138"/>
                  </a:lnTo>
                  <a:lnTo>
                    <a:pt x="60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2" y="136"/>
                  </a:lnTo>
                  <a:lnTo>
                    <a:pt x="62" y="136"/>
                  </a:lnTo>
                  <a:lnTo>
                    <a:pt x="64" y="136"/>
                  </a:lnTo>
                  <a:lnTo>
                    <a:pt x="64" y="136"/>
                  </a:lnTo>
                  <a:lnTo>
                    <a:pt x="64" y="136"/>
                  </a:lnTo>
                  <a:lnTo>
                    <a:pt x="64" y="136"/>
                  </a:lnTo>
                  <a:lnTo>
                    <a:pt x="65" y="135"/>
                  </a:lnTo>
                  <a:lnTo>
                    <a:pt x="65" y="135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100" y="116"/>
                  </a:lnTo>
                  <a:lnTo>
                    <a:pt x="100" y="116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3"/>
                  </a:lnTo>
                  <a:lnTo>
                    <a:pt x="100" y="113"/>
                  </a:lnTo>
                  <a:lnTo>
                    <a:pt x="100" y="113"/>
                  </a:lnTo>
                  <a:lnTo>
                    <a:pt x="100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1"/>
                  </a:lnTo>
                  <a:lnTo>
                    <a:pt x="102" y="111"/>
                  </a:lnTo>
                  <a:lnTo>
                    <a:pt x="102" y="111"/>
                  </a:lnTo>
                  <a:lnTo>
                    <a:pt x="102" y="111"/>
                  </a:lnTo>
                  <a:lnTo>
                    <a:pt x="100" y="111"/>
                  </a:lnTo>
                  <a:lnTo>
                    <a:pt x="102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7"/>
                  </a:lnTo>
                  <a:lnTo>
                    <a:pt x="100" y="107"/>
                  </a:lnTo>
                  <a:lnTo>
                    <a:pt x="100" y="107"/>
                  </a:lnTo>
                  <a:lnTo>
                    <a:pt x="100" y="107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02" y="104"/>
                  </a:lnTo>
                  <a:close/>
                  <a:moveTo>
                    <a:pt x="138" y="164"/>
                  </a:moveTo>
                  <a:lnTo>
                    <a:pt x="177" y="209"/>
                  </a:lnTo>
                  <a:lnTo>
                    <a:pt x="161" y="225"/>
                  </a:lnTo>
                  <a:lnTo>
                    <a:pt x="157" y="221"/>
                  </a:lnTo>
                  <a:lnTo>
                    <a:pt x="157" y="221"/>
                  </a:lnTo>
                  <a:lnTo>
                    <a:pt x="159" y="221"/>
                  </a:lnTo>
                  <a:lnTo>
                    <a:pt x="159" y="221"/>
                  </a:lnTo>
                  <a:lnTo>
                    <a:pt x="159" y="220"/>
                  </a:lnTo>
                  <a:lnTo>
                    <a:pt x="159" y="220"/>
                  </a:lnTo>
                  <a:lnTo>
                    <a:pt x="159" y="220"/>
                  </a:lnTo>
                  <a:lnTo>
                    <a:pt x="159" y="220"/>
                  </a:lnTo>
                  <a:lnTo>
                    <a:pt x="161" y="218"/>
                  </a:lnTo>
                  <a:lnTo>
                    <a:pt x="161" y="218"/>
                  </a:lnTo>
                  <a:lnTo>
                    <a:pt x="161" y="218"/>
                  </a:lnTo>
                  <a:lnTo>
                    <a:pt x="161" y="218"/>
                  </a:lnTo>
                  <a:lnTo>
                    <a:pt x="161" y="216"/>
                  </a:lnTo>
                  <a:lnTo>
                    <a:pt x="161" y="216"/>
                  </a:lnTo>
                  <a:lnTo>
                    <a:pt x="161" y="216"/>
                  </a:lnTo>
                  <a:lnTo>
                    <a:pt x="163" y="216"/>
                  </a:lnTo>
                  <a:lnTo>
                    <a:pt x="163" y="214"/>
                  </a:lnTo>
                  <a:lnTo>
                    <a:pt x="163" y="214"/>
                  </a:lnTo>
                  <a:lnTo>
                    <a:pt x="163" y="214"/>
                  </a:lnTo>
                  <a:lnTo>
                    <a:pt x="163" y="214"/>
                  </a:lnTo>
                  <a:lnTo>
                    <a:pt x="163" y="212"/>
                  </a:lnTo>
                  <a:lnTo>
                    <a:pt x="163" y="212"/>
                  </a:lnTo>
                  <a:lnTo>
                    <a:pt x="163" y="212"/>
                  </a:lnTo>
                  <a:lnTo>
                    <a:pt x="163" y="212"/>
                  </a:lnTo>
                  <a:lnTo>
                    <a:pt x="163" y="211"/>
                  </a:lnTo>
                  <a:lnTo>
                    <a:pt x="163" y="211"/>
                  </a:lnTo>
                  <a:lnTo>
                    <a:pt x="163" y="211"/>
                  </a:lnTo>
                  <a:lnTo>
                    <a:pt x="163" y="211"/>
                  </a:lnTo>
                  <a:lnTo>
                    <a:pt x="165" y="209"/>
                  </a:lnTo>
                  <a:lnTo>
                    <a:pt x="165" y="209"/>
                  </a:lnTo>
                  <a:lnTo>
                    <a:pt x="165" y="209"/>
                  </a:lnTo>
                  <a:lnTo>
                    <a:pt x="165" y="209"/>
                  </a:lnTo>
                  <a:lnTo>
                    <a:pt x="165" y="209"/>
                  </a:lnTo>
                  <a:lnTo>
                    <a:pt x="165" y="207"/>
                  </a:lnTo>
                  <a:lnTo>
                    <a:pt x="165" y="207"/>
                  </a:lnTo>
                  <a:lnTo>
                    <a:pt x="165" y="207"/>
                  </a:lnTo>
                  <a:lnTo>
                    <a:pt x="165" y="207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5" y="203"/>
                  </a:lnTo>
                  <a:lnTo>
                    <a:pt x="165" y="203"/>
                  </a:lnTo>
                  <a:lnTo>
                    <a:pt x="163" y="203"/>
                  </a:lnTo>
                  <a:lnTo>
                    <a:pt x="163" y="203"/>
                  </a:lnTo>
                  <a:lnTo>
                    <a:pt x="163" y="202"/>
                  </a:lnTo>
                  <a:lnTo>
                    <a:pt x="163" y="202"/>
                  </a:lnTo>
                  <a:lnTo>
                    <a:pt x="163" y="202"/>
                  </a:lnTo>
                  <a:lnTo>
                    <a:pt x="163" y="202"/>
                  </a:lnTo>
                  <a:lnTo>
                    <a:pt x="163" y="202"/>
                  </a:lnTo>
                  <a:lnTo>
                    <a:pt x="163" y="200"/>
                  </a:lnTo>
                  <a:lnTo>
                    <a:pt x="163" y="200"/>
                  </a:lnTo>
                  <a:lnTo>
                    <a:pt x="163" y="200"/>
                  </a:lnTo>
                  <a:lnTo>
                    <a:pt x="163" y="200"/>
                  </a:lnTo>
                  <a:lnTo>
                    <a:pt x="163" y="200"/>
                  </a:lnTo>
                  <a:lnTo>
                    <a:pt x="163" y="198"/>
                  </a:lnTo>
                  <a:lnTo>
                    <a:pt x="161" y="198"/>
                  </a:lnTo>
                  <a:lnTo>
                    <a:pt x="161" y="198"/>
                  </a:lnTo>
                  <a:lnTo>
                    <a:pt x="161" y="198"/>
                  </a:lnTo>
                  <a:lnTo>
                    <a:pt x="161" y="198"/>
                  </a:lnTo>
                  <a:lnTo>
                    <a:pt x="161" y="198"/>
                  </a:lnTo>
                  <a:lnTo>
                    <a:pt x="161" y="196"/>
                  </a:lnTo>
                  <a:lnTo>
                    <a:pt x="161" y="196"/>
                  </a:lnTo>
                  <a:lnTo>
                    <a:pt x="159" y="196"/>
                  </a:lnTo>
                  <a:lnTo>
                    <a:pt x="159" y="196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0" y="231"/>
                  </a:lnTo>
                  <a:lnTo>
                    <a:pt x="120" y="231"/>
                  </a:lnTo>
                  <a:lnTo>
                    <a:pt x="120" y="231"/>
                  </a:lnTo>
                  <a:lnTo>
                    <a:pt x="120" y="231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6"/>
                  </a:lnTo>
                  <a:lnTo>
                    <a:pt x="120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3" y="238"/>
                  </a:lnTo>
                  <a:lnTo>
                    <a:pt x="123" y="240"/>
                  </a:lnTo>
                  <a:lnTo>
                    <a:pt x="123" y="240"/>
                  </a:lnTo>
                  <a:lnTo>
                    <a:pt x="123" y="240"/>
                  </a:lnTo>
                  <a:lnTo>
                    <a:pt x="123" y="240"/>
                  </a:lnTo>
                  <a:lnTo>
                    <a:pt x="125" y="241"/>
                  </a:lnTo>
                  <a:lnTo>
                    <a:pt x="121" y="243"/>
                  </a:lnTo>
                  <a:lnTo>
                    <a:pt x="98" y="216"/>
                  </a:lnTo>
                  <a:lnTo>
                    <a:pt x="100" y="212"/>
                  </a:lnTo>
                  <a:lnTo>
                    <a:pt x="100" y="212"/>
                  </a:lnTo>
                  <a:lnTo>
                    <a:pt x="100" y="214"/>
                  </a:lnTo>
                  <a:lnTo>
                    <a:pt x="102" y="214"/>
                  </a:lnTo>
                  <a:lnTo>
                    <a:pt x="102" y="214"/>
                  </a:lnTo>
                  <a:lnTo>
                    <a:pt x="102" y="216"/>
                  </a:lnTo>
                  <a:lnTo>
                    <a:pt x="102" y="216"/>
                  </a:lnTo>
                  <a:lnTo>
                    <a:pt x="103" y="216"/>
                  </a:lnTo>
                  <a:lnTo>
                    <a:pt x="103" y="216"/>
                  </a:lnTo>
                  <a:lnTo>
                    <a:pt x="103" y="216"/>
                  </a:lnTo>
                  <a:lnTo>
                    <a:pt x="103" y="216"/>
                  </a:lnTo>
                  <a:lnTo>
                    <a:pt x="103" y="216"/>
                  </a:lnTo>
                  <a:lnTo>
                    <a:pt x="103" y="218"/>
                  </a:lnTo>
                  <a:lnTo>
                    <a:pt x="103" y="218"/>
                  </a:lnTo>
                  <a:lnTo>
                    <a:pt x="103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7" y="218"/>
                  </a:lnTo>
                  <a:lnTo>
                    <a:pt x="107" y="218"/>
                  </a:lnTo>
                  <a:lnTo>
                    <a:pt x="107" y="218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2" y="218"/>
                  </a:lnTo>
                  <a:lnTo>
                    <a:pt x="112" y="218"/>
                  </a:lnTo>
                  <a:lnTo>
                    <a:pt x="112" y="218"/>
                  </a:lnTo>
                  <a:lnTo>
                    <a:pt x="150" y="183"/>
                  </a:lnTo>
                  <a:lnTo>
                    <a:pt x="150" y="183"/>
                  </a:lnTo>
                  <a:lnTo>
                    <a:pt x="148" y="183"/>
                  </a:lnTo>
                  <a:lnTo>
                    <a:pt x="148" y="183"/>
                  </a:lnTo>
                  <a:lnTo>
                    <a:pt x="148" y="183"/>
                  </a:lnTo>
                  <a:lnTo>
                    <a:pt x="148" y="183"/>
                  </a:lnTo>
                  <a:lnTo>
                    <a:pt x="148" y="182"/>
                  </a:lnTo>
                  <a:lnTo>
                    <a:pt x="148" y="182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7" y="180"/>
                  </a:lnTo>
                  <a:lnTo>
                    <a:pt x="145" y="180"/>
                  </a:lnTo>
                  <a:lnTo>
                    <a:pt x="145" y="180"/>
                  </a:lnTo>
                  <a:lnTo>
                    <a:pt x="145" y="180"/>
                  </a:lnTo>
                  <a:lnTo>
                    <a:pt x="145" y="180"/>
                  </a:lnTo>
                  <a:lnTo>
                    <a:pt x="145" y="180"/>
                  </a:lnTo>
                  <a:lnTo>
                    <a:pt x="143" y="180"/>
                  </a:lnTo>
                  <a:lnTo>
                    <a:pt x="143" y="180"/>
                  </a:lnTo>
                  <a:lnTo>
                    <a:pt x="143" y="180"/>
                  </a:lnTo>
                  <a:lnTo>
                    <a:pt x="143" y="180"/>
                  </a:lnTo>
                  <a:lnTo>
                    <a:pt x="143" y="180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9" y="178"/>
                  </a:lnTo>
                  <a:lnTo>
                    <a:pt x="139" y="178"/>
                  </a:lnTo>
                  <a:lnTo>
                    <a:pt x="139" y="178"/>
                  </a:lnTo>
                  <a:lnTo>
                    <a:pt x="139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2" y="178"/>
                  </a:lnTo>
                  <a:lnTo>
                    <a:pt x="132" y="178"/>
                  </a:lnTo>
                  <a:lnTo>
                    <a:pt x="132" y="178"/>
                  </a:lnTo>
                  <a:lnTo>
                    <a:pt x="132" y="180"/>
                  </a:lnTo>
                  <a:lnTo>
                    <a:pt x="130" y="180"/>
                  </a:lnTo>
                  <a:lnTo>
                    <a:pt x="130" y="180"/>
                  </a:lnTo>
                  <a:lnTo>
                    <a:pt x="130" y="180"/>
                  </a:lnTo>
                  <a:lnTo>
                    <a:pt x="130" y="180"/>
                  </a:lnTo>
                  <a:lnTo>
                    <a:pt x="129" y="180"/>
                  </a:lnTo>
                  <a:lnTo>
                    <a:pt x="129" y="180"/>
                  </a:lnTo>
                  <a:lnTo>
                    <a:pt x="129" y="180"/>
                  </a:lnTo>
                  <a:lnTo>
                    <a:pt x="127" y="180"/>
                  </a:lnTo>
                  <a:lnTo>
                    <a:pt x="127" y="180"/>
                  </a:lnTo>
                  <a:lnTo>
                    <a:pt x="127" y="182"/>
                  </a:lnTo>
                  <a:lnTo>
                    <a:pt x="127" y="182"/>
                  </a:lnTo>
                  <a:lnTo>
                    <a:pt x="125" y="182"/>
                  </a:lnTo>
                  <a:lnTo>
                    <a:pt x="125" y="182"/>
                  </a:lnTo>
                  <a:lnTo>
                    <a:pt x="125" y="182"/>
                  </a:lnTo>
                  <a:lnTo>
                    <a:pt x="125" y="182"/>
                  </a:lnTo>
                  <a:lnTo>
                    <a:pt x="123" y="182"/>
                  </a:lnTo>
                  <a:lnTo>
                    <a:pt x="121" y="178"/>
                  </a:lnTo>
                  <a:lnTo>
                    <a:pt x="138" y="164"/>
                  </a:lnTo>
                  <a:close/>
                  <a:moveTo>
                    <a:pt x="179" y="250"/>
                  </a:moveTo>
                  <a:lnTo>
                    <a:pt x="195" y="265"/>
                  </a:lnTo>
                  <a:lnTo>
                    <a:pt x="206" y="250"/>
                  </a:lnTo>
                  <a:lnTo>
                    <a:pt x="206" y="250"/>
                  </a:lnTo>
                  <a:lnTo>
                    <a:pt x="206" y="250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1"/>
                  </a:lnTo>
                  <a:lnTo>
                    <a:pt x="208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0"/>
                  </a:lnTo>
                  <a:lnTo>
                    <a:pt x="204" y="240"/>
                  </a:lnTo>
                  <a:lnTo>
                    <a:pt x="204" y="240"/>
                  </a:lnTo>
                  <a:lnTo>
                    <a:pt x="208" y="238"/>
                  </a:lnTo>
                  <a:lnTo>
                    <a:pt x="232" y="258"/>
                  </a:lnTo>
                  <a:lnTo>
                    <a:pt x="230" y="261"/>
                  </a:lnTo>
                  <a:lnTo>
                    <a:pt x="230" y="261"/>
                  </a:lnTo>
                  <a:lnTo>
                    <a:pt x="230" y="261"/>
                  </a:lnTo>
                  <a:lnTo>
                    <a:pt x="230" y="261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6" y="260"/>
                  </a:lnTo>
                  <a:lnTo>
                    <a:pt x="226" y="260"/>
                  </a:lnTo>
                  <a:lnTo>
                    <a:pt x="226" y="260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60"/>
                  </a:lnTo>
                  <a:lnTo>
                    <a:pt x="221" y="260"/>
                  </a:lnTo>
                  <a:lnTo>
                    <a:pt x="221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301"/>
                  </a:lnTo>
                  <a:lnTo>
                    <a:pt x="188" y="301"/>
                  </a:lnTo>
                  <a:lnTo>
                    <a:pt x="188" y="301"/>
                  </a:lnTo>
                  <a:lnTo>
                    <a:pt x="188" y="301"/>
                  </a:lnTo>
                  <a:lnTo>
                    <a:pt x="188" y="301"/>
                  </a:lnTo>
                  <a:lnTo>
                    <a:pt x="190" y="301"/>
                  </a:lnTo>
                  <a:lnTo>
                    <a:pt x="190" y="301"/>
                  </a:lnTo>
                  <a:lnTo>
                    <a:pt x="190" y="301"/>
                  </a:lnTo>
                  <a:lnTo>
                    <a:pt x="190" y="301"/>
                  </a:lnTo>
                  <a:lnTo>
                    <a:pt x="190" y="301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2" y="303"/>
                  </a:lnTo>
                  <a:lnTo>
                    <a:pt x="192" y="303"/>
                  </a:lnTo>
                  <a:lnTo>
                    <a:pt x="192" y="305"/>
                  </a:lnTo>
                  <a:lnTo>
                    <a:pt x="192" y="305"/>
                  </a:lnTo>
                  <a:lnTo>
                    <a:pt x="194" y="305"/>
                  </a:lnTo>
                  <a:lnTo>
                    <a:pt x="190" y="308"/>
                  </a:lnTo>
                  <a:lnTo>
                    <a:pt x="165" y="287"/>
                  </a:lnTo>
                  <a:lnTo>
                    <a:pt x="168" y="283"/>
                  </a:lnTo>
                  <a:lnTo>
                    <a:pt x="168" y="283"/>
                  </a:lnTo>
                  <a:lnTo>
                    <a:pt x="168" y="283"/>
                  </a:lnTo>
                  <a:lnTo>
                    <a:pt x="168" y="285"/>
                  </a:lnTo>
                  <a:lnTo>
                    <a:pt x="168" y="285"/>
                  </a:lnTo>
                  <a:lnTo>
                    <a:pt x="168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5"/>
                  </a:lnTo>
                  <a:lnTo>
                    <a:pt x="176" y="285"/>
                  </a:lnTo>
                  <a:lnTo>
                    <a:pt x="176" y="285"/>
                  </a:lnTo>
                  <a:lnTo>
                    <a:pt x="176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3"/>
                  </a:lnTo>
                  <a:lnTo>
                    <a:pt x="192" y="267"/>
                  </a:lnTo>
                  <a:lnTo>
                    <a:pt x="176" y="254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6"/>
                  </a:lnTo>
                  <a:lnTo>
                    <a:pt x="159" y="276"/>
                  </a:lnTo>
                  <a:lnTo>
                    <a:pt x="159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5" y="279"/>
                  </a:lnTo>
                  <a:lnTo>
                    <a:pt x="161" y="283"/>
                  </a:lnTo>
                  <a:lnTo>
                    <a:pt x="138" y="261"/>
                  </a:lnTo>
                  <a:lnTo>
                    <a:pt x="139" y="260"/>
                  </a:lnTo>
                  <a:lnTo>
                    <a:pt x="139" y="260"/>
                  </a:lnTo>
                  <a:lnTo>
                    <a:pt x="139" y="260"/>
                  </a:lnTo>
                  <a:lnTo>
                    <a:pt x="139" y="260"/>
                  </a:lnTo>
                  <a:lnTo>
                    <a:pt x="141" y="260"/>
                  </a:lnTo>
                  <a:lnTo>
                    <a:pt x="141" y="261"/>
                  </a:lnTo>
                  <a:lnTo>
                    <a:pt x="141" y="261"/>
                  </a:lnTo>
                  <a:lnTo>
                    <a:pt x="141" y="261"/>
                  </a:lnTo>
                  <a:lnTo>
                    <a:pt x="141" y="261"/>
                  </a:lnTo>
                  <a:lnTo>
                    <a:pt x="141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8" y="263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50" y="261"/>
                  </a:lnTo>
                  <a:lnTo>
                    <a:pt x="150" y="261"/>
                  </a:lnTo>
                  <a:lnTo>
                    <a:pt x="150" y="261"/>
                  </a:lnTo>
                  <a:lnTo>
                    <a:pt x="150" y="261"/>
                  </a:lnTo>
                  <a:lnTo>
                    <a:pt x="150" y="260"/>
                  </a:lnTo>
                  <a:lnTo>
                    <a:pt x="150" y="260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81" y="225"/>
                  </a:lnTo>
                  <a:lnTo>
                    <a:pt x="181" y="225"/>
                  </a:lnTo>
                  <a:lnTo>
                    <a:pt x="181" y="225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79" y="220"/>
                  </a:lnTo>
                  <a:lnTo>
                    <a:pt x="179" y="220"/>
                  </a:lnTo>
                  <a:lnTo>
                    <a:pt x="179" y="220"/>
                  </a:lnTo>
                  <a:lnTo>
                    <a:pt x="179" y="220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7" y="216"/>
                  </a:lnTo>
                  <a:lnTo>
                    <a:pt x="177" y="216"/>
                  </a:lnTo>
                  <a:lnTo>
                    <a:pt x="177" y="216"/>
                  </a:lnTo>
                  <a:lnTo>
                    <a:pt x="177" y="216"/>
                  </a:lnTo>
                  <a:lnTo>
                    <a:pt x="176" y="216"/>
                  </a:lnTo>
                  <a:lnTo>
                    <a:pt x="179" y="212"/>
                  </a:lnTo>
                  <a:lnTo>
                    <a:pt x="204" y="234"/>
                  </a:lnTo>
                  <a:lnTo>
                    <a:pt x="201" y="236"/>
                  </a:lnTo>
                  <a:lnTo>
                    <a:pt x="201" y="236"/>
                  </a:lnTo>
                  <a:lnTo>
                    <a:pt x="201" y="236"/>
                  </a:lnTo>
                  <a:lnTo>
                    <a:pt x="201" y="236"/>
                  </a:lnTo>
                  <a:lnTo>
                    <a:pt x="201" y="236"/>
                  </a:lnTo>
                  <a:lnTo>
                    <a:pt x="199" y="236"/>
                  </a:lnTo>
                  <a:lnTo>
                    <a:pt x="199" y="236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79" y="250"/>
                  </a:lnTo>
                  <a:close/>
                  <a:moveTo>
                    <a:pt x="262" y="278"/>
                  </a:moveTo>
                  <a:lnTo>
                    <a:pt x="289" y="292"/>
                  </a:lnTo>
                  <a:lnTo>
                    <a:pt x="287" y="296"/>
                  </a:lnTo>
                  <a:lnTo>
                    <a:pt x="287" y="296"/>
                  </a:lnTo>
                  <a:lnTo>
                    <a:pt x="286" y="296"/>
                  </a:lnTo>
                  <a:lnTo>
                    <a:pt x="286" y="296"/>
                  </a:lnTo>
                  <a:lnTo>
                    <a:pt x="286" y="296"/>
                  </a:lnTo>
                  <a:lnTo>
                    <a:pt x="286" y="296"/>
                  </a:lnTo>
                  <a:lnTo>
                    <a:pt x="284" y="296"/>
                  </a:lnTo>
                  <a:lnTo>
                    <a:pt x="284" y="296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7" y="296"/>
                  </a:lnTo>
                  <a:lnTo>
                    <a:pt x="277" y="296"/>
                  </a:lnTo>
                  <a:lnTo>
                    <a:pt x="277" y="296"/>
                  </a:lnTo>
                  <a:lnTo>
                    <a:pt x="277" y="298"/>
                  </a:lnTo>
                  <a:lnTo>
                    <a:pt x="277" y="298"/>
                  </a:lnTo>
                  <a:lnTo>
                    <a:pt x="277" y="298"/>
                  </a:lnTo>
                  <a:lnTo>
                    <a:pt x="277" y="298"/>
                  </a:lnTo>
                  <a:lnTo>
                    <a:pt x="277" y="298"/>
                  </a:lnTo>
                  <a:lnTo>
                    <a:pt x="277" y="299"/>
                  </a:lnTo>
                  <a:lnTo>
                    <a:pt x="277" y="299"/>
                  </a:lnTo>
                  <a:lnTo>
                    <a:pt x="277" y="301"/>
                  </a:lnTo>
                  <a:lnTo>
                    <a:pt x="275" y="301"/>
                  </a:lnTo>
                  <a:lnTo>
                    <a:pt x="275" y="301"/>
                  </a:lnTo>
                  <a:lnTo>
                    <a:pt x="275" y="301"/>
                  </a:lnTo>
                  <a:lnTo>
                    <a:pt x="275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5" y="301"/>
                  </a:lnTo>
                  <a:lnTo>
                    <a:pt x="275" y="301"/>
                  </a:lnTo>
                  <a:lnTo>
                    <a:pt x="275" y="303"/>
                  </a:lnTo>
                  <a:lnTo>
                    <a:pt x="275" y="303"/>
                  </a:lnTo>
                  <a:lnTo>
                    <a:pt x="268" y="332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3" y="301"/>
                  </a:lnTo>
                  <a:lnTo>
                    <a:pt x="293" y="301"/>
                  </a:lnTo>
                  <a:lnTo>
                    <a:pt x="293" y="301"/>
                  </a:lnTo>
                  <a:lnTo>
                    <a:pt x="293" y="299"/>
                  </a:lnTo>
                  <a:lnTo>
                    <a:pt x="293" y="299"/>
                  </a:lnTo>
                  <a:lnTo>
                    <a:pt x="293" y="299"/>
                  </a:lnTo>
                  <a:lnTo>
                    <a:pt x="291" y="299"/>
                  </a:lnTo>
                  <a:lnTo>
                    <a:pt x="291" y="299"/>
                  </a:lnTo>
                  <a:lnTo>
                    <a:pt x="291" y="299"/>
                  </a:lnTo>
                  <a:lnTo>
                    <a:pt x="291" y="298"/>
                  </a:lnTo>
                  <a:lnTo>
                    <a:pt x="293" y="296"/>
                  </a:lnTo>
                  <a:lnTo>
                    <a:pt x="311" y="307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08"/>
                  </a:lnTo>
                  <a:lnTo>
                    <a:pt x="309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2" y="308"/>
                  </a:lnTo>
                  <a:lnTo>
                    <a:pt x="302" y="308"/>
                  </a:lnTo>
                  <a:lnTo>
                    <a:pt x="302" y="308"/>
                  </a:lnTo>
                  <a:lnTo>
                    <a:pt x="302" y="308"/>
                  </a:lnTo>
                  <a:lnTo>
                    <a:pt x="302" y="310"/>
                  </a:lnTo>
                  <a:lnTo>
                    <a:pt x="302" y="310"/>
                  </a:lnTo>
                  <a:lnTo>
                    <a:pt x="302" y="310"/>
                  </a:lnTo>
                  <a:lnTo>
                    <a:pt x="302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298" y="312"/>
                  </a:lnTo>
                  <a:lnTo>
                    <a:pt x="298" y="312"/>
                  </a:lnTo>
                  <a:lnTo>
                    <a:pt x="255" y="348"/>
                  </a:lnTo>
                  <a:lnTo>
                    <a:pt x="250" y="345"/>
                  </a:lnTo>
                  <a:lnTo>
                    <a:pt x="260" y="305"/>
                  </a:lnTo>
                  <a:lnTo>
                    <a:pt x="228" y="332"/>
                  </a:lnTo>
                  <a:lnTo>
                    <a:pt x="221" y="328"/>
                  </a:lnTo>
                  <a:lnTo>
                    <a:pt x="235" y="276"/>
                  </a:lnTo>
                  <a:lnTo>
                    <a:pt x="235" y="276"/>
                  </a:lnTo>
                  <a:lnTo>
                    <a:pt x="235" y="276"/>
                  </a:lnTo>
                  <a:lnTo>
                    <a:pt x="235" y="274"/>
                  </a:lnTo>
                  <a:lnTo>
                    <a:pt x="235" y="274"/>
                  </a:lnTo>
                  <a:lnTo>
                    <a:pt x="235" y="274"/>
                  </a:lnTo>
                  <a:lnTo>
                    <a:pt x="235" y="272"/>
                  </a:lnTo>
                  <a:lnTo>
                    <a:pt x="235" y="272"/>
                  </a:lnTo>
                  <a:lnTo>
                    <a:pt x="235" y="272"/>
                  </a:lnTo>
                  <a:lnTo>
                    <a:pt x="237" y="272"/>
                  </a:lnTo>
                  <a:lnTo>
                    <a:pt x="237" y="270"/>
                  </a:lnTo>
                  <a:lnTo>
                    <a:pt x="237" y="270"/>
                  </a:lnTo>
                  <a:lnTo>
                    <a:pt x="237" y="270"/>
                  </a:lnTo>
                  <a:lnTo>
                    <a:pt x="237" y="270"/>
                  </a:lnTo>
                  <a:lnTo>
                    <a:pt x="237" y="270"/>
                  </a:lnTo>
                  <a:lnTo>
                    <a:pt x="237" y="269"/>
                  </a:lnTo>
                  <a:lnTo>
                    <a:pt x="237" y="269"/>
                  </a:lnTo>
                  <a:lnTo>
                    <a:pt x="237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3"/>
                  </a:lnTo>
                  <a:lnTo>
                    <a:pt x="233" y="263"/>
                  </a:lnTo>
                  <a:lnTo>
                    <a:pt x="235" y="261"/>
                  </a:lnTo>
                  <a:lnTo>
                    <a:pt x="260" y="276"/>
                  </a:lnTo>
                  <a:lnTo>
                    <a:pt x="259" y="279"/>
                  </a:lnTo>
                  <a:lnTo>
                    <a:pt x="259" y="279"/>
                  </a:lnTo>
                  <a:lnTo>
                    <a:pt x="257" y="278"/>
                  </a:lnTo>
                  <a:lnTo>
                    <a:pt x="257" y="278"/>
                  </a:lnTo>
                  <a:lnTo>
                    <a:pt x="257" y="278"/>
                  </a:lnTo>
                  <a:lnTo>
                    <a:pt x="257" y="278"/>
                  </a:lnTo>
                  <a:lnTo>
                    <a:pt x="257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3" y="278"/>
                  </a:lnTo>
                  <a:lnTo>
                    <a:pt x="253" y="278"/>
                  </a:lnTo>
                  <a:lnTo>
                    <a:pt x="253" y="278"/>
                  </a:lnTo>
                  <a:lnTo>
                    <a:pt x="253" y="276"/>
                  </a:lnTo>
                  <a:lnTo>
                    <a:pt x="253" y="276"/>
                  </a:lnTo>
                  <a:lnTo>
                    <a:pt x="253" y="276"/>
                  </a:lnTo>
                  <a:lnTo>
                    <a:pt x="253" y="276"/>
                  </a:lnTo>
                  <a:lnTo>
                    <a:pt x="253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0" y="278"/>
                  </a:lnTo>
                  <a:lnTo>
                    <a:pt x="250" y="278"/>
                  </a:lnTo>
                  <a:lnTo>
                    <a:pt x="250" y="278"/>
                  </a:lnTo>
                  <a:lnTo>
                    <a:pt x="250" y="278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3"/>
                  </a:lnTo>
                  <a:lnTo>
                    <a:pt x="248" y="283"/>
                  </a:lnTo>
                  <a:lnTo>
                    <a:pt x="248" y="283"/>
                  </a:lnTo>
                  <a:lnTo>
                    <a:pt x="241" y="314"/>
                  </a:lnTo>
                  <a:lnTo>
                    <a:pt x="262" y="296"/>
                  </a:lnTo>
                  <a:lnTo>
                    <a:pt x="264" y="290"/>
                  </a:lnTo>
                  <a:lnTo>
                    <a:pt x="264" y="290"/>
                  </a:lnTo>
                  <a:lnTo>
                    <a:pt x="264" y="290"/>
                  </a:lnTo>
                  <a:lnTo>
                    <a:pt x="264" y="290"/>
                  </a:lnTo>
                  <a:lnTo>
                    <a:pt x="264" y="290"/>
                  </a:lnTo>
                  <a:lnTo>
                    <a:pt x="264" y="288"/>
                  </a:lnTo>
                  <a:lnTo>
                    <a:pt x="264" y="288"/>
                  </a:lnTo>
                  <a:lnTo>
                    <a:pt x="264" y="288"/>
                  </a:lnTo>
                  <a:lnTo>
                    <a:pt x="264" y="288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2" y="278"/>
                  </a:lnTo>
                  <a:close/>
                  <a:moveTo>
                    <a:pt x="371" y="330"/>
                  </a:moveTo>
                  <a:lnTo>
                    <a:pt x="363" y="352"/>
                  </a:lnTo>
                  <a:lnTo>
                    <a:pt x="358" y="352"/>
                  </a:lnTo>
                  <a:lnTo>
                    <a:pt x="358" y="352"/>
                  </a:lnTo>
                  <a:lnTo>
                    <a:pt x="360" y="350"/>
                  </a:lnTo>
                  <a:lnTo>
                    <a:pt x="360" y="350"/>
                  </a:lnTo>
                  <a:lnTo>
                    <a:pt x="360" y="350"/>
                  </a:lnTo>
                  <a:lnTo>
                    <a:pt x="360" y="348"/>
                  </a:lnTo>
                  <a:lnTo>
                    <a:pt x="360" y="348"/>
                  </a:lnTo>
                  <a:lnTo>
                    <a:pt x="360" y="348"/>
                  </a:lnTo>
                  <a:lnTo>
                    <a:pt x="360" y="346"/>
                  </a:lnTo>
                  <a:lnTo>
                    <a:pt x="360" y="346"/>
                  </a:lnTo>
                  <a:lnTo>
                    <a:pt x="360" y="346"/>
                  </a:lnTo>
                  <a:lnTo>
                    <a:pt x="360" y="345"/>
                  </a:lnTo>
                  <a:lnTo>
                    <a:pt x="360" y="345"/>
                  </a:lnTo>
                  <a:lnTo>
                    <a:pt x="360" y="345"/>
                  </a:lnTo>
                  <a:lnTo>
                    <a:pt x="360" y="345"/>
                  </a:lnTo>
                  <a:lnTo>
                    <a:pt x="360" y="343"/>
                  </a:lnTo>
                  <a:lnTo>
                    <a:pt x="360" y="343"/>
                  </a:lnTo>
                  <a:lnTo>
                    <a:pt x="358" y="343"/>
                  </a:lnTo>
                  <a:lnTo>
                    <a:pt x="358" y="341"/>
                  </a:lnTo>
                  <a:lnTo>
                    <a:pt x="358" y="341"/>
                  </a:lnTo>
                  <a:lnTo>
                    <a:pt x="358" y="341"/>
                  </a:lnTo>
                  <a:lnTo>
                    <a:pt x="358" y="341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8" y="337"/>
                  </a:lnTo>
                  <a:lnTo>
                    <a:pt x="358" y="337"/>
                  </a:lnTo>
                  <a:lnTo>
                    <a:pt x="358" y="337"/>
                  </a:lnTo>
                  <a:lnTo>
                    <a:pt x="358" y="337"/>
                  </a:lnTo>
                  <a:lnTo>
                    <a:pt x="358" y="336"/>
                  </a:lnTo>
                  <a:lnTo>
                    <a:pt x="356" y="336"/>
                  </a:lnTo>
                  <a:lnTo>
                    <a:pt x="356" y="336"/>
                  </a:lnTo>
                  <a:lnTo>
                    <a:pt x="356" y="336"/>
                  </a:lnTo>
                  <a:lnTo>
                    <a:pt x="356" y="334"/>
                  </a:lnTo>
                  <a:lnTo>
                    <a:pt x="356" y="334"/>
                  </a:lnTo>
                  <a:lnTo>
                    <a:pt x="356" y="334"/>
                  </a:lnTo>
                  <a:lnTo>
                    <a:pt x="356" y="334"/>
                  </a:lnTo>
                  <a:lnTo>
                    <a:pt x="356" y="334"/>
                  </a:lnTo>
                  <a:lnTo>
                    <a:pt x="354" y="332"/>
                  </a:lnTo>
                  <a:lnTo>
                    <a:pt x="354" y="332"/>
                  </a:lnTo>
                  <a:lnTo>
                    <a:pt x="354" y="332"/>
                  </a:lnTo>
                  <a:lnTo>
                    <a:pt x="354" y="332"/>
                  </a:lnTo>
                  <a:lnTo>
                    <a:pt x="354" y="332"/>
                  </a:lnTo>
                  <a:lnTo>
                    <a:pt x="354" y="330"/>
                  </a:lnTo>
                  <a:lnTo>
                    <a:pt x="352" y="330"/>
                  </a:lnTo>
                  <a:lnTo>
                    <a:pt x="352" y="330"/>
                  </a:lnTo>
                  <a:lnTo>
                    <a:pt x="352" y="330"/>
                  </a:lnTo>
                  <a:lnTo>
                    <a:pt x="352" y="330"/>
                  </a:lnTo>
                  <a:lnTo>
                    <a:pt x="352" y="330"/>
                  </a:lnTo>
                  <a:lnTo>
                    <a:pt x="352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49" y="328"/>
                  </a:lnTo>
                  <a:lnTo>
                    <a:pt x="349" y="328"/>
                  </a:lnTo>
                  <a:lnTo>
                    <a:pt x="349" y="327"/>
                  </a:lnTo>
                  <a:lnTo>
                    <a:pt x="349" y="327"/>
                  </a:lnTo>
                  <a:lnTo>
                    <a:pt x="349" y="327"/>
                  </a:lnTo>
                  <a:lnTo>
                    <a:pt x="347" y="327"/>
                  </a:lnTo>
                  <a:lnTo>
                    <a:pt x="347" y="327"/>
                  </a:lnTo>
                  <a:lnTo>
                    <a:pt x="347" y="327"/>
                  </a:lnTo>
                  <a:lnTo>
                    <a:pt x="347" y="327"/>
                  </a:lnTo>
                  <a:lnTo>
                    <a:pt x="345" y="327"/>
                  </a:lnTo>
                  <a:lnTo>
                    <a:pt x="345" y="325"/>
                  </a:lnTo>
                  <a:lnTo>
                    <a:pt x="345" y="325"/>
                  </a:lnTo>
                  <a:lnTo>
                    <a:pt x="345" y="325"/>
                  </a:lnTo>
                  <a:lnTo>
                    <a:pt x="345" y="325"/>
                  </a:lnTo>
                  <a:lnTo>
                    <a:pt x="343" y="325"/>
                  </a:lnTo>
                  <a:lnTo>
                    <a:pt x="343" y="325"/>
                  </a:lnTo>
                  <a:lnTo>
                    <a:pt x="343" y="325"/>
                  </a:lnTo>
                  <a:lnTo>
                    <a:pt x="343" y="325"/>
                  </a:lnTo>
                  <a:lnTo>
                    <a:pt x="343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29" y="345"/>
                  </a:lnTo>
                  <a:lnTo>
                    <a:pt x="329" y="345"/>
                  </a:lnTo>
                  <a:lnTo>
                    <a:pt x="329" y="345"/>
                  </a:lnTo>
                  <a:lnTo>
                    <a:pt x="329" y="345"/>
                  </a:lnTo>
                  <a:lnTo>
                    <a:pt x="331" y="346"/>
                  </a:lnTo>
                  <a:lnTo>
                    <a:pt x="331" y="346"/>
                  </a:lnTo>
                  <a:lnTo>
                    <a:pt x="331" y="346"/>
                  </a:lnTo>
                  <a:lnTo>
                    <a:pt x="331" y="346"/>
                  </a:lnTo>
                  <a:lnTo>
                    <a:pt x="331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2" y="346"/>
                  </a:lnTo>
                  <a:lnTo>
                    <a:pt x="342" y="346"/>
                  </a:lnTo>
                  <a:lnTo>
                    <a:pt x="342" y="346"/>
                  </a:lnTo>
                  <a:lnTo>
                    <a:pt x="342" y="346"/>
                  </a:lnTo>
                  <a:lnTo>
                    <a:pt x="342" y="345"/>
                  </a:lnTo>
                  <a:lnTo>
                    <a:pt x="342" y="345"/>
                  </a:lnTo>
                  <a:lnTo>
                    <a:pt x="342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1"/>
                  </a:lnTo>
                  <a:lnTo>
                    <a:pt x="345" y="341"/>
                  </a:lnTo>
                  <a:lnTo>
                    <a:pt x="347" y="341"/>
                  </a:lnTo>
                  <a:lnTo>
                    <a:pt x="347" y="341"/>
                  </a:lnTo>
                  <a:lnTo>
                    <a:pt x="347" y="341"/>
                  </a:lnTo>
                  <a:lnTo>
                    <a:pt x="347" y="341"/>
                  </a:lnTo>
                  <a:lnTo>
                    <a:pt x="351" y="341"/>
                  </a:lnTo>
                  <a:lnTo>
                    <a:pt x="340" y="366"/>
                  </a:lnTo>
                  <a:lnTo>
                    <a:pt x="338" y="365"/>
                  </a:lnTo>
                  <a:lnTo>
                    <a:pt x="338" y="365"/>
                  </a:lnTo>
                  <a:lnTo>
                    <a:pt x="338" y="365"/>
                  </a:lnTo>
                  <a:lnTo>
                    <a:pt x="338" y="365"/>
                  </a:lnTo>
                  <a:lnTo>
                    <a:pt x="338" y="363"/>
                  </a:lnTo>
                  <a:lnTo>
                    <a:pt x="338" y="363"/>
                  </a:lnTo>
                  <a:lnTo>
                    <a:pt x="338" y="363"/>
                  </a:lnTo>
                  <a:lnTo>
                    <a:pt x="338" y="363"/>
                  </a:lnTo>
                  <a:lnTo>
                    <a:pt x="338" y="363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59"/>
                  </a:lnTo>
                  <a:lnTo>
                    <a:pt x="338" y="359"/>
                  </a:lnTo>
                  <a:lnTo>
                    <a:pt x="338" y="359"/>
                  </a:lnTo>
                  <a:lnTo>
                    <a:pt x="338" y="359"/>
                  </a:lnTo>
                  <a:lnTo>
                    <a:pt x="338" y="359"/>
                  </a:lnTo>
                  <a:lnTo>
                    <a:pt x="338" y="357"/>
                  </a:lnTo>
                  <a:lnTo>
                    <a:pt x="338" y="357"/>
                  </a:lnTo>
                  <a:lnTo>
                    <a:pt x="336" y="357"/>
                  </a:lnTo>
                  <a:lnTo>
                    <a:pt x="336" y="357"/>
                  </a:lnTo>
                  <a:lnTo>
                    <a:pt x="336" y="357"/>
                  </a:lnTo>
                  <a:lnTo>
                    <a:pt x="336" y="357"/>
                  </a:lnTo>
                  <a:lnTo>
                    <a:pt x="336" y="357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4"/>
                  </a:lnTo>
                  <a:lnTo>
                    <a:pt x="336" y="354"/>
                  </a:lnTo>
                  <a:lnTo>
                    <a:pt x="336" y="354"/>
                  </a:lnTo>
                  <a:lnTo>
                    <a:pt x="334" y="354"/>
                  </a:lnTo>
                  <a:lnTo>
                    <a:pt x="334" y="354"/>
                  </a:lnTo>
                  <a:lnTo>
                    <a:pt x="334" y="354"/>
                  </a:lnTo>
                  <a:lnTo>
                    <a:pt x="334" y="354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3" y="352"/>
                  </a:lnTo>
                  <a:lnTo>
                    <a:pt x="333" y="352"/>
                  </a:lnTo>
                  <a:lnTo>
                    <a:pt x="333" y="352"/>
                  </a:lnTo>
                  <a:lnTo>
                    <a:pt x="333" y="352"/>
                  </a:lnTo>
                  <a:lnTo>
                    <a:pt x="333" y="352"/>
                  </a:lnTo>
                  <a:lnTo>
                    <a:pt x="333" y="350"/>
                  </a:lnTo>
                  <a:lnTo>
                    <a:pt x="333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29" y="350"/>
                  </a:lnTo>
                  <a:lnTo>
                    <a:pt x="329" y="350"/>
                  </a:lnTo>
                  <a:lnTo>
                    <a:pt x="329" y="350"/>
                  </a:lnTo>
                  <a:lnTo>
                    <a:pt x="329" y="350"/>
                  </a:lnTo>
                  <a:lnTo>
                    <a:pt x="329" y="348"/>
                  </a:lnTo>
                  <a:lnTo>
                    <a:pt x="327" y="348"/>
                  </a:lnTo>
                  <a:lnTo>
                    <a:pt x="327" y="348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7"/>
                  </a:lnTo>
                  <a:lnTo>
                    <a:pt x="322" y="377"/>
                  </a:lnTo>
                  <a:lnTo>
                    <a:pt x="324" y="377"/>
                  </a:lnTo>
                  <a:lnTo>
                    <a:pt x="324" y="377"/>
                  </a:lnTo>
                  <a:lnTo>
                    <a:pt x="324" y="377"/>
                  </a:lnTo>
                  <a:lnTo>
                    <a:pt x="324" y="377"/>
                  </a:lnTo>
                  <a:lnTo>
                    <a:pt x="325" y="377"/>
                  </a:lnTo>
                  <a:lnTo>
                    <a:pt x="325" y="377"/>
                  </a:lnTo>
                  <a:lnTo>
                    <a:pt x="325" y="377"/>
                  </a:lnTo>
                  <a:lnTo>
                    <a:pt x="325" y="377"/>
                  </a:lnTo>
                  <a:lnTo>
                    <a:pt x="325" y="377"/>
                  </a:lnTo>
                  <a:lnTo>
                    <a:pt x="327" y="379"/>
                  </a:lnTo>
                  <a:lnTo>
                    <a:pt x="327" y="379"/>
                  </a:lnTo>
                  <a:lnTo>
                    <a:pt x="327" y="379"/>
                  </a:lnTo>
                  <a:lnTo>
                    <a:pt x="329" y="379"/>
                  </a:lnTo>
                  <a:lnTo>
                    <a:pt x="329" y="379"/>
                  </a:lnTo>
                  <a:lnTo>
                    <a:pt x="329" y="379"/>
                  </a:lnTo>
                  <a:lnTo>
                    <a:pt x="329" y="379"/>
                  </a:lnTo>
                  <a:lnTo>
                    <a:pt x="331" y="379"/>
                  </a:lnTo>
                  <a:lnTo>
                    <a:pt x="331" y="379"/>
                  </a:lnTo>
                  <a:lnTo>
                    <a:pt x="331" y="379"/>
                  </a:lnTo>
                  <a:lnTo>
                    <a:pt x="333" y="379"/>
                  </a:lnTo>
                  <a:lnTo>
                    <a:pt x="333" y="379"/>
                  </a:lnTo>
                  <a:lnTo>
                    <a:pt x="333" y="379"/>
                  </a:lnTo>
                  <a:lnTo>
                    <a:pt x="333" y="379"/>
                  </a:lnTo>
                  <a:lnTo>
                    <a:pt x="334" y="379"/>
                  </a:lnTo>
                  <a:lnTo>
                    <a:pt x="334" y="379"/>
                  </a:lnTo>
                  <a:lnTo>
                    <a:pt x="334" y="379"/>
                  </a:lnTo>
                  <a:lnTo>
                    <a:pt x="336" y="379"/>
                  </a:lnTo>
                  <a:lnTo>
                    <a:pt x="336" y="379"/>
                  </a:lnTo>
                  <a:lnTo>
                    <a:pt x="336" y="379"/>
                  </a:lnTo>
                  <a:lnTo>
                    <a:pt x="336" y="379"/>
                  </a:lnTo>
                  <a:lnTo>
                    <a:pt x="338" y="379"/>
                  </a:lnTo>
                  <a:lnTo>
                    <a:pt x="338" y="379"/>
                  </a:lnTo>
                  <a:lnTo>
                    <a:pt x="338" y="379"/>
                  </a:lnTo>
                  <a:lnTo>
                    <a:pt x="338" y="379"/>
                  </a:lnTo>
                  <a:lnTo>
                    <a:pt x="340" y="379"/>
                  </a:lnTo>
                  <a:lnTo>
                    <a:pt x="340" y="379"/>
                  </a:lnTo>
                  <a:lnTo>
                    <a:pt x="340" y="379"/>
                  </a:lnTo>
                  <a:lnTo>
                    <a:pt x="340" y="379"/>
                  </a:lnTo>
                  <a:lnTo>
                    <a:pt x="342" y="377"/>
                  </a:lnTo>
                  <a:lnTo>
                    <a:pt x="342" y="377"/>
                  </a:lnTo>
                  <a:lnTo>
                    <a:pt x="342" y="377"/>
                  </a:lnTo>
                  <a:lnTo>
                    <a:pt x="342" y="377"/>
                  </a:lnTo>
                  <a:lnTo>
                    <a:pt x="343" y="377"/>
                  </a:lnTo>
                  <a:lnTo>
                    <a:pt x="343" y="377"/>
                  </a:lnTo>
                  <a:lnTo>
                    <a:pt x="343" y="377"/>
                  </a:lnTo>
                  <a:lnTo>
                    <a:pt x="343" y="377"/>
                  </a:lnTo>
                  <a:lnTo>
                    <a:pt x="345" y="375"/>
                  </a:lnTo>
                  <a:lnTo>
                    <a:pt x="345" y="375"/>
                  </a:lnTo>
                  <a:lnTo>
                    <a:pt x="345" y="375"/>
                  </a:lnTo>
                  <a:lnTo>
                    <a:pt x="345" y="375"/>
                  </a:lnTo>
                  <a:lnTo>
                    <a:pt x="347" y="375"/>
                  </a:lnTo>
                  <a:lnTo>
                    <a:pt x="347" y="375"/>
                  </a:lnTo>
                  <a:lnTo>
                    <a:pt x="347" y="374"/>
                  </a:lnTo>
                  <a:lnTo>
                    <a:pt x="347" y="374"/>
                  </a:lnTo>
                  <a:lnTo>
                    <a:pt x="349" y="374"/>
                  </a:lnTo>
                  <a:lnTo>
                    <a:pt x="349" y="374"/>
                  </a:lnTo>
                  <a:lnTo>
                    <a:pt x="349" y="374"/>
                  </a:lnTo>
                  <a:lnTo>
                    <a:pt x="349" y="374"/>
                  </a:lnTo>
                  <a:lnTo>
                    <a:pt x="349" y="372"/>
                  </a:lnTo>
                  <a:lnTo>
                    <a:pt x="351" y="372"/>
                  </a:lnTo>
                  <a:lnTo>
                    <a:pt x="351" y="372"/>
                  </a:lnTo>
                  <a:lnTo>
                    <a:pt x="351" y="372"/>
                  </a:lnTo>
                  <a:lnTo>
                    <a:pt x="351" y="370"/>
                  </a:lnTo>
                  <a:lnTo>
                    <a:pt x="352" y="370"/>
                  </a:lnTo>
                  <a:lnTo>
                    <a:pt x="352" y="370"/>
                  </a:lnTo>
                  <a:lnTo>
                    <a:pt x="352" y="370"/>
                  </a:lnTo>
                  <a:lnTo>
                    <a:pt x="352" y="368"/>
                  </a:lnTo>
                  <a:lnTo>
                    <a:pt x="352" y="368"/>
                  </a:lnTo>
                  <a:lnTo>
                    <a:pt x="354" y="368"/>
                  </a:lnTo>
                  <a:lnTo>
                    <a:pt x="354" y="368"/>
                  </a:lnTo>
                  <a:lnTo>
                    <a:pt x="358" y="368"/>
                  </a:lnTo>
                  <a:lnTo>
                    <a:pt x="347" y="392"/>
                  </a:lnTo>
                  <a:lnTo>
                    <a:pt x="293" y="370"/>
                  </a:lnTo>
                  <a:lnTo>
                    <a:pt x="295" y="366"/>
                  </a:lnTo>
                  <a:lnTo>
                    <a:pt x="295" y="366"/>
                  </a:lnTo>
                  <a:lnTo>
                    <a:pt x="295" y="366"/>
                  </a:lnTo>
                  <a:lnTo>
                    <a:pt x="295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8" y="366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6" y="365"/>
                  </a:lnTo>
                  <a:lnTo>
                    <a:pt x="306" y="365"/>
                  </a:lnTo>
                  <a:lnTo>
                    <a:pt x="306" y="365"/>
                  </a:lnTo>
                  <a:lnTo>
                    <a:pt x="306" y="365"/>
                  </a:lnTo>
                  <a:lnTo>
                    <a:pt x="306" y="363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6"/>
                  </a:lnTo>
                  <a:lnTo>
                    <a:pt x="322" y="316"/>
                  </a:lnTo>
                  <a:lnTo>
                    <a:pt x="322" y="316"/>
                  </a:lnTo>
                  <a:lnTo>
                    <a:pt x="322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4"/>
                  </a:lnTo>
                  <a:lnTo>
                    <a:pt x="320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6" y="314"/>
                  </a:lnTo>
                  <a:lnTo>
                    <a:pt x="316" y="314"/>
                  </a:lnTo>
                  <a:lnTo>
                    <a:pt x="316" y="312"/>
                  </a:lnTo>
                  <a:lnTo>
                    <a:pt x="315" y="312"/>
                  </a:lnTo>
                  <a:lnTo>
                    <a:pt x="316" y="308"/>
                  </a:lnTo>
                  <a:lnTo>
                    <a:pt x="371" y="330"/>
                  </a:lnTo>
                  <a:close/>
                  <a:moveTo>
                    <a:pt x="360" y="395"/>
                  </a:moveTo>
                  <a:lnTo>
                    <a:pt x="365" y="372"/>
                  </a:lnTo>
                  <a:lnTo>
                    <a:pt x="369" y="374"/>
                  </a:lnTo>
                  <a:lnTo>
                    <a:pt x="369" y="374"/>
                  </a:lnTo>
                  <a:lnTo>
                    <a:pt x="369" y="374"/>
                  </a:lnTo>
                  <a:lnTo>
                    <a:pt x="369" y="374"/>
                  </a:lnTo>
                  <a:lnTo>
                    <a:pt x="369" y="375"/>
                  </a:lnTo>
                  <a:lnTo>
                    <a:pt x="369" y="375"/>
                  </a:lnTo>
                  <a:lnTo>
                    <a:pt x="369" y="375"/>
                  </a:lnTo>
                  <a:lnTo>
                    <a:pt x="369" y="377"/>
                  </a:lnTo>
                  <a:lnTo>
                    <a:pt x="369" y="377"/>
                  </a:lnTo>
                  <a:lnTo>
                    <a:pt x="369" y="377"/>
                  </a:lnTo>
                  <a:lnTo>
                    <a:pt x="369" y="379"/>
                  </a:lnTo>
                  <a:lnTo>
                    <a:pt x="369" y="379"/>
                  </a:lnTo>
                  <a:lnTo>
                    <a:pt x="369" y="379"/>
                  </a:lnTo>
                  <a:lnTo>
                    <a:pt x="369" y="381"/>
                  </a:lnTo>
                  <a:lnTo>
                    <a:pt x="371" y="381"/>
                  </a:lnTo>
                  <a:lnTo>
                    <a:pt x="371" y="381"/>
                  </a:lnTo>
                  <a:lnTo>
                    <a:pt x="371" y="383"/>
                  </a:lnTo>
                  <a:lnTo>
                    <a:pt x="371" y="383"/>
                  </a:lnTo>
                  <a:lnTo>
                    <a:pt x="371" y="383"/>
                  </a:lnTo>
                  <a:lnTo>
                    <a:pt x="371" y="384"/>
                  </a:lnTo>
                  <a:lnTo>
                    <a:pt x="371" y="384"/>
                  </a:lnTo>
                  <a:lnTo>
                    <a:pt x="371" y="384"/>
                  </a:lnTo>
                  <a:lnTo>
                    <a:pt x="371" y="384"/>
                  </a:lnTo>
                  <a:lnTo>
                    <a:pt x="371" y="386"/>
                  </a:lnTo>
                  <a:lnTo>
                    <a:pt x="371" y="386"/>
                  </a:lnTo>
                  <a:lnTo>
                    <a:pt x="371" y="386"/>
                  </a:lnTo>
                  <a:lnTo>
                    <a:pt x="371" y="388"/>
                  </a:lnTo>
                  <a:lnTo>
                    <a:pt x="372" y="388"/>
                  </a:lnTo>
                  <a:lnTo>
                    <a:pt x="372" y="388"/>
                  </a:lnTo>
                  <a:lnTo>
                    <a:pt x="372" y="388"/>
                  </a:lnTo>
                  <a:lnTo>
                    <a:pt x="372" y="390"/>
                  </a:lnTo>
                  <a:lnTo>
                    <a:pt x="372" y="390"/>
                  </a:lnTo>
                  <a:lnTo>
                    <a:pt x="372" y="390"/>
                  </a:lnTo>
                  <a:lnTo>
                    <a:pt x="372" y="390"/>
                  </a:lnTo>
                  <a:lnTo>
                    <a:pt x="372" y="390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4" y="394"/>
                  </a:lnTo>
                  <a:lnTo>
                    <a:pt x="374" y="394"/>
                  </a:lnTo>
                  <a:lnTo>
                    <a:pt x="374" y="394"/>
                  </a:lnTo>
                  <a:lnTo>
                    <a:pt x="376" y="394"/>
                  </a:lnTo>
                  <a:lnTo>
                    <a:pt x="376" y="394"/>
                  </a:lnTo>
                  <a:lnTo>
                    <a:pt x="376" y="394"/>
                  </a:lnTo>
                  <a:lnTo>
                    <a:pt x="376" y="395"/>
                  </a:lnTo>
                  <a:lnTo>
                    <a:pt x="376" y="395"/>
                  </a:lnTo>
                  <a:lnTo>
                    <a:pt x="376" y="395"/>
                  </a:lnTo>
                  <a:lnTo>
                    <a:pt x="378" y="395"/>
                  </a:lnTo>
                  <a:lnTo>
                    <a:pt x="378" y="395"/>
                  </a:lnTo>
                  <a:lnTo>
                    <a:pt x="378" y="395"/>
                  </a:lnTo>
                  <a:lnTo>
                    <a:pt x="378" y="397"/>
                  </a:lnTo>
                  <a:lnTo>
                    <a:pt x="378" y="397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1" y="397"/>
                  </a:lnTo>
                  <a:lnTo>
                    <a:pt x="381" y="397"/>
                  </a:lnTo>
                  <a:lnTo>
                    <a:pt x="381" y="399"/>
                  </a:lnTo>
                  <a:lnTo>
                    <a:pt x="381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5" y="399"/>
                  </a:lnTo>
                  <a:lnTo>
                    <a:pt x="385" y="399"/>
                  </a:lnTo>
                  <a:lnTo>
                    <a:pt x="385" y="399"/>
                  </a:lnTo>
                  <a:lnTo>
                    <a:pt x="385" y="399"/>
                  </a:lnTo>
                  <a:lnTo>
                    <a:pt x="385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4" y="399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6" y="397"/>
                  </a:lnTo>
                  <a:lnTo>
                    <a:pt x="396" y="397"/>
                  </a:lnTo>
                  <a:lnTo>
                    <a:pt x="396" y="397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396" y="386"/>
                  </a:lnTo>
                  <a:lnTo>
                    <a:pt x="396" y="386"/>
                  </a:lnTo>
                  <a:lnTo>
                    <a:pt x="396" y="386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4" y="384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2" y="383"/>
                  </a:lnTo>
                  <a:lnTo>
                    <a:pt x="392" y="383"/>
                  </a:lnTo>
                  <a:lnTo>
                    <a:pt x="392" y="381"/>
                  </a:lnTo>
                  <a:lnTo>
                    <a:pt x="392" y="381"/>
                  </a:lnTo>
                  <a:lnTo>
                    <a:pt x="392" y="381"/>
                  </a:lnTo>
                  <a:lnTo>
                    <a:pt x="390" y="381"/>
                  </a:lnTo>
                  <a:lnTo>
                    <a:pt x="390" y="379"/>
                  </a:lnTo>
                  <a:lnTo>
                    <a:pt x="390" y="379"/>
                  </a:lnTo>
                  <a:lnTo>
                    <a:pt x="389" y="379"/>
                  </a:lnTo>
                  <a:lnTo>
                    <a:pt x="389" y="379"/>
                  </a:lnTo>
                  <a:lnTo>
                    <a:pt x="387" y="377"/>
                  </a:lnTo>
                  <a:lnTo>
                    <a:pt x="387" y="377"/>
                  </a:lnTo>
                  <a:lnTo>
                    <a:pt x="385" y="377"/>
                  </a:lnTo>
                  <a:lnTo>
                    <a:pt x="385" y="377"/>
                  </a:lnTo>
                  <a:lnTo>
                    <a:pt x="385" y="375"/>
                  </a:lnTo>
                  <a:lnTo>
                    <a:pt x="385" y="375"/>
                  </a:lnTo>
                  <a:lnTo>
                    <a:pt x="383" y="375"/>
                  </a:lnTo>
                  <a:lnTo>
                    <a:pt x="383" y="375"/>
                  </a:lnTo>
                  <a:lnTo>
                    <a:pt x="383" y="375"/>
                  </a:lnTo>
                  <a:lnTo>
                    <a:pt x="383" y="374"/>
                  </a:lnTo>
                  <a:lnTo>
                    <a:pt x="381" y="374"/>
                  </a:lnTo>
                  <a:lnTo>
                    <a:pt x="381" y="374"/>
                  </a:lnTo>
                  <a:lnTo>
                    <a:pt x="381" y="374"/>
                  </a:lnTo>
                  <a:lnTo>
                    <a:pt x="381" y="374"/>
                  </a:lnTo>
                  <a:lnTo>
                    <a:pt x="380" y="372"/>
                  </a:lnTo>
                  <a:lnTo>
                    <a:pt x="380" y="372"/>
                  </a:lnTo>
                  <a:lnTo>
                    <a:pt x="380" y="372"/>
                  </a:lnTo>
                  <a:lnTo>
                    <a:pt x="380" y="372"/>
                  </a:lnTo>
                  <a:lnTo>
                    <a:pt x="378" y="372"/>
                  </a:lnTo>
                  <a:lnTo>
                    <a:pt x="378" y="370"/>
                  </a:lnTo>
                  <a:lnTo>
                    <a:pt x="378" y="370"/>
                  </a:lnTo>
                  <a:lnTo>
                    <a:pt x="378" y="370"/>
                  </a:lnTo>
                  <a:lnTo>
                    <a:pt x="376" y="370"/>
                  </a:lnTo>
                  <a:lnTo>
                    <a:pt x="376" y="368"/>
                  </a:lnTo>
                  <a:lnTo>
                    <a:pt x="376" y="368"/>
                  </a:lnTo>
                  <a:lnTo>
                    <a:pt x="376" y="368"/>
                  </a:lnTo>
                  <a:lnTo>
                    <a:pt x="376" y="368"/>
                  </a:lnTo>
                  <a:lnTo>
                    <a:pt x="374" y="368"/>
                  </a:lnTo>
                  <a:lnTo>
                    <a:pt x="374" y="366"/>
                  </a:lnTo>
                  <a:lnTo>
                    <a:pt x="374" y="366"/>
                  </a:lnTo>
                  <a:lnTo>
                    <a:pt x="374" y="366"/>
                  </a:lnTo>
                  <a:lnTo>
                    <a:pt x="374" y="366"/>
                  </a:lnTo>
                  <a:lnTo>
                    <a:pt x="374" y="366"/>
                  </a:lnTo>
                  <a:lnTo>
                    <a:pt x="372" y="365"/>
                  </a:lnTo>
                  <a:lnTo>
                    <a:pt x="372" y="365"/>
                  </a:lnTo>
                  <a:lnTo>
                    <a:pt x="372" y="365"/>
                  </a:lnTo>
                  <a:lnTo>
                    <a:pt x="372" y="365"/>
                  </a:lnTo>
                  <a:lnTo>
                    <a:pt x="372" y="365"/>
                  </a:lnTo>
                  <a:lnTo>
                    <a:pt x="372" y="363"/>
                  </a:lnTo>
                  <a:lnTo>
                    <a:pt x="372" y="363"/>
                  </a:lnTo>
                  <a:lnTo>
                    <a:pt x="372" y="363"/>
                  </a:lnTo>
                  <a:lnTo>
                    <a:pt x="371" y="363"/>
                  </a:lnTo>
                  <a:lnTo>
                    <a:pt x="371" y="363"/>
                  </a:lnTo>
                  <a:lnTo>
                    <a:pt x="371" y="361"/>
                  </a:lnTo>
                  <a:lnTo>
                    <a:pt x="371" y="361"/>
                  </a:lnTo>
                  <a:lnTo>
                    <a:pt x="371" y="361"/>
                  </a:lnTo>
                  <a:lnTo>
                    <a:pt x="371" y="361"/>
                  </a:lnTo>
                  <a:lnTo>
                    <a:pt x="371" y="361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71" y="357"/>
                  </a:lnTo>
                  <a:lnTo>
                    <a:pt x="371" y="357"/>
                  </a:lnTo>
                  <a:lnTo>
                    <a:pt x="371" y="357"/>
                  </a:lnTo>
                  <a:lnTo>
                    <a:pt x="371" y="357"/>
                  </a:lnTo>
                  <a:lnTo>
                    <a:pt x="371" y="357"/>
                  </a:lnTo>
                  <a:lnTo>
                    <a:pt x="371" y="356"/>
                  </a:lnTo>
                  <a:lnTo>
                    <a:pt x="371" y="356"/>
                  </a:lnTo>
                  <a:lnTo>
                    <a:pt x="371" y="356"/>
                  </a:lnTo>
                  <a:lnTo>
                    <a:pt x="371" y="356"/>
                  </a:lnTo>
                  <a:lnTo>
                    <a:pt x="371" y="356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2"/>
                  </a:lnTo>
                  <a:lnTo>
                    <a:pt x="371" y="352"/>
                  </a:lnTo>
                  <a:lnTo>
                    <a:pt x="371" y="352"/>
                  </a:lnTo>
                  <a:lnTo>
                    <a:pt x="371" y="350"/>
                  </a:lnTo>
                  <a:lnTo>
                    <a:pt x="371" y="350"/>
                  </a:lnTo>
                  <a:lnTo>
                    <a:pt x="371" y="350"/>
                  </a:lnTo>
                  <a:lnTo>
                    <a:pt x="372" y="348"/>
                  </a:lnTo>
                  <a:lnTo>
                    <a:pt x="372" y="348"/>
                  </a:lnTo>
                  <a:lnTo>
                    <a:pt x="372" y="348"/>
                  </a:lnTo>
                  <a:lnTo>
                    <a:pt x="372" y="348"/>
                  </a:lnTo>
                  <a:lnTo>
                    <a:pt x="372" y="346"/>
                  </a:lnTo>
                  <a:lnTo>
                    <a:pt x="372" y="346"/>
                  </a:lnTo>
                  <a:lnTo>
                    <a:pt x="372" y="346"/>
                  </a:lnTo>
                  <a:lnTo>
                    <a:pt x="374" y="346"/>
                  </a:lnTo>
                  <a:lnTo>
                    <a:pt x="374" y="345"/>
                  </a:lnTo>
                  <a:lnTo>
                    <a:pt x="374" y="345"/>
                  </a:lnTo>
                  <a:lnTo>
                    <a:pt x="374" y="345"/>
                  </a:lnTo>
                  <a:lnTo>
                    <a:pt x="374" y="345"/>
                  </a:lnTo>
                  <a:lnTo>
                    <a:pt x="374" y="343"/>
                  </a:lnTo>
                  <a:lnTo>
                    <a:pt x="376" y="343"/>
                  </a:lnTo>
                  <a:lnTo>
                    <a:pt x="376" y="343"/>
                  </a:lnTo>
                  <a:lnTo>
                    <a:pt x="376" y="343"/>
                  </a:lnTo>
                  <a:lnTo>
                    <a:pt x="376" y="343"/>
                  </a:lnTo>
                  <a:lnTo>
                    <a:pt x="376" y="341"/>
                  </a:lnTo>
                  <a:lnTo>
                    <a:pt x="378" y="341"/>
                  </a:lnTo>
                  <a:lnTo>
                    <a:pt x="378" y="341"/>
                  </a:lnTo>
                  <a:lnTo>
                    <a:pt x="378" y="341"/>
                  </a:lnTo>
                  <a:lnTo>
                    <a:pt x="378" y="341"/>
                  </a:lnTo>
                  <a:lnTo>
                    <a:pt x="378" y="341"/>
                  </a:lnTo>
                  <a:lnTo>
                    <a:pt x="380" y="339"/>
                  </a:lnTo>
                  <a:lnTo>
                    <a:pt x="380" y="339"/>
                  </a:lnTo>
                  <a:lnTo>
                    <a:pt x="380" y="339"/>
                  </a:lnTo>
                  <a:lnTo>
                    <a:pt x="380" y="339"/>
                  </a:lnTo>
                  <a:lnTo>
                    <a:pt x="381" y="339"/>
                  </a:lnTo>
                  <a:lnTo>
                    <a:pt x="381" y="339"/>
                  </a:lnTo>
                  <a:lnTo>
                    <a:pt x="381" y="339"/>
                  </a:lnTo>
                  <a:lnTo>
                    <a:pt x="381" y="339"/>
                  </a:lnTo>
                  <a:lnTo>
                    <a:pt x="383" y="337"/>
                  </a:lnTo>
                  <a:lnTo>
                    <a:pt x="383" y="337"/>
                  </a:lnTo>
                  <a:lnTo>
                    <a:pt x="383" y="337"/>
                  </a:lnTo>
                  <a:lnTo>
                    <a:pt x="383" y="337"/>
                  </a:lnTo>
                  <a:lnTo>
                    <a:pt x="385" y="337"/>
                  </a:lnTo>
                  <a:lnTo>
                    <a:pt x="385" y="337"/>
                  </a:lnTo>
                  <a:lnTo>
                    <a:pt x="385" y="337"/>
                  </a:lnTo>
                  <a:lnTo>
                    <a:pt x="385" y="337"/>
                  </a:lnTo>
                  <a:lnTo>
                    <a:pt x="387" y="337"/>
                  </a:lnTo>
                  <a:lnTo>
                    <a:pt x="387" y="337"/>
                  </a:lnTo>
                  <a:lnTo>
                    <a:pt x="387" y="337"/>
                  </a:lnTo>
                  <a:lnTo>
                    <a:pt x="389" y="337"/>
                  </a:lnTo>
                  <a:lnTo>
                    <a:pt x="389" y="337"/>
                  </a:lnTo>
                  <a:lnTo>
                    <a:pt x="389" y="337"/>
                  </a:lnTo>
                  <a:lnTo>
                    <a:pt x="389" y="337"/>
                  </a:lnTo>
                  <a:lnTo>
                    <a:pt x="390" y="337"/>
                  </a:lnTo>
                  <a:lnTo>
                    <a:pt x="390" y="337"/>
                  </a:lnTo>
                  <a:lnTo>
                    <a:pt x="390" y="337"/>
                  </a:lnTo>
                  <a:lnTo>
                    <a:pt x="392" y="337"/>
                  </a:lnTo>
                  <a:lnTo>
                    <a:pt x="392" y="337"/>
                  </a:lnTo>
                  <a:lnTo>
                    <a:pt x="392" y="337"/>
                  </a:lnTo>
                  <a:lnTo>
                    <a:pt x="394" y="337"/>
                  </a:lnTo>
                  <a:lnTo>
                    <a:pt x="394" y="337"/>
                  </a:lnTo>
                  <a:lnTo>
                    <a:pt x="394" y="337"/>
                  </a:lnTo>
                  <a:lnTo>
                    <a:pt x="396" y="337"/>
                  </a:lnTo>
                  <a:lnTo>
                    <a:pt x="396" y="337"/>
                  </a:lnTo>
                  <a:lnTo>
                    <a:pt x="396" y="337"/>
                  </a:lnTo>
                  <a:lnTo>
                    <a:pt x="396" y="337"/>
                  </a:lnTo>
                  <a:lnTo>
                    <a:pt x="398" y="337"/>
                  </a:lnTo>
                  <a:lnTo>
                    <a:pt x="398" y="337"/>
                  </a:lnTo>
                  <a:lnTo>
                    <a:pt x="398" y="337"/>
                  </a:lnTo>
                  <a:lnTo>
                    <a:pt x="398" y="337"/>
                  </a:lnTo>
                  <a:lnTo>
                    <a:pt x="399" y="337"/>
                  </a:lnTo>
                  <a:lnTo>
                    <a:pt x="399" y="339"/>
                  </a:lnTo>
                  <a:lnTo>
                    <a:pt x="399" y="339"/>
                  </a:lnTo>
                  <a:lnTo>
                    <a:pt x="399" y="339"/>
                  </a:lnTo>
                  <a:lnTo>
                    <a:pt x="399" y="339"/>
                  </a:lnTo>
                  <a:lnTo>
                    <a:pt x="401" y="339"/>
                  </a:lnTo>
                  <a:lnTo>
                    <a:pt x="401" y="339"/>
                  </a:lnTo>
                  <a:lnTo>
                    <a:pt x="401" y="339"/>
                  </a:lnTo>
                  <a:lnTo>
                    <a:pt x="401" y="339"/>
                  </a:lnTo>
                  <a:lnTo>
                    <a:pt x="403" y="339"/>
                  </a:lnTo>
                  <a:lnTo>
                    <a:pt x="403" y="339"/>
                  </a:lnTo>
                  <a:lnTo>
                    <a:pt x="403" y="341"/>
                  </a:lnTo>
                  <a:lnTo>
                    <a:pt x="403" y="341"/>
                  </a:lnTo>
                  <a:lnTo>
                    <a:pt x="403" y="341"/>
                  </a:lnTo>
                  <a:lnTo>
                    <a:pt x="405" y="341"/>
                  </a:lnTo>
                  <a:lnTo>
                    <a:pt x="405" y="341"/>
                  </a:lnTo>
                  <a:lnTo>
                    <a:pt x="405" y="341"/>
                  </a:lnTo>
                  <a:lnTo>
                    <a:pt x="405" y="341"/>
                  </a:lnTo>
                  <a:lnTo>
                    <a:pt x="405" y="341"/>
                  </a:lnTo>
                  <a:lnTo>
                    <a:pt x="407" y="343"/>
                  </a:lnTo>
                  <a:lnTo>
                    <a:pt x="407" y="343"/>
                  </a:lnTo>
                  <a:lnTo>
                    <a:pt x="407" y="343"/>
                  </a:lnTo>
                  <a:lnTo>
                    <a:pt x="407" y="343"/>
                  </a:lnTo>
                  <a:lnTo>
                    <a:pt x="407" y="343"/>
                  </a:lnTo>
                  <a:lnTo>
                    <a:pt x="408" y="343"/>
                  </a:lnTo>
                  <a:lnTo>
                    <a:pt x="408" y="345"/>
                  </a:lnTo>
                  <a:lnTo>
                    <a:pt x="408" y="345"/>
                  </a:lnTo>
                  <a:lnTo>
                    <a:pt x="408" y="345"/>
                  </a:lnTo>
                  <a:lnTo>
                    <a:pt x="408" y="345"/>
                  </a:lnTo>
                  <a:lnTo>
                    <a:pt x="408" y="345"/>
                  </a:lnTo>
                  <a:lnTo>
                    <a:pt x="410" y="345"/>
                  </a:lnTo>
                  <a:lnTo>
                    <a:pt x="410" y="345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4" y="346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6" y="345"/>
                  </a:lnTo>
                  <a:lnTo>
                    <a:pt x="416" y="345"/>
                  </a:lnTo>
                  <a:lnTo>
                    <a:pt x="416" y="345"/>
                  </a:lnTo>
                  <a:lnTo>
                    <a:pt x="416" y="345"/>
                  </a:lnTo>
                  <a:lnTo>
                    <a:pt x="416" y="343"/>
                  </a:lnTo>
                  <a:lnTo>
                    <a:pt x="416" y="343"/>
                  </a:lnTo>
                  <a:lnTo>
                    <a:pt x="416" y="343"/>
                  </a:lnTo>
                  <a:lnTo>
                    <a:pt x="419" y="345"/>
                  </a:lnTo>
                  <a:lnTo>
                    <a:pt x="414" y="366"/>
                  </a:lnTo>
                  <a:lnTo>
                    <a:pt x="410" y="365"/>
                  </a:lnTo>
                  <a:lnTo>
                    <a:pt x="410" y="365"/>
                  </a:lnTo>
                  <a:lnTo>
                    <a:pt x="410" y="365"/>
                  </a:lnTo>
                  <a:lnTo>
                    <a:pt x="410" y="365"/>
                  </a:lnTo>
                  <a:lnTo>
                    <a:pt x="410" y="363"/>
                  </a:lnTo>
                  <a:lnTo>
                    <a:pt x="410" y="363"/>
                  </a:lnTo>
                  <a:lnTo>
                    <a:pt x="410" y="363"/>
                  </a:lnTo>
                  <a:lnTo>
                    <a:pt x="410" y="361"/>
                  </a:lnTo>
                  <a:lnTo>
                    <a:pt x="410" y="361"/>
                  </a:lnTo>
                  <a:lnTo>
                    <a:pt x="410" y="361"/>
                  </a:lnTo>
                  <a:lnTo>
                    <a:pt x="410" y="361"/>
                  </a:lnTo>
                  <a:lnTo>
                    <a:pt x="410" y="359"/>
                  </a:lnTo>
                  <a:lnTo>
                    <a:pt x="410" y="359"/>
                  </a:lnTo>
                  <a:lnTo>
                    <a:pt x="410" y="359"/>
                  </a:lnTo>
                  <a:lnTo>
                    <a:pt x="410" y="357"/>
                  </a:lnTo>
                  <a:lnTo>
                    <a:pt x="408" y="357"/>
                  </a:lnTo>
                  <a:lnTo>
                    <a:pt x="408" y="357"/>
                  </a:lnTo>
                  <a:lnTo>
                    <a:pt x="408" y="357"/>
                  </a:lnTo>
                  <a:lnTo>
                    <a:pt x="408" y="356"/>
                  </a:lnTo>
                  <a:lnTo>
                    <a:pt x="408" y="356"/>
                  </a:lnTo>
                  <a:lnTo>
                    <a:pt x="408" y="356"/>
                  </a:lnTo>
                  <a:lnTo>
                    <a:pt x="408" y="356"/>
                  </a:lnTo>
                  <a:lnTo>
                    <a:pt x="408" y="354"/>
                  </a:lnTo>
                  <a:lnTo>
                    <a:pt x="408" y="354"/>
                  </a:lnTo>
                  <a:lnTo>
                    <a:pt x="408" y="354"/>
                  </a:lnTo>
                  <a:lnTo>
                    <a:pt x="408" y="354"/>
                  </a:lnTo>
                  <a:lnTo>
                    <a:pt x="408" y="352"/>
                  </a:lnTo>
                  <a:lnTo>
                    <a:pt x="408" y="352"/>
                  </a:lnTo>
                  <a:lnTo>
                    <a:pt x="408" y="352"/>
                  </a:lnTo>
                  <a:lnTo>
                    <a:pt x="407" y="352"/>
                  </a:lnTo>
                  <a:lnTo>
                    <a:pt x="407" y="350"/>
                  </a:lnTo>
                  <a:lnTo>
                    <a:pt x="407" y="350"/>
                  </a:lnTo>
                  <a:lnTo>
                    <a:pt x="407" y="350"/>
                  </a:lnTo>
                  <a:lnTo>
                    <a:pt x="407" y="350"/>
                  </a:lnTo>
                  <a:lnTo>
                    <a:pt x="407" y="350"/>
                  </a:lnTo>
                  <a:lnTo>
                    <a:pt x="407" y="348"/>
                  </a:lnTo>
                  <a:lnTo>
                    <a:pt x="407" y="348"/>
                  </a:lnTo>
                  <a:lnTo>
                    <a:pt x="407" y="348"/>
                  </a:lnTo>
                  <a:lnTo>
                    <a:pt x="405" y="348"/>
                  </a:lnTo>
                  <a:lnTo>
                    <a:pt x="405" y="348"/>
                  </a:lnTo>
                  <a:lnTo>
                    <a:pt x="405" y="348"/>
                  </a:lnTo>
                  <a:lnTo>
                    <a:pt x="405" y="346"/>
                  </a:lnTo>
                  <a:lnTo>
                    <a:pt x="405" y="346"/>
                  </a:lnTo>
                  <a:lnTo>
                    <a:pt x="405" y="346"/>
                  </a:lnTo>
                  <a:lnTo>
                    <a:pt x="405" y="346"/>
                  </a:lnTo>
                  <a:lnTo>
                    <a:pt x="403" y="346"/>
                  </a:lnTo>
                  <a:lnTo>
                    <a:pt x="403" y="346"/>
                  </a:lnTo>
                  <a:lnTo>
                    <a:pt x="403" y="345"/>
                  </a:lnTo>
                  <a:lnTo>
                    <a:pt x="403" y="345"/>
                  </a:lnTo>
                  <a:lnTo>
                    <a:pt x="403" y="345"/>
                  </a:lnTo>
                  <a:lnTo>
                    <a:pt x="403" y="345"/>
                  </a:lnTo>
                  <a:lnTo>
                    <a:pt x="401" y="345"/>
                  </a:lnTo>
                  <a:lnTo>
                    <a:pt x="401" y="345"/>
                  </a:lnTo>
                  <a:lnTo>
                    <a:pt x="401" y="345"/>
                  </a:lnTo>
                  <a:lnTo>
                    <a:pt x="401" y="345"/>
                  </a:lnTo>
                  <a:lnTo>
                    <a:pt x="401" y="345"/>
                  </a:lnTo>
                  <a:lnTo>
                    <a:pt x="399" y="343"/>
                  </a:lnTo>
                  <a:lnTo>
                    <a:pt x="399" y="343"/>
                  </a:lnTo>
                  <a:lnTo>
                    <a:pt x="399" y="343"/>
                  </a:lnTo>
                  <a:lnTo>
                    <a:pt x="399" y="343"/>
                  </a:lnTo>
                  <a:lnTo>
                    <a:pt x="399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0" y="341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7" y="343"/>
                  </a:lnTo>
                  <a:lnTo>
                    <a:pt x="387" y="343"/>
                  </a:lnTo>
                  <a:lnTo>
                    <a:pt x="387" y="343"/>
                  </a:lnTo>
                  <a:lnTo>
                    <a:pt x="387" y="343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5" y="345"/>
                  </a:lnTo>
                  <a:lnTo>
                    <a:pt x="385" y="345"/>
                  </a:lnTo>
                  <a:lnTo>
                    <a:pt x="385" y="345"/>
                  </a:lnTo>
                  <a:lnTo>
                    <a:pt x="385" y="345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8"/>
                  </a:lnTo>
                  <a:lnTo>
                    <a:pt x="385" y="348"/>
                  </a:lnTo>
                  <a:lnTo>
                    <a:pt x="385" y="348"/>
                  </a:lnTo>
                  <a:lnTo>
                    <a:pt x="385" y="348"/>
                  </a:lnTo>
                  <a:lnTo>
                    <a:pt x="383" y="348"/>
                  </a:lnTo>
                  <a:lnTo>
                    <a:pt x="383" y="348"/>
                  </a:lnTo>
                  <a:lnTo>
                    <a:pt x="383" y="348"/>
                  </a:lnTo>
                  <a:lnTo>
                    <a:pt x="383" y="348"/>
                  </a:lnTo>
                  <a:lnTo>
                    <a:pt x="383" y="348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2"/>
                  </a:lnTo>
                  <a:lnTo>
                    <a:pt x="383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6"/>
                  </a:lnTo>
                  <a:lnTo>
                    <a:pt x="385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7"/>
                  </a:lnTo>
                  <a:lnTo>
                    <a:pt x="387" y="357"/>
                  </a:lnTo>
                  <a:lnTo>
                    <a:pt x="387" y="357"/>
                  </a:lnTo>
                  <a:lnTo>
                    <a:pt x="389" y="357"/>
                  </a:lnTo>
                  <a:lnTo>
                    <a:pt x="389" y="357"/>
                  </a:lnTo>
                  <a:lnTo>
                    <a:pt x="389" y="357"/>
                  </a:lnTo>
                  <a:lnTo>
                    <a:pt x="389" y="357"/>
                  </a:lnTo>
                  <a:lnTo>
                    <a:pt x="389" y="359"/>
                  </a:lnTo>
                  <a:lnTo>
                    <a:pt x="389" y="359"/>
                  </a:lnTo>
                  <a:lnTo>
                    <a:pt x="390" y="359"/>
                  </a:lnTo>
                  <a:lnTo>
                    <a:pt x="390" y="359"/>
                  </a:lnTo>
                  <a:lnTo>
                    <a:pt x="390" y="359"/>
                  </a:lnTo>
                  <a:lnTo>
                    <a:pt x="390" y="359"/>
                  </a:lnTo>
                  <a:lnTo>
                    <a:pt x="390" y="359"/>
                  </a:lnTo>
                  <a:lnTo>
                    <a:pt x="392" y="361"/>
                  </a:lnTo>
                  <a:lnTo>
                    <a:pt x="392" y="361"/>
                  </a:lnTo>
                  <a:lnTo>
                    <a:pt x="392" y="361"/>
                  </a:lnTo>
                  <a:lnTo>
                    <a:pt x="394" y="361"/>
                  </a:lnTo>
                  <a:lnTo>
                    <a:pt x="394" y="363"/>
                  </a:lnTo>
                  <a:lnTo>
                    <a:pt x="396" y="363"/>
                  </a:lnTo>
                  <a:lnTo>
                    <a:pt x="396" y="363"/>
                  </a:lnTo>
                  <a:lnTo>
                    <a:pt x="396" y="363"/>
                  </a:lnTo>
                  <a:lnTo>
                    <a:pt x="396" y="363"/>
                  </a:lnTo>
                  <a:lnTo>
                    <a:pt x="398" y="365"/>
                  </a:lnTo>
                  <a:lnTo>
                    <a:pt x="398" y="365"/>
                  </a:lnTo>
                  <a:lnTo>
                    <a:pt x="398" y="365"/>
                  </a:lnTo>
                  <a:lnTo>
                    <a:pt x="399" y="365"/>
                  </a:lnTo>
                  <a:lnTo>
                    <a:pt x="399" y="366"/>
                  </a:lnTo>
                  <a:lnTo>
                    <a:pt x="399" y="366"/>
                  </a:lnTo>
                  <a:lnTo>
                    <a:pt x="401" y="366"/>
                  </a:lnTo>
                  <a:lnTo>
                    <a:pt x="401" y="366"/>
                  </a:lnTo>
                  <a:lnTo>
                    <a:pt x="401" y="366"/>
                  </a:lnTo>
                  <a:lnTo>
                    <a:pt x="401" y="368"/>
                  </a:lnTo>
                  <a:lnTo>
                    <a:pt x="403" y="368"/>
                  </a:lnTo>
                  <a:lnTo>
                    <a:pt x="403" y="368"/>
                  </a:lnTo>
                  <a:lnTo>
                    <a:pt x="403" y="368"/>
                  </a:lnTo>
                  <a:lnTo>
                    <a:pt x="403" y="368"/>
                  </a:lnTo>
                  <a:lnTo>
                    <a:pt x="405" y="370"/>
                  </a:lnTo>
                  <a:lnTo>
                    <a:pt x="405" y="370"/>
                  </a:lnTo>
                  <a:lnTo>
                    <a:pt x="405" y="370"/>
                  </a:lnTo>
                  <a:lnTo>
                    <a:pt x="405" y="370"/>
                  </a:lnTo>
                  <a:lnTo>
                    <a:pt x="407" y="370"/>
                  </a:lnTo>
                  <a:lnTo>
                    <a:pt x="407" y="372"/>
                  </a:lnTo>
                  <a:lnTo>
                    <a:pt x="407" y="372"/>
                  </a:lnTo>
                  <a:lnTo>
                    <a:pt x="407" y="372"/>
                  </a:lnTo>
                  <a:lnTo>
                    <a:pt x="407" y="372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408" y="375"/>
                  </a:lnTo>
                  <a:lnTo>
                    <a:pt x="408" y="375"/>
                  </a:lnTo>
                  <a:lnTo>
                    <a:pt x="410" y="375"/>
                  </a:lnTo>
                  <a:lnTo>
                    <a:pt x="410" y="375"/>
                  </a:lnTo>
                  <a:lnTo>
                    <a:pt x="410" y="377"/>
                  </a:lnTo>
                  <a:lnTo>
                    <a:pt x="410" y="377"/>
                  </a:lnTo>
                  <a:lnTo>
                    <a:pt x="410" y="377"/>
                  </a:lnTo>
                  <a:lnTo>
                    <a:pt x="410" y="377"/>
                  </a:lnTo>
                  <a:lnTo>
                    <a:pt x="410" y="377"/>
                  </a:lnTo>
                  <a:lnTo>
                    <a:pt x="410" y="379"/>
                  </a:lnTo>
                  <a:lnTo>
                    <a:pt x="412" y="379"/>
                  </a:lnTo>
                  <a:lnTo>
                    <a:pt x="412" y="379"/>
                  </a:lnTo>
                  <a:lnTo>
                    <a:pt x="412" y="379"/>
                  </a:lnTo>
                  <a:lnTo>
                    <a:pt x="412" y="379"/>
                  </a:lnTo>
                  <a:lnTo>
                    <a:pt x="412" y="381"/>
                  </a:lnTo>
                  <a:lnTo>
                    <a:pt x="412" y="381"/>
                  </a:lnTo>
                  <a:lnTo>
                    <a:pt x="412" y="381"/>
                  </a:lnTo>
                  <a:lnTo>
                    <a:pt x="412" y="381"/>
                  </a:lnTo>
                  <a:lnTo>
                    <a:pt x="412" y="383"/>
                  </a:lnTo>
                  <a:lnTo>
                    <a:pt x="412" y="383"/>
                  </a:lnTo>
                  <a:lnTo>
                    <a:pt x="412" y="383"/>
                  </a:lnTo>
                  <a:lnTo>
                    <a:pt x="412" y="383"/>
                  </a:lnTo>
                  <a:lnTo>
                    <a:pt x="412" y="384"/>
                  </a:lnTo>
                  <a:lnTo>
                    <a:pt x="412" y="384"/>
                  </a:lnTo>
                  <a:lnTo>
                    <a:pt x="412" y="384"/>
                  </a:lnTo>
                  <a:lnTo>
                    <a:pt x="412" y="384"/>
                  </a:lnTo>
                  <a:lnTo>
                    <a:pt x="412" y="384"/>
                  </a:lnTo>
                  <a:lnTo>
                    <a:pt x="412" y="386"/>
                  </a:lnTo>
                  <a:lnTo>
                    <a:pt x="412" y="386"/>
                  </a:lnTo>
                  <a:lnTo>
                    <a:pt x="412" y="386"/>
                  </a:lnTo>
                  <a:lnTo>
                    <a:pt x="412" y="386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12" y="390"/>
                  </a:lnTo>
                  <a:lnTo>
                    <a:pt x="412" y="390"/>
                  </a:lnTo>
                  <a:lnTo>
                    <a:pt x="412" y="390"/>
                  </a:lnTo>
                  <a:lnTo>
                    <a:pt x="410" y="390"/>
                  </a:lnTo>
                  <a:lnTo>
                    <a:pt x="410" y="392"/>
                  </a:lnTo>
                  <a:lnTo>
                    <a:pt x="410" y="392"/>
                  </a:lnTo>
                  <a:lnTo>
                    <a:pt x="410" y="392"/>
                  </a:lnTo>
                  <a:lnTo>
                    <a:pt x="410" y="394"/>
                  </a:lnTo>
                  <a:lnTo>
                    <a:pt x="410" y="394"/>
                  </a:lnTo>
                  <a:lnTo>
                    <a:pt x="410" y="394"/>
                  </a:lnTo>
                  <a:lnTo>
                    <a:pt x="410" y="394"/>
                  </a:lnTo>
                  <a:lnTo>
                    <a:pt x="408" y="395"/>
                  </a:lnTo>
                  <a:lnTo>
                    <a:pt x="408" y="395"/>
                  </a:lnTo>
                  <a:lnTo>
                    <a:pt x="408" y="395"/>
                  </a:lnTo>
                  <a:lnTo>
                    <a:pt x="408" y="395"/>
                  </a:lnTo>
                  <a:lnTo>
                    <a:pt x="408" y="395"/>
                  </a:lnTo>
                  <a:lnTo>
                    <a:pt x="408" y="397"/>
                  </a:lnTo>
                  <a:lnTo>
                    <a:pt x="407" y="397"/>
                  </a:lnTo>
                  <a:lnTo>
                    <a:pt x="407" y="397"/>
                  </a:lnTo>
                  <a:lnTo>
                    <a:pt x="407" y="397"/>
                  </a:lnTo>
                  <a:lnTo>
                    <a:pt x="407" y="397"/>
                  </a:lnTo>
                  <a:lnTo>
                    <a:pt x="407" y="399"/>
                  </a:lnTo>
                  <a:lnTo>
                    <a:pt x="407" y="399"/>
                  </a:lnTo>
                  <a:lnTo>
                    <a:pt x="405" y="399"/>
                  </a:lnTo>
                  <a:lnTo>
                    <a:pt x="405" y="399"/>
                  </a:lnTo>
                  <a:lnTo>
                    <a:pt x="405" y="399"/>
                  </a:lnTo>
                  <a:lnTo>
                    <a:pt x="405" y="399"/>
                  </a:lnTo>
                  <a:lnTo>
                    <a:pt x="403" y="401"/>
                  </a:lnTo>
                  <a:lnTo>
                    <a:pt x="403" y="401"/>
                  </a:lnTo>
                  <a:lnTo>
                    <a:pt x="403" y="401"/>
                  </a:lnTo>
                  <a:lnTo>
                    <a:pt x="403" y="401"/>
                  </a:lnTo>
                  <a:lnTo>
                    <a:pt x="403" y="401"/>
                  </a:lnTo>
                  <a:lnTo>
                    <a:pt x="401" y="401"/>
                  </a:lnTo>
                  <a:lnTo>
                    <a:pt x="401" y="401"/>
                  </a:lnTo>
                  <a:lnTo>
                    <a:pt x="401" y="401"/>
                  </a:lnTo>
                  <a:lnTo>
                    <a:pt x="401" y="403"/>
                  </a:lnTo>
                  <a:lnTo>
                    <a:pt x="399" y="403"/>
                  </a:lnTo>
                  <a:lnTo>
                    <a:pt x="399" y="403"/>
                  </a:lnTo>
                  <a:lnTo>
                    <a:pt x="399" y="403"/>
                  </a:lnTo>
                  <a:lnTo>
                    <a:pt x="399" y="403"/>
                  </a:lnTo>
                  <a:lnTo>
                    <a:pt x="398" y="403"/>
                  </a:lnTo>
                  <a:lnTo>
                    <a:pt x="398" y="403"/>
                  </a:lnTo>
                  <a:lnTo>
                    <a:pt x="398" y="403"/>
                  </a:lnTo>
                  <a:lnTo>
                    <a:pt x="396" y="403"/>
                  </a:lnTo>
                  <a:lnTo>
                    <a:pt x="396" y="403"/>
                  </a:lnTo>
                  <a:lnTo>
                    <a:pt x="396" y="403"/>
                  </a:lnTo>
                  <a:lnTo>
                    <a:pt x="396" y="403"/>
                  </a:lnTo>
                  <a:lnTo>
                    <a:pt x="394" y="403"/>
                  </a:lnTo>
                  <a:lnTo>
                    <a:pt x="394" y="403"/>
                  </a:lnTo>
                  <a:lnTo>
                    <a:pt x="394" y="403"/>
                  </a:lnTo>
                  <a:lnTo>
                    <a:pt x="392" y="403"/>
                  </a:lnTo>
                  <a:lnTo>
                    <a:pt x="392" y="403"/>
                  </a:lnTo>
                  <a:lnTo>
                    <a:pt x="392" y="403"/>
                  </a:lnTo>
                  <a:lnTo>
                    <a:pt x="390" y="403"/>
                  </a:lnTo>
                  <a:lnTo>
                    <a:pt x="390" y="403"/>
                  </a:lnTo>
                  <a:lnTo>
                    <a:pt x="390" y="403"/>
                  </a:lnTo>
                  <a:lnTo>
                    <a:pt x="389" y="403"/>
                  </a:lnTo>
                  <a:lnTo>
                    <a:pt x="389" y="403"/>
                  </a:lnTo>
                  <a:lnTo>
                    <a:pt x="389" y="403"/>
                  </a:lnTo>
                  <a:lnTo>
                    <a:pt x="387" y="403"/>
                  </a:lnTo>
                  <a:lnTo>
                    <a:pt x="387" y="403"/>
                  </a:lnTo>
                  <a:lnTo>
                    <a:pt x="387" y="403"/>
                  </a:lnTo>
                  <a:lnTo>
                    <a:pt x="385" y="403"/>
                  </a:lnTo>
                  <a:lnTo>
                    <a:pt x="385" y="403"/>
                  </a:lnTo>
                  <a:lnTo>
                    <a:pt x="385" y="403"/>
                  </a:lnTo>
                  <a:lnTo>
                    <a:pt x="385" y="403"/>
                  </a:lnTo>
                  <a:lnTo>
                    <a:pt x="383" y="403"/>
                  </a:lnTo>
                  <a:lnTo>
                    <a:pt x="383" y="403"/>
                  </a:lnTo>
                  <a:lnTo>
                    <a:pt x="383" y="403"/>
                  </a:lnTo>
                  <a:lnTo>
                    <a:pt x="383" y="403"/>
                  </a:lnTo>
                  <a:lnTo>
                    <a:pt x="381" y="403"/>
                  </a:lnTo>
                  <a:lnTo>
                    <a:pt x="381" y="403"/>
                  </a:lnTo>
                  <a:lnTo>
                    <a:pt x="381" y="403"/>
                  </a:lnTo>
                  <a:lnTo>
                    <a:pt x="381" y="401"/>
                  </a:lnTo>
                  <a:lnTo>
                    <a:pt x="380" y="401"/>
                  </a:lnTo>
                  <a:lnTo>
                    <a:pt x="380" y="401"/>
                  </a:lnTo>
                  <a:lnTo>
                    <a:pt x="380" y="401"/>
                  </a:lnTo>
                  <a:lnTo>
                    <a:pt x="380" y="401"/>
                  </a:lnTo>
                  <a:lnTo>
                    <a:pt x="378" y="401"/>
                  </a:lnTo>
                  <a:lnTo>
                    <a:pt x="378" y="401"/>
                  </a:lnTo>
                  <a:lnTo>
                    <a:pt x="378" y="401"/>
                  </a:lnTo>
                  <a:lnTo>
                    <a:pt x="378" y="401"/>
                  </a:lnTo>
                  <a:lnTo>
                    <a:pt x="376" y="401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2" y="397"/>
                  </a:lnTo>
                  <a:lnTo>
                    <a:pt x="372" y="397"/>
                  </a:lnTo>
                  <a:lnTo>
                    <a:pt x="372" y="397"/>
                  </a:lnTo>
                  <a:lnTo>
                    <a:pt x="372" y="397"/>
                  </a:lnTo>
                  <a:lnTo>
                    <a:pt x="372" y="397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7" y="395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3" y="395"/>
                  </a:lnTo>
                  <a:lnTo>
                    <a:pt x="363" y="395"/>
                  </a:lnTo>
                  <a:lnTo>
                    <a:pt x="363" y="395"/>
                  </a:lnTo>
                  <a:lnTo>
                    <a:pt x="363" y="397"/>
                  </a:lnTo>
                  <a:lnTo>
                    <a:pt x="363" y="397"/>
                  </a:lnTo>
                  <a:lnTo>
                    <a:pt x="363" y="397"/>
                  </a:lnTo>
                  <a:lnTo>
                    <a:pt x="363" y="397"/>
                  </a:lnTo>
                  <a:lnTo>
                    <a:pt x="360" y="395"/>
                  </a:lnTo>
                  <a:close/>
                  <a:moveTo>
                    <a:pt x="428" y="345"/>
                  </a:moveTo>
                  <a:lnTo>
                    <a:pt x="488" y="350"/>
                  </a:lnTo>
                  <a:lnTo>
                    <a:pt x="486" y="374"/>
                  </a:lnTo>
                  <a:lnTo>
                    <a:pt x="481" y="374"/>
                  </a:lnTo>
                  <a:lnTo>
                    <a:pt x="481" y="374"/>
                  </a:lnTo>
                  <a:lnTo>
                    <a:pt x="481" y="372"/>
                  </a:lnTo>
                  <a:lnTo>
                    <a:pt x="481" y="372"/>
                  </a:lnTo>
                  <a:lnTo>
                    <a:pt x="481" y="372"/>
                  </a:lnTo>
                  <a:lnTo>
                    <a:pt x="481" y="370"/>
                  </a:lnTo>
                  <a:lnTo>
                    <a:pt x="481" y="370"/>
                  </a:lnTo>
                  <a:lnTo>
                    <a:pt x="481" y="370"/>
                  </a:lnTo>
                  <a:lnTo>
                    <a:pt x="481" y="370"/>
                  </a:lnTo>
                  <a:lnTo>
                    <a:pt x="481" y="368"/>
                  </a:lnTo>
                  <a:lnTo>
                    <a:pt x="481" y="368"/>
                  </a:lnTo>
                  <a:lnTo>
                    <a:pt x="481" y="368"/>
                  </a:lnTo>
                  <a:lnTo>
                    <a:pt x="481" y="366"/>
                  </a:lnTo>
                  <a:lnTo>
                    <a:pt x="481" y="366"/>
                  </a:lnTo>
                  <a:lnTo>
                    <a:pt x="481" y="366"/>
                  </a:lnTo>
                  <a:lnTo>
                    <a:pt x="481" y="366"/>
                  </a:lnTo>
                  <a:lnTo>
                    <a:pt x="481" y="365"/>
                  </a:lnTo>
                  <a:lnTo>
                    <a:pt x="479" y="365"/>
                  </a:lnTo>
                  <a:lnTo>
                    <a:pt x="479" y="365"/>
                  </a:lnTo>
                  <a:lnTo>
                    <a:pt x="479" y="365"/>
                  </a:lnTo>
                  <a:lnTo>
                    <a:pt x="479" y="363"/>
                  </a:lnTo>
                  <a:lnTo>
                    <a:pt x="479" y="363"/>
                  </a:lnTo>
                  <a:lnTo>
                    <a:pt x="479" y="363"/>
                  </a:lnTo>
                  <a:lnTo>
                    <a:pt x="479" y="363"/>
                  </a:lnTo>
                  <a:lnTo>
                    <a:pt x="479" y="361"/>
                  </a:lnTo>
                  <a:lnTo>
                    <a:pt x="479" y="361"/>
                  </a:lnTo>
                  <a:lnTo>
                    <a:pt x="477" y="361"/>
                  </a:lnTo>
                  <a:lnTo>
                    <a:pt x="477" y="361"/>
                  </a:lnTo>
                  <a:lnTo>
                    <a:pt x="477" y="361"/>
                  </a:lnTo>
                  <a:lnTo>
                    <a:pt x="477" y="359"/>
                  </a:lnTo>
                  <a:lnTo>
                    <a:pt x="477" y="359"/>
                  </a:lnTo>
                  <a:lnTo>
                    <a:pt x="477" y="359"/>
                  </a:lnTo>
                  <a:lnTo>
                    <a:pt x="477" y="359"/>
                  </a:lnTo>
                  <a:lnTo>
                    <a:pt x="477" y="359"/>
                  </a:lnTo>
                  <a:lnTo>
                    <a:pt x="475" y="359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2" y="354"/>
                  </a:lnTo>
                  <a:lnTo>
                    <a:pt x="472" y="354"/>
                  </a:lnTo>
                  <a:lnTo>
                    <a:pt x="470" y="354"/>
                  </a:lnTo>
                  <a:lnTo>
                    <a:pt x="470" y="354"/>
                  </a:lnTo>
                  <a:lnTo>
                    <a:pt x="470" y="354"/>
                  </a:lnTo>
                  <a:lnTo>
                    <a:pt x="470" y="354"/>
                  </a:lnTo>
                  <a:lnTo>
                    <a:pt x="470" y="354"/>
                  </a:lnTo>
                  <a:lnTo>
                    <a:pt x="468" y="354"/>
                  </a:lnTo>
                  <a:lnTo>
                    <a:pt x="468" y="354"/>
                  </a:lnTo>
                  <a:lnTo>
                    <a:pt x="468" y="354"/>
                  </a:lnTo>
                  <a:lnTo>
                    <a:pt x="468" y="354"/>
                  </a:lnTo>
                  <a:lnTo>
                    <a:pt x="466" y="354"/>
                  </a:lnTo>
                  <a:lnTo>
                    <a:pt x="466" y="354"/>
                  </a:lnTo>
                  <a:lnTo>
                    <a:pt x="466" y="354"/>
                  </a:lnTo>
                  <a:lnTo>
                    <a:pt x="466" y="352"/>
                  </a:lnTo>
                  <a:lnTo>
                    <a:pt x="466" y="352"/>
                  </a:lnTo>
                  <a:lnTo>
                    <a:pt x="459" y="403"/>
                  </a:lnTo>
                  <a:lnTo>
                    <a:pt x="459" y="403"/>
                  </a:lnTo>
                  <a:lnTo>
                    <a:pt x="459" y="403"/>
                  </a:lnTo>
                  <a:lnTo>
                    <a:pt x="459" y="403"/>
                  </a:lnTo>
                  <a:lnTo>
                    <a:pt x="459" y="403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10"/>
                  </a:lnTo>
                  <a:lnTo>
                    <a:pt x="463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6" y="410"/>
                  </a:lnTo>
                  <a:lnTo>
                    <a:pt x="466" y="410"/>
                  </a:lnTo>
                  <a:lnTo>
                    <a:pt x="466" y="410"/>
                  </a:lnTo>
                  <a:lnTo>
                    <a:pt x="466" y="410"/>
                  </a:lnTo>
                  <a:lnTo>
                    <a:pt x="468" y="410"/>
                  </a:lnTo>
                  <a:lnTo>
                    <a:pt x="468" y="410"/>
                  </a:lnTo>
                  <a:lnTo>
                    <a:pt x="468" y="410"/>
                  </a:lnTo>
                  <a:lnTo>
                    <a:pt x="470" y="410"/>
                  </a:lnTo>
                  <a:lnTo>
                    <a:pt x="468" y="413"/>
                  </a:lnTo>
                  <a:lnTo>
                    <a:pt x="432" y="410"/>
                  </a:lnTo>
                  <a:lnTo>
                    <a:pt x="432" y="406"/>
                  </a:lnTo>
                  <a:lnTo>
                    <a:pt x="432" y="406"/>
                  </a:lnTo>
                  <a:lnTo>
                    <a:pt x="434" y="406"/>
                  </a:lnTo>
                  <a:lnTo>
                    <a:pt x="434" y="406"/>
                  </a:lnTo>
                  <a:lnTo>
                    <a:pt x="436" y="406"/>
                  </a:lnTo>
                  <a:lnTo>
                    <a:pt x="436" y="406"/>
                  </a:lnTo>
                  <a:lnTo>
                    <a:pt x="436" y="406"/>
                  </a:lnTo>
                  <a:lnTo>
                    <a:pt x="436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3"/>
                  </a:lnTo>
                  <a:lnTo>
                    <a:pt x="443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1"/>
                  </a:lnTo>
                  <a:lnTo>
                    <a:pt x="445" y="401"/>
                  </a:lnTo>
                  <a:lnTo>
                    <a:pt x="445" y="401"/>
                  </a:lnTo>
                  <a:lnTo>
                    <a:pt x="445" y="401"/>
                  </a:lnTo>
                  <a:lnTo>
                    <a:pt x="450" y="350"/>
                  </a:lnTo>
                  <a:lnTo>
                    <a:pt x="450" y="350"/>
                  </a:lnTo>
                  <a:lnTo>
                    <a:pt x="450" y="350"/>
                  </a:lnTo>
                  <a:lnTo>
                    <a:pt x="448" y="350"/>
                  </a:lnTo>
                  <a:lnTo>
                    <a:pt x="448" y="350"/>
                  </a:lnTo>
                  <a:lnTo>
                    <a:pt x="448" y="350"/>
                  </a:lnTo>
                  <a:lnTo>
                    <a:pt x="448" y="350"/>
                  </a:lnTo>
                  <a:lnTo>
                    <a:pt x="446" y="350"/>
                  </a:lnTo>
                  <a:lnTo>
                    <a:pt x="446" y="350"/>
                  </a:lnTo>
                  <a:lnTo>
                    <a:pt x="446" y="350"/>
                  </a:lnTo>
                  <a:lnTo>
                    <a:pt x="446" y="350"/>
                  </a:lnTo>
                  <a:lnTo>
                    <a:pt x="446" y="350"/>
                  </a:lnTo>
                  <a:lnTo>
                    <a:pt x="445" y="350"/>
                  </a:lnTo>
                  <a:lnTo>
                    <a:pt x="445" y="350"/>
                  </a:lnTo>
                  <a:lnTo>
                    <a:pt x="445" y="352"/>
                  </a:lnTo>
                  <a:lnTo>
                    <a:pt x="445" y="352"/>
                  </a:lnTo>
                  <a:lnTo>
                    <a:pt x="445" y="352"/>
                  </a:lnTo>
                  <a:lnTo>
                    <a:pt x="443" y="352"/>
                  </a:lnTo>
                  <a:lnTo>
                    <a:pt x="443" y="352"/>
                  </a:lnTo>
                  <a:lnTo>
                    <a:pt x="443" y="352"/>
                  </a:lnTo>
                  <a:lnTo>
                    <a:pt x="443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39" y="352"/>
                  </a:lnTo>
                  <a:lnTo>
                    <a:pt x="439" y="354"/>
                  </a:lnTo>
                  <a:lnTo>
                    <a:pt x="439" y="354"/>
                  </a:lnTo>
                  <a:lnTo>
                    <a:pt x="439" y="354"/>
                  </a:lnTo>
                  <a:lnTo>
                    <a:pt x="439" y="354"/>
                  </a:lnTo>
                  <a:lnTo>
                    <a:pt x="437" y="354"/>
                  </a:lnTo>
                  <a:lnTo>
                    <a:pt x="437" y="354"/>
                  </a:lnTo>
                  <a:lnTo>
                    <a:pt x="437" y="354"/>
                  </a:lnTo>
                  <a:lnTo>
                    <a:pt x="437" y="356"/>
                  </a:lnTo>
                  <a:lnTo>
                    <a:pt x="437" y="356"/>
                  </a:lnTo>
                  <a:lnTo>
                    <a:pt x="436" y="356"/>
                  </a:lnTo>
                  <a:lnTo>
                    <a:pt x="436" y="356"/>
                  </a:lnTo>
                  <a:lnTo>
                    <a:pt x="436" y="356"/>
                  </a:lnTo>
                  <a:lnTo>
                    <a:pt x="436" y="356"/>
                  </a:lnTo>
                  <a:lnTo>
                    <a:pt x="436" y="357"/>
                  </a:lnTo>
                  <a:lnTo>
                    <a:pt x="436" y="357"/>
                  </a:lnTo>
                  <a:lnTo>
                    <a:pt x="436" y="357"/>
                  </a:lnTo>
                  <a:lnTo>
                    <a:pt x="434" y="357"/>
                  </a:lnTo>
                  <a:lnTo>
                    <a:pt x="434" y="357"/>
                  </a:lnTo>
                  <a:lnTo>
                    <a:pt x="434" y="357"/>
                  </a:lnTo>
                  <a:lnTo>
                    <a:pt x="434" y="359"/>
                  </a:lnTo>
                  <a:lnTo>
                    <a:pt x="434" y="359"/>
                  </a:lnTo>
                  <a:lnTo>
                    <a:pt x="434" y="359"/>
                  </a:lnTo>
                  <a:lnTo>
                    <a:pt x="432" y="359"/>
                  </a:lnTo>
                  <a:lnTo>
                    <a:pt x="432" y="361"/>
                  </a:lnTo>
                  <a:lnTo>
                    <a:pt x="432" y="361"/>
                  </a:lnTo>
                  <a:lnTo>
                    <a:pt x="432" y="361"/>
                  </a:lnTo>
                  <a:lnTo>
                    <a:pt x="432" y="361"/>
                  </a:lnTo>
                  <a:lnTo>
                    <a:pt x="432" y="363"/>
                  </a:lnTo>
                  <a:lnTo>
                    <a:pt x="432" y="363"/>
                  </a:lnTo>
                  <a:lnTo>
                    <a:pt x="432" y="363"/>
                  </a:lnTo>
                  <a:lnTo>
                    <a:pt x="430" y="363"/>
                  </a:lnTo>
                  <a:lnTo>
                    <a:pt x="430" y="365"/>
                  </a:lnTo>
                  <a:lnTo>
                    <a:pt x="430" y="365"/>
                  </a:lnTo>
                  <a:lnTo>
                    <a:pt x="430" y="365"/>
                  </a:lnTo>
                  <a:lnTo>
                    <a:pt x="430" y="366"/>
                  </a:lnTo>
                  <a:lnTo>
                    <a:pt x="430" y="366"/>
                  </a:lnTo>
                  <a:lnTo>
                    <a:pt x="430" y="366"/>
                  </a:lnTo>
                  <a:lnTo>
                    <a:pt x="430" y="366"/>
                  </a:lnTo>
                  <a:lnTo>
                    <a:pt x="425" y="366"/>
                  </a:lnTo>
                  <a:lnTo>
                    <a:pt x="428" y="345"/>
                  </a:ln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7" name="í$ļíḑe">
              <a:extLst>
                <a:ext uri="{FF2B5EF4-FFF2-40B4-BE49-F238E27FC236}">
                  <a16:creationId xmlns:a16="http://schemas.microsoft.com/office/drawing/2014/main" id="{7D9A418C-544D-405D-BDF7-E925638BA026}"/>
                </a:ext>
              </a:extLst>
            </p:cNvPr>
            <p:cNvSpPr/>
            <p:nvPr/>
          </p:nvSpPr>
          <p:spPr bwMode="auto">
            <a:xfrm>
              <a:off x="2875760" y="4023875"/>
              <a:ext cx="249621" cy="320066"/>
            </a:xfrm>
            <a:custGeom>
              <a:avLst/>
              <a:gdLst>
                <a:gd name="T0" fmla="*/ 38 w 69"/>
                <a:gd name="T1" fmla="*/ 86 h 86"/>
                <a:gd name="T2" fmla="*/ 26 w 69"/>
                <a:gd name="T3" fmla="*/ 84 h 86"/>
                <a:gd name="T4" fmla="*/ 21 w 69"/>
                <a:gd name="T5" fmla="*/ 83 h 86"/>
                <a:gd name="T6" fmla="*/ 9 w 69"/>
                <a:gd name="T7" fmla="*/ 86 h 86"/>
                <a:gd name="T8" fmla="*/ 0 w 69"/>
                <a:gd name="T9" fmla="*/ 64 h 86"/>
                <a:gd name="T10" fmla="*/ 4 w 69"/>
                <a:gd name="T11" fmla="*/ 63 h 86"/>
                <a:gd name="T12" fmla="*/ 38 w 69"/>
                <a:gd name="T13" fmla="*/ 83 h 86"/>
                <a:gd name="T14" fmla="*/ 58 w 69"/>
                <a:gd name="T15" fmla="*/ 67 h 86"/>
                <a:gd name="T16" fmla="*/ 33 w 69"/>
                <a:gd name="T17" fmla="*/ 48 h 86"/>
                <a:gd name="T18" fmla="*/ 6 w 69"/>
                <a:gd name="T19" fmla="*/ 23 h 86"/>
                <a:gd name="T20" fmla="*/ 33 w 69"/>
                <a:gd name="T21" fmla="*/ 0 h 86"/>
                <a:gd name="T22" fmla="*/ 46 w 69"/>
                <a:gd name="T23" fmla="*/ 2 h 86"/>
                <a:gd name="T24" fmla="*/ 50 w 69"/>
                <a:gd name="T25" fmla="*/ 2 h 86"/>
                <a:gd name="T26" fmla="*/ 58 w 69"/>
                <a:gd name="T27" fmla="*/ 0 h 86"/>
                <a:gd name="T28" fmla="*/ 66 w 69"/>
                <a:gd name="T29" fmla="*/ 20 h 86"/>
                <a:gd name="T30" fmla="*/ 62 w 69"/>
                <a:gd name="T31" fmla="*/ 21 h 86"/>
                <a:gd name="T32" fmla="*/ 56 w 69"/>
                <a:gd name="T33" fmla="*/ 13 h 86"/>
                <a:gd name="T34" fmla="*/ 33 w 69"/>
                <a:gd name="T35" fmla="*/ 4 h 86"/>
                <a:gd name="T36" fmla="*/ 15 w 69"/>
                <a:gd name="T37" fmla="*/ 18 h 86"/>
                <a:gd name="T38" fmla="*/ 39 w 69"/>
                <a:gd name="T39" fmla="*/ 35 h 86"/>
                <a:gd name="T40" fmla="*/ 69 w 69"/>
                <a:gd name="T41" fmla="*/ 61 h 86"/>
                <a:gd name="T42" fmla="*/ 38 w 69"/>
                <a:gd name="T4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86">
                  <a:moveTo>
                    <a:pt x="38" y="86"/>
                  </a:moveTo>
                  <a:cubicBezTo>
                    <a:pt x="35" y="86"/>
                    <a:pt x="31" y="86"/>
                    <a:pt x="26" y="84"/>
                  </a:cubicBezTo>
                  <a:cubicBezTo>
                    <a:pt x="23" y="83"/>
                    <a:pt x="22" y="83"/>
                    <a:pt x="21" y="83"/>
                  </a:cubicBezTo>
                  <a:cubicBezTo>
                    <a:pt x="16" y="83"/>
                    <a:pt x="12" y="85"/>
                    <a:pt x="9" y="8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7" y="67"/>
                    <a:pt x="20" y="83"/>
                    <a:pt x="38" y="83"/>
                  </a:cubicBezTo>
                  <a:cubicBezTo>
                    <a:pt x="52" y="83"/>
                    <a:pt x="58" y="74"/>
                    <a:pt x="58" y="67"/>
                  </a:cubicBezTo>
                  <a:cubicBezTo>
                    <a:pt x="58" y="58"/>
                    <a:pt x="50" y="54"/>
                    <a:pt x="33" y="48"/>
                  </a:cubicBezTo>
                  <a:cubicBezTo>
                    <a:pt x="24" y="45"/>
                    <a:pt x="6" y="39"/>
                    <a:pt x="6" y="23"/>
                  </a:cubicBezTo>
                  <a:cubicBezTo>
                    <a:pt x="6" y="12"/>
                    <a:pt x="14" y="0"/>
                    <a:pt x="33" y="0"/>
                  </a:cubicBezTo>
                  <a:cubicBezTo>
                    <a:pt x="36" y="0"/>
                    <a:pt x="37" y="0"/>
                    <a:pt x="46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1" y="2"/>
                    <a:pt x="54" y="2"/>
                    <a:pt x="58" y="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1" y="19"/>
                    <a:pt x="59" y="16"/>
                    <a:pt x="56" y="13"/>
                  </a:cubicBezTo>
                  <a:cubicBezTo>
                    <a:pt x="50" y="7"/>
                    <a:pt x="41" y="4"/>
                    <a:pt x="33" y="4"/>
                  </a:cubicBezTo>
                  <a:cubicBezTo>
                    <a:pt x="23" y="4"/>
                    <a:pt x="15" y="9"/>
                    <a:pt x="15" y="18"/>
                  </a:cubicBezTo>
                  <a:cubicBezTo>
                    <a:pt x="15" y="26"/>
                    <a:pt x="23" y="30"/>
                    <a:pt x="39" y="35"/>
                  </a:cubicBezTo>
                  <a:cubicBezTo>
                    <a:pt x="57" y="41"/>
                    <a:pt x="69" y="47"/>
                    <a:pt x="69" y="61"/>
                  </a:cubicBezTo>
                  <a:cubicBezTo>
                    <a:pt x="69" y="74"/>
                    <a:pt x="57" y="86"/>
                    <a:pt x="38" y="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8" name="îṧľiḓé">
              <a:extLst>
                <a:ext uri="{FF2B5EF4-FFF2-40B4-BE49-F238E27FC236}">
                  <a16:creationId xmlns:a16="http://schemas.microsoft.com/office/drawing/2014/main" id="{EB5A2B55-397B-4677-B8B9-025CE00971C9}"/>
                </a:ext>
              </a:extLst>
            </p:cNvPr>
            <p:cNvSpPr/>
            <p:nvPr/>
          </p:nvSpPr>
          <p:spPr bwMode="auto">
            <a:xfrm>
              <a:off x="3168261" y="4023875"/>
              <a:ext cx="307815" cy="320066"/>
            </a:xfrm>
            <a:custGeom>
              <a:avLst/>
              <a:gdLst>
                <a:gd name="T0" fmla="*/ 42 w 85"/>
                <a:gd name="T1" fmla="*/ 86 h 86"/>
                <a:gd name="T2" fmla="*/ 0 w 85"/>
                <a:gd name="T3" fmla="*/ 43 h 86"/>
                <a:gd name="T4" fmla="*/ 42 w 85"/>
                <a:gd name="T5" fmla="*/ 0 h 86"/>
                <a:gd name="T6" fmla="*/ 85 w 85"/>
                <a:gd name="T7" fmla="*/ 43 h 86"/>
                <a:gd name="T8" fmla="*/ 42 w 85"/>
                <a:gd name="T9" fmla="*/ 86 h 86"/>
                <a:gd name="T10" fmla="*/ 42 w 85"/>
                <a:gd name="T11" fmla="*/ 4 h 86"/>
                <a:gd name="T12" fmla="*/ 17 w 85"/>
                <a:gd name="T13" fmla="*/ 43 h 86"/>
                <a:gd name="T14" fmla="*/ 42 w 85"/>
                <a:gd name="T15" fmla="*/ 83 h 86"/>
                <a:gd name="T16" fmla="*/ 60 w 85"/>
                <a:gd name="T17" fmla="*/ 73 h 86"/>
                <a:gd name="T18" fmla="*/ 68 w 85"/>
                <a:gd name="T19" fmla="*/ 42 h 86"/>
                <a:gd name="T20" fmla="*/ 42 w 85"/>
                <a:gd name="T21" fmla="*/ 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cubicBezTo>
                    <a:pt x="25" y="86"/>
                    <a:pt x="0" y="73"/>
                    <a:pt x="0" y="43"/>
                  </a:cubicBezTo>
                  <a:cubicBezTo>
                    <a:pt x="0" y="13"/>
                    <a:pt x="25" y="0"/>
                    <a:pt x="42" y="0"/>
                  </a:cubicBezTo>
                  <a:cubicBezTo>
                    <a:pt x="59" y="0"/>
                    <a:pt x="85" y="13"/>
                    <a:pt x="85" y="43"/>
                  </a:cubicBezTo>
                  <a:cubicBezTo>
                    <a:pt x="85" y="73"/>
                    <a:pt x="59" y="86"/>
                    <a:pt x="42" y="86"/>
                  </a:cubicBezTo>
                  <a:close/>
                  <a:moveTo>
                    <a:pt x="42" y="4"/>
                  </a:moveTo>
                  <a:cubicBezTo>
                    <a:pt x="30" y="4"/>
                    <a:pt x="17" y="17"/>
                    <a:pt x="17" y="43"/>
                  </a:cubicBezTo>
                  <a:cubicBezTo>
                    <a:pt x="17" y="66"/>
                    <a:pt x="27" y="83"/>
                    <a:pt x="42" y="83"/>
                  </a:cubicBezTo>
                  <a:cubicBezTo>
                    <a:pt x="51" y="83"/>
                    <a:pt x="57" y="76"/>
                    <a:pt x="60" y="73"/>
                  </a:cubicBezTo>
                  <a:cubicBezTo>
                    <a:pt x="65" y="66"/>
                    <a:pt x="68" y="53"/>
                    <a:pt x="68" y="42"/>
                  </a:cubicBezTo>
                  <a:cubicBezTo>
                    <a:pt x="68" y="22"/>
                    <a:pt x="58" y="4"/>
                    <a:pt x="42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9" name="íšľíḓè">
              <a:extLst>
                <a:ext uri="{FF2B5EF4-FFF2-40B4-BE49-F238E27FC236}">
                  <a16:creationId xmlns:a16="http://schemas.microsoft.com/office/drawing/2014/main" id="{34BCAF76-BC6A-41F9-B45A-97DD2E6EB973}"/>
                </a:ext>
              </a:extLst>
            </p:cNvPr>
            <p:cNvSpPr/>
            <p:nvPr/>
          </p:nvSpPr>
          <p:spPr bwMode="auto">
            <a:xfrm>
              <a:off x="3515892" y="4030001"/>
              <a:ext cx="330786" cy="313940"/>
            </a:xfrm>
            <a:custGeom>
              <a:avLst/>
              <a:gdLst>
                <a:gd name="T0" fmla="*/ 91 w 91"/>
                <a:gd name="T1" fmla="*/ 4 h 84"/>
                <a:gd name="T2" fmla="*/ 87 w 91"/>
                <a:gd name="T3" fmla="*/ 4 h 84"/>
                <a:gd name="T4" fmla="*/ 78 w 91"/>
                <a:gd name="T5" fmla="*/ 13 h 84"/>
                <a:gd name="T6" fmla="*/ 78 w 91"/>
                <a:gd name="T7" fmla="*/ 57 h 84"/>
                <a:gd name="T8" fmla="*/ 46 w 91"/>
                <a:gd name="T9" fmla="*/ 84 h 84"/>
                <a:gd name="T10" fmla="*/ 13 w 91"/>
                <a:gd name="T11" fmla="*/ 56 h 84"/>
                <a:gd name="T12" fmla="*/ 13 w 91"/>
                <a:gd name="T13" fmla="*/ 12 h 84"/>
                <a:gd name="T14" fmla="*/ 4 w 91"/>
                <a:gd name="T15" fmla="*/ 4 h 84"/>
                <a:gd name="T16" fmla="*/ 0 w 91"/>
                <a:gd name="T17" fmla="*/ 4 h 84"/>
                <a:gd name="T18" fmla="*/ 0 w 91"/>
                <a:gd name="T19" fmla="*/ 0 h 84"/>
                <a:gd name="T20" fmla="*/ 42 w 91"/>
                <a:gd name="T21" fmla="*/ 0 h 84"/>
                <a:gd name="T22" fmla="*/ 42 w 91"/>
                <a:gd name="T23" fmla="*/ 4 h 84"/>
                <a:gd name="T24" fmla="*/ 38 w 91"/>
                <a:gd name="T25" fmla="*/ 4 h 84"/>
                <a:gd name="T26" fmla="*/ 28 w 91"/>
                <a:gd name="T27" fmla="*/ 12 h 84"/>
                <a:gd name="T28" fmla="*/ 28 w 91"/>
                <a:gd name="T29" fmla="*/ 54 h 84"/>
                <a:gd name="T30" fmla="*/ 51 w 91"/>
                <a:gd name="T31" fmla="*/ 80 h 84"/>
                <a:gd name="T32" fmla="*/ 73 w 91"/>
                <a:gd name="T33" fmla="*/ 58 h 84"/>
                <a:gd name="T34" fmla="*/ 73 w 91"/>
                <a:gd name="T35" fmla="*/ 13 h 84"/>
                <a:gd name="T36" fmla="*/ 64 w 91"/>
                <a:gd name="T37" fmla="*/ 4 h 84"/>
                <a:gd name="T38" fmla="*/ 61 w 91"/>
                <a:gd name="T39" fmla="*/ 4 h 84"/>
                <a:gd name="T40" fmla="*/ 61 w 91"/>
                <a:gd name="T41" fmla="*/ 0 h 84"/>
                <a:gd name="T42" fmla="*/ 91 w 91"/>
                <a:gd name="T43" fmla="*/ 0 h 84"/>
                <a:gd name="T44" fmla="*/ 91 w 91"/>
                <a:gd name="T45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84">
                  <a:moveTo>
                    <a:pt x="91" y="4"/>
                  </a:moveTo>
                  <a:cubicBezTo>
                    <a:pt x="87" y="4"/>
                    <a:pt x="87" y="4"/>
                    <a:pt x="87" y="4"/>
                  </a:cubicBezTo>
                  <a:cubicBezTo>
                    <a:pt x="80" y="4"/>
                    <a:pt x="78" y="7"/>
                    <a:pt x="78" y="13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70"/>
                    <a:pt x="70" y="84"/>
                    <a:pt x="46" y="84"/>
                  </a:cubicBezTo>
                  <a:cubicBezTo>
                    <a:pt x="30" y="84"/>
                    <a:pt x="13" y="77"/>
                    <a:pt x="13" y="56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7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8" y="6"/>
                    <a:pt x="28" y="12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71"/>
                    <a:pt x="39" y="80"/>
                    <a:pt x="51" y="80"/>
                  </a:cubicBezTo>
                  <a:cubicBezTo>
                    <a:pt x="64" y="80"/>
                    <a:pt x="73" y="70"/>
                    <a:pt x="73" y="58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8"/>
                    <a:pt x="70" y="4"/>
                    <a:pt x="64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1" y="0"/>
                    <a:pt x="91" y="0"/>
                    <a:pt x="91" y="0"/>
                  </a:cubicBezTo>
                  <a:lnTo>
                    <a:pt x="91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0" name="iṧļîďe">
              <a:extLst>
                <a:ext uri="{FF2B5EF4-FFF2-40B4-BE49-F238E27FC236}">
                  <a16:creationId xmlns:a16="http://schemas.microsoft.com/office/drawing/2014/main" id="{6AE2C8F5-23CA-4C2F-99F6-307ED91DAD47}"/>
                </a:ext>
              </a:extLst>
            </p:cNvPr>
            <p:cNvSpPr/>
            <p:nvPr/>
          </p:nvSpPr>
          <p:spPr bwMode="auto">
            <a:xfrm>
              <a:off x="3886495" y="4030001"/>
              <a:ext cx="336912" cy="306283"/>
            </a:xfrm>
            <a:custGeom>
              <a:avLst/>
              <a:gdLst>
                <a:gd name="T0" fmla="*/ 89 w 93"/>
                <a:gd name="T1" fmla="*/ 23 h 82"/>
                <a:gd name="T2" fmla="*/ 62 w 93"/>
                <a:gd name="T3" fmla="*/ 4 h 82"/>
                <a:gd name="T4" fmla="*/ 54 w 93"/>
                <a:gd name="T5" fmla="*/ 12 h 82"/>
                <a:gd name="T6" fmla="*/ 54 w 93"/>
                <a:gd name="T7" fmla="*/ 69 h 82"/>
                <a:gd name="T8" fmla="*/ 63 w 93"/>
                <a:gd name="T9" fmla="*/ 78 h 82"/>
                <a:gd name="T10" fmla="*/ 70 w 93"/>
                <a:gd name="T11" fmla="*/ 78 h 82"/>
                <a:gd name="T12" fmla="*/ 70 w 93"/>
                <a:gd name="T13" fmla="*/ 82 h 82"/>
                <a:gd name="T14" fmla="*/ 22 w 93"/>
                <a:gd name="T15" fmla="*/ 82 h 82"/>
                <a:gd name="T16" fmla="*/ 22 w 93"/>
                <a:gd name="T17" fmla="*/ 78 h 82"/>
                <a:gd name="T18" fmla="*/ 29 w 93"/>
                <a:gd name="T19" fmla="*/ 78 h 82"/>
                <a:gd name="T20" fmla="*/ 38 w 93"/>
                <a:gd name="T21" fmla="*/ 69 h 82"/>
                <a:gd name="T22" fmla="*/ 38 w 93"/>
                <a:gd name="T23" fmla="*/ 12 h 82"/>
                <a:gd name="T24" fmla="*/ 29 w 93"/>
                <a:gd name="T25" fmla="*/ 4 h 82"/>
                <a:gd name="T26" fmla="*/ 3 w 93"/>
                <a:gd name="T27" fmla="*/ 23 h 82"/>
                <a:gd name="T28" fmla="*/ 0 w 93"/>
                <a:gd name="T29" fmla="*/ 21 h 82"/>
                <a:gd name="T30" fmla="*/ 9 w 93"/>
                <a:gd name="T31" fmla="*/ 0 h 82"/>
                <a:gd name="T32" fmla="*/ 83 w 93"/>
                <a:gd name="T33" fmla="*/ 0 h 82"/>
                <a:gd name="T34" fmla="*/ 93 w 93"/>
                <a:gd name="T35" fmla="*/ 21 h 82"/>
                <a:gd name="T36" fmla="*/ 89 w 93"/>
                <a:gd name="T37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3" h="82">
                  <a:moveTo>
                    <a:pt x="89" y="23"/>
                  </a:moveTo>
                  <a:cubicBezTo>
                    <a:pt x="81" y="10"/>
                    <a:pt x="74" y="4"/>
                    <a:pt x="62" y="4"/>
                  </a:cubicBezTo>
                  <a:cubicBezTo>
                    <a:pt x="55" y="4"/>
                    <a:pt x="54" y="6"/>
                    <a:pt x="54" y="12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54" y="75"/>
                    <a:pt x="57" y="78"/>
                    <a:pt x="63" y="78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6" y="78"/>
                    <a:pt x="38" y="74"/>
                    <a:pt x="38" y="69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6"/>
                    <a:pt x="36" y="4"/>
                    <a:pt x="29" y="4"/>
                  </a:cubicBezTo>
                  <a:cubicBezTo>
                    <a:pt x="15" y="4"/>
                    <a:pt x="8" y="15"/>
                    <a:pt x="3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93" y="21"/>
                    <a:pt x="93" y="21"/>
                    <a:pt x="93" y="21"/>
                  </a:cubicBezTo>
                  <a:lnTo>
                    <a:pt x="89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1" name="íšļíḍè">
              <a:extLst>
                <a:ext uri="{FF2B5EF4-FFF2-40B4-BE49-F238E27FC236}">
                  <a16:creationId xmlns:a16="http://schemas.microsoft.com/office/drawing/2014/main" id="{94867FCD-F43C-42AF-9DF8-2011EF05AA7C}"/>
                </a:ext>
              </a:extLst>
            </p:cNvPr>
            <p:cNvSpPr/>
            <p:nvPr/>
          </p:nvSpPr>
          <p:spPr bwMode="auto">
            <a:xfrm>
              <a:off x="4263223" y="4030001"/>
              <a:ext cx="350694" cy="306283"/>
            </a:xfrm>
            <a:custGeom>
              <a:avLst/>
              <a:gdLst>
                <a:gd name="T0" fmla="*/ 55 w 97"/>
                <a:gd name="T1" fmla="*/ 82 h 82"/>
                <a:gd name="T2" fmla="*/ 55 w 97"/>
                <a:gd name="T3" fmla="*/ 78 h 82"/>
                <a:gd name="T4" fmla="*/ 59 w 97"/>
                <a:gd name="T5" fmla="*/ 78 h 82"/>
                <a:gd name="T6" fmla="*/ 69 w 97"/>
                <a:gd name="T7" fmla="*/ 71 h 82"/>
                <a:gd name="T8" fmla="*/ 69 w 97"/>
                <a:gd name="T9" fmla="*/ 43 h 82"/>
                <a:gd name="T10" fmla="*/ 28 w 97"/>
                <a:gd name="T11" fmla="*/ 43 h 82"/>
                <a:gd name="T12" fmla="*/ 28 w 97"/>
                <a:gd name="T13" fmla="*/ 71 h 82"/>
                <a:gd name="T14" fmla="*/ 38 w 97"/>
                <a:gd name="T15" fmla="*/ 78 h 82"/>
                <a:gd name="T16" fmla="*/ 42 w 97"/>
                <a:gd name="T17" fmla="*/ 78 h 82"/>
                <a:gd name="T18" fmla="*/ 42 w 97"/>
                <a:gd name="T19" fmla="*/ 82 h 82"/>
                <a:gd name="T20" fmla="*/ 0 w 97"/>
                <a:gd name="T21" fmla="*/ 82 h 82"/>
                <a:gd name="T22" fmla="*/ 0 w 97"/>
                <a:gd name="T23" fmla="*/ 78 h 82"/>
                <a:gd name="T24" fmla="*/ 4 w 97"/>
                <a:gd name="T25" fmla="*/ 78 h 82"/>
                <a:gd name="T26" fmla="*/ 13 w 97"/>
                <a:gd name="T27" fmla="*/ 71 h 82"/>
                <a:gd name="T28" fmla="*/ 13 w 97"/>
                <a:gd name="T29" fmla="*/ 12 h 82"/>
                <a:gd name="T30" fmla="*/ 4 w 97"/>
                <a:gd name="T31" fmla="*/ 4 h 82"/>
                <a:gd name="T32" fmla="*/ 0 w 97"/>
                <a:gd name="T33" fmla="*/ 4 h 82"/>
                <a:gd name="T34" fmla="*/ 0 w 97"/>
                <a:gd name="T35" fmla="*/ 0 h 82"/>
                <a:gd name="T36" fmla="*/ 42 w 97"/>
                <a:gd name="T37" fmla="*/ 0 h 82"/>
                <a:gd name="T38" fmla="*/ 42 w 97"/>
                <a:gd name="T39" fmla="*/ 4 h 82"/>
                <a:gd name="T40" fmla="*/ 38 w 97"/>
                <a:gd name="T41" fmla="*/ 4 h 82"/>
                <a:gd name="T42" fmla="*/ 28 w 97"/>
                <a:gd name="T43" fmla="*/ 12 h 82"/>
                <a:gd name="T44" fmla="*/ 28 w 97"/>
                <a:gd name="T45" fmla="*/ 39 h 82"/>
                <a:gd name="T46" fmla="*/ 69 w 97"/>
                <a:gd name="T47" fmla="*/ 39 h 82"/>
                <a:gd name="T48" fmla="*/ 69 w 97"/>
                <a:gd name="T49" fmla="*/ 12 h 82"/>
                <a:gd name="T50" fmla="*/ 59 w 97"/>
                <a:gd name="T51" fmla="*/ 4 h 82"/>
                <a:gd name="T52" fmla="*/ 55 w 97"/>
                <a:gd name="T53" fmla="*/ 4 h 82"/>
                <a:gd name="T54" fmla="*/ 55 w 97"/>
                <a:gd name="T55" fmla="*/ 0 h 82"/>
                <a:gd name="T56" fmla="*/ 97 w 97"/>
                <a:gd name="T57" fmla="*/ 0 h 82"/>
                <a:gd name="T58" fmla="*/ 97 w 97"/>
                <a:gd name="T59" fmla="*/ 4 h 82"/>
                <a:gd name="T60" fmla="*/ 93 w 97"/>
                <a:gd name="T61" fmla="*/ 4 h 82"/>
                <a:gd name="T62" fmla="*/ 84 w 97"/>
                <a:gd name="T63" fmla="*/ 12 h 82"/>
                <a:gd name="T64" fmla="*/ 84 w 97"/>
                <a:gd name="T65" fmla="*/ 71 h 82"/>
                <a:gd name="T66" fmla="*/ 93 w 97"/>
                <a:gd name="T67" fmla="*/ 78 h 82"/>
                <a:gd name="T68" fmla="*/ 97 w 97"/>
                <a:gd name="T69" fmla="*/ 78 h 82"/>
                <a:gd name="T70" fmla="*/ 97 w 97"/>
                <a:gd name="T71" fmla="*/ 82 h 82"/>
                <a:gd name="T72" fmla="*/ 55 w 97"/>
                <a:gd name="T7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82">
                  <a:moveTo>
                    <a:pt x="55" y="82"/>
                  </a:moveTo>
                  <a:cubicBezTo>
                    <a:pt x="55" y="78"/>
                    <a:pt x="55" y="78"/>
                    <a:pt x="55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6" y="78"/>
                    <a:pt x="69" y="76"/>
                    <a:pt x="69" y="71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28" y="76"/>
                    <a:pt x="31" y="78"/>
                    <a:pt x="38" y="78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3" y="76"/>
                    <a:pt x="13" y="7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6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0" y="4"/>
                    <a:pt x="28" y="7"/>
                    <a:pt x="28" y="12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6"/>
                    <a:pt x="66" y="4"/>
                    <a:pt x="59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5" y="4"/>
                    <a:pt x="84" y="7"/>
                    <a:pt x="84" y="12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4" y="76"/>
                    <a:pt x="86" y="78"/>
                    <a:pt x="93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7" y="82"/>
                    <a:pt x="97" y="82"/>
                    <a:pt x="97" y="82"/>
                  </a:cubicBezTo>
                  <a:lnTo>
                    <a:pt x="55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2" name="išlídè">
              <a:extLst>
                <a:ext uri="{FF2B5EF4-FFF2-40B4-BE49-F238E27FC236}">
                  <a16:creationId xmlns:a16="http://schemas.microsoft.com/office/drawing/2014/main" id="{54A41743-54C5-4904-89DD-3887478E293A}"/>
                </a:ext>
              </a:extLst>
            </p:cNvPr>
            <p:cNvSpPr/>
            <p:nvPr/>
          </p:nvSpPr>
          <p:spPr bwMode="auto">
            <a:xfrm>
              <a:off x="4647609" y="4030001"/>
              <a:ext cx="437985" cy="313940"/>
            </a:xfrm>
            <a:custGeom>
              <a:avLst/>
              <a:gdLst>
                <a:gd name="T0" fmla="*/ 119 w 121"/>
                <a:gd name="T1" fmla="*/ 4 h 84"/>
                <a:gd name="T2" fmla="*/ 107 w 121"/>
                <a:gd name="T3" fmla="*/ 13 h 84"/>
                <a:gd name="T4" fmla="*/ 85 w 121"/>
                <a:gd name="T5" fmla="*/ 84 h 84"/>
                <a:gd name="T6" fmla="*/ 82 w 121"/>
                <a:gd name="T7" fmla="*/ 84 h 84"/>
                <a:gd name="T8" fmla="*/ 59 w 121"/>
                <a:gd name="T9" fmla="*/ 17 h 84"/>
                <a:gd name="T10" fmla="*/ 39 w 121"/>
                <a:gd name="T11" fmla="*/ 84 h 84"/>
                <a:gd name="T12" fmla="*/ 36 w 121"/>
                <a:gd name="T13" fmla="*/ 84 h 84"/>
                <a:gd name="T14" fmla="*/ 13 w 121"/>
                <a:gd name="T15" fmla="*/ 12 h 84"/>
                <a:gd name="T16" fmla="*/ 0 w 121"/>
                <a:gd name="T17" fmla="*/ 4 h 84"/>
                <a:gd name="T18" fmla="*/ 0 w 121"/>
                <a:gd name="T19" fmla="*/ 0 h 84"/>
                <a:gd name="T20" fmla="*/ 39 w 121"/>
                <a:gd name="T21" fmla="*/ 0 h 84"/>
                <a:gd name="T22" fmla="*/ 39 w 121"/>
                <a:gd name="T23" fmla="*/ 4 h 84"/>
                <a:gd name="T24" fmla="*/ 35 w 121"/>
                <a:gd name="T25" fmla="*/ 4 h 84"/>
                <a:gd name="T26" fmla="*/ 28 w 121"/>
                <a:gd name="T27" fmla="*/ 9 h 84"/>
                <a:gd name="T28" fmla="*/ 29 w 121"/>
                <a:gd name="T29" fmla="*/ 15 h 84"/>
                <a:gd name="T30" fmla="*/ 43 w 121"/>
                <a:gd name="T31" fmla="*/ 57 h 84"/>
                <a:gd name="T32" fmla="*/ 57 w 121"/>
                <a:gd name="T33" fmla="*/ 10 h 84"/>
                <a:gd name="T34" fmla="*/ 47 w 121"/>
                <a:gd name="T35" fmla="*/ 4 h 84"/>
                <a:gd name="T36" fmla="*/ 43 w 121"/>
                <a:gd name="T37" fmla="*/ 4 h 84"/>
                <a:gd name="T38" fmla="*/ 43 w 121"/>
                <a:gd name="T39" fmla="*/ 0 h 84"/>
                <a:gd name="T40" fmla="*/ 84 w 121"/>
                <a:gd name="T41" fmla="*/ 0 h 84"/>
                <a:gd name="T42" fmla="*/ 84 w 121"/>
                <a:gd name="T43" fmla="*/ 4 h 84"/>
                <a:gd name="T44" fmla="*/ 80 w 121"/>
                <a:gd name="T45" fmla="*/ 4 h 84"/>
                <a:gd name="T46" fmla="*/ 74 w 121"/>
                <a:gd name="T47" fmla="*/ 8 h 84"/>
                <a:gd name="T48" fmla="*/ 75 w 121"/>
                <a:gd name="T49" fmla="*/ 14 h 84"/>
                <a:gd name="T50" fmla="*/ 89 w 121"/>
                <a:gd name="T51" fmla="*/ 57 h 84"/>
                <a:gd name="T52" fmla="*/ 102 w 121"/>
                <a:gd name="T53" fmla="*/ 13 h 84"/>
                <a:gd name="T54" fmla="*/ 103 w 121"/>
                <a:gd name="T55" fmla="*/ 8 h 84"/>
                <a:gd name="T56" fmla="*/ 95 w 121"/>
                <a:gd name="T57" fmla="*/ 4 h 84"/>
                <a:gd name="T58" fmla="*/ 91 w 121"/>
                <a:gd name="T59" fmla="*/ 4 h 84"/>
                <a:gd name="T60" fmla="*/ 91 w 121"/>
                <a:gd name="T61" fmla="*/ 0 h 84"/>
                <a:gd name="T62" fmla="*/ 121 w 121"/>
                <a:gd name="T63" fmla="*/ 0 h 84"/>
                <a:gd name="T64" fmla="*/ 121 w 121"/>
                <a:gd name="T65" fmla="*/ 4 h 84"/>
                <a:gd name="T66" fmla="*/ 119 w 121"/>
                <a:gd name="T67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1" h="84">
                  <a:moveTo>
                    <a:pt x="119" y="4"/>
                  </a:moveTo>
                  <a:cubicBezTo>
                    <a:pt x="113" y="4"/>
                    <a:pt x="108" y="8"/>
                    <a:pt x="107" y="13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2" y="84"/>
                    <a:pt x="82" y="84"/>
                    <a:pt x="82" y="8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0" y="5"/>
                    <a:pt x="8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0" y="4"/>
                    <a:pt x="28" y="6"/>
                    <a:pt x="28" y="9"/>
                  </a:cubicBezTo>
                  <a:cubicBezTo>
                    <a:pt x="28" y="11"/>
                    <a:pt x="28" y="12"/>
                    <a:pt x="29" y="15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5" y="6"/>
                    <a:pt x="53" y="4"/>
                    <a:pt x="47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7" y="4"/>
                    <a:pt x="74" y="5"/>
                    <a:pt x="74" y="8"/>
                  </a:cubicBezTo>
                  <a:cubicBezTo>
                    <a:pt x="74" y="10"/>
                    <a:pt x="74" y="12"/>
                    <a:pt x="75" y="14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03" y="12"/>
                    <a:pt x="103" y="9"/>
                    <a:pt x="103" y="8"/>
                  </a:cubicBezTo>
                  <a:cubicBezTo>
                    <a:pt x="103" y="5"/>
                    <a:pt x="101" y="4"/>
                    <a:pt x="95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4"/>
                    <a:pt x="121" y="4"/>
                    <a:pt x="121" y="4"/>
                  </a:cubicBezTo>
                  <a:lnTo>
                    <a:pt x="119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3" name="íṣlíḋè">
              <a:extLst>
                <a:ext uri="{FF2B5EF4-FFF2-40B4-BE49-F238E27FC236}">
                  <a16:creationId xmlns:a16="http://schemas.microsoft.com/office/drawing/2014/main" id="{A8E812DE-DBF2-4DBB-A7F0-9A4C24505241}"/>
                </a:ext>
              </a:extLst>
            </p:cNvPr>
            <p:cNvSpPr/>
            <p:nvPr/>
          </p:nvSpPr>
          <p:spPr bwMode="auto">
            <a:xfrm>
              <a:off x="5117753" y="4030001"/>
              <a:ext cx="297095" cy="306283"/>
            </a:xfrm>
            <a:custGeom>
              <a:avLst/>
              <a:gdLst>
                <a:gd name="T0" fmla="*/ 0 w 82"/>
                <a:gd name="T1" fmla="*/ 0 h 82"/>
                <a:gd name="T2" fmla="*/ 71 w 82"/>
                <a:gd name="T3" fmla="*/ 0 h 82"/>
                <a:gd name="T4" fmla="*/ 79 w 82"/>
                <a:gd name="T5" fmla="*/ 19 h 82"/>
                <a:gd name="T6" fmla="*/ 76 w 82"/>
                <a:gd name="T7" fmla="*/ 20 h 82"/>
                <a:gd name="T8" fmla="*/ 43 w 82"/>
                <a:gd name="T9" fmla="*/ 4 h 82"/>
                <a:gd name="T10" fmla="*/ 39 w 82"/>
                <a:gd name="T11" fmla="*/ 4 h 82"/>
                <a:gd name="T12" fmla="*/ 29 w 82"/>
                <a:gd name="T13" fmla="*/ 12 h 82"/>
                <a:gd name="T14" fmla="*/ 29 w 82"/>
                <a:gd name="T15" fmla="*/ 38 h 82"/>
                <a:gd name="T16" fmla="*/ 41 w 82"/>
                <a:gd name="T17" fmla="*/ 38 h 82"/>
                <a:gd name="T18" fmla="*/ 57 w 82"/>
                <a:gd name="T19" fmla="*/ 27 h 82"/>
                <a:gd name="T20" fmla="*/ 57 w 82"/>
                <a:gd name="T21" fmla="*/ 25 h 82"/>
                <a:gd name="T22" fmla="*/ 61 w 82"/>
                <a:gd name="T23" fmla="*/ 25 h 82"/>
                <a:gd name="T24" fmla="*/ 61 w 82"/>
                <a:gd name="T25" fmla="*/ 57 h 82"/>
                <a:gd name="T26" fmla="*/ 57 w 82"/>
                <a:gd name="T27" fmla="*/ 57 h 82"/>
                <a:gd name="T28" fmla="*/ 57 w 82"/>
                <a:gd name="T29" fmla="*/ 54 h 82"/>
                <a:gd name="T30" fmla="*/ 42 w 82"/>
                <a:gd name="T31" fmla="*/ 42 h 82"/>
                <a:gd name="T32" fmla="*/ 29 w 82"/>
                <a:gd name="T33" fmla="*/ 42 h 82"/>
                <a:gd name="T34" fmla="*/ 29 w 82"/>
                <a:gd name="T35" fmla="*/ 71 h 82"/>
                <a:gd name="T36" fmla="*/ 39 w 82"/>
                <a:gd name="T37" fmla="*/ 78 h 82"/>
                <a:gd name="T38" fmla="*/ 46 w 82"/>
                <a:gd name="T39" fmla="*/ 78 h 82"/>
                <a:gd name="T40" fmla="*/ 79 w 82"/>
                <a:gd name="T41" fmla="*/ 61 h 82"/>
                <a:gd name="T42" fmla="*/ 82 w 82"/>
                <a:gd name="T43" fmla="*/ 63 h 82"/>
                <a:gd name="T44" fmla="*/ 73 w 82"/>
                <a:gd name="T45" fmla="*/ 82 h 82"/>
                <a:gd name="T46" fmla="*/ 0 w 82"/>
                <a:gd name="T47" fmla="*/ 82 h 82"/>
                <a:gd name="T48" fmla="*/ 0 w 82"/>
                <a:gd name="T49" fmla="*/ 78 h 82"/>
                <a:gd name="T50" fmla="*/ 5 w 82"/>
                <a:gd name="T51" fmla="*/ 78 h 82"/>
                <a:gd name="T52" fmla="*/ 14 w 82"/>
                <a:gd name="T53" fmla="*/ 71 h 82"/>
                <a:gd name="T54" fmla="*/ 14 w 82"/>
                <a:gd name="T55" fmla="*/ 12 h 82"/>
                <a:gd name="T56" fmla="*/ 5 w 82"/>
                <a:gd name="T57" fmla="*/ 4 h 82"/>
                <a:gd name="T58" fmla="*/ 0 w 82"/>
                <a:gd name="T59" fmla="*/ 4 h 82"/>
                <a:gd name="T60" fmla="*/ 0 w 82"/>
                <a:gd name="T6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2" h="82">
                  <a:moveTo>
                    <a:pt x="0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66" y="9"/>
                    <a:pt x="60" y="4"/>
                    <a:pt x="43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8" y="38"/>
                    <a:pt x="57" y="36"/>
                    <a:pt x="57" y="27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49"/>
                    <a:pt x="52" y="42"/>
                    <a:pt x="42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9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63" y="78"/>
                    <a:pt x="75" y="65"/>
                    <a:pt x="79" y="61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11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6"/>
                    <a:pt x="11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4" name="ï$ḻíḓé">
              <a:extLst>
                <a:ext uri="{FF2B5EF4-FFF2-40B4-BE49-F238E27FC236}">
                  <a16:creationId xmlns:a16="http://schemas.microsoft.com/office/drawing/2014/main" id="{7A43B6AB-BE8E-4F0D-90EE-418E1A10D157}"/>
                </a:ext>
              </a:extLst>
            </p:cNvPr>
            <p:cNvSpPr/>
            <p:nvPr/>
          </p:nvSpPr>
          <p:spPr bwMode="auto">
            <a:xfrm>
              <a:off x="5433225" y="4023875"/>
              <a:ext cx="249621" cy="320066"/>
            </a:xfrm>
            <a:custGeom>
              <a:avLst/>
              <a:gdLst>
                <a:gd name="T0" fmla="*/ 38 w 69"/>
                <a:gd name="T1" fmla="*/ 86 h 86"/>
                <a:gd name="T2" fmla="*/ 26 w 69"/>
                <a:gd name="T3" fmla="*/ 84 h 86"/>
                <a:gd name="T4" fmla="*/ 21 w 69"/>
                <a:gd name="T5" fmla="*/ 83 h 86"/>
                <a:gd name="T6" fmla="*/ 9 w 69"/>
                <a:gd name="T7" fmla="*/ 86 h 86"/>
                <a:gd name="T8" fmla="*/ 0 w 69"/>
                <a:gd name="T9" fmla="*/ 64 h 86"/>
                <a:gd name="T10" fmla="*/ 4 w 69"/>
                <a:gd name="T11" fmla="*/ 63 h 86"/>
                <a:gd name="T12" fmla="*/ 38 w 69"/>
                <a:gd name="T13" fmla="*/ 83 h 86"/>
                <a:gd name="T14" fmla="*/ 58 w 69"/>
                <a:gd name="T15" fmla="*/ 67 h 86"/>
                <a:gd name="T16" fmla="*/ 33 w 69"/>
                <a:gd name="T17" fmla="*/ 48 h 86"/>
                <a:gd name="T18" fmla="*/ 6 w 69"/>
                <a:gd name="T19" fmla="*/ 23 h 86"/>
                <a:gd name="T20" fmla="*/ 33 w 69"/>
                <a:gd name="T21" fmla="*/ 0 h 86"/>
                <a:gd name="T22" fmla="*/ 46 w 69"/>
                <a:gd name="T23" fmla="*/ 2 h 86"/>
                <a:gd name="T24" fmla="*/ 50 w 69"/>
                <a:gd name="T25" fmla="*/ 2 h 86"/>
                <a:gd name="T26" fmla="*/ 58 w 69"/>
                <a:gd name="T27" fmla="*/ 0 h 86"/>
                <a:gd name="T28" fmla="*/ 66 w 69"/>
                <a:gd name="T29" fmla="*/ 20 h 86"/>
                <a:gd name="T30" fmla="*/ 62 w 69"/>
                <a:gd name="T31" fmla="*/ 21 h 86"/>
                <a:gd name="T32" fmla="*/ 56 w 69"/>
                <a:gd name="T33" fmla="*/ 13 h 86"/>
                <a:gd name="T34" fmla="*/ 33 w 69"/>
                <a:gd name="T35" fmla="*/ 4 h 86"/>
                <a:gd name="T36" fmla="*/ 15 w 69"/>
                <a:gd name="T37" fmla="*/ 18 h 86"/>
                <a:gd name="T38" fmla="*/ 39 w 69"/>
                <a:gd name="T39" fmla="*/ 35 h 86"/>
                <a:gd name="T40" fmla="*/ 69 w 69"/>
                <a:gd name="T41" fmla="*/ 61 h 86"/>
                <a:gd name="T42" fmla="*/ 38 w 69"/>
                <a:gd name="T4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86">
                  <a:moveTo>
                    <a:pt x="38" y="86"/>
                  </a:moveTo>
                  <a:cubicBezTo>
                    <a:pt x="35" y="86"/>
                    <a:pt x="31" y="86"/>
                    <a:pt x="26" y="84"/>
                  </a:cubicBezTo>
                  <a:cubicBezTo>
                    <a:pt x="22" y="83"/>
                    <a:pt x="22" y="83"/>
                    <a:pt x="21" y="83"/>
                  </a:cubicBezTo>
                  <a:cubicBezTo>
                    <a:pt x="16" y="83"/>
                    <a:pt x="12" y="85"/>
                    <a:pt x="9" y="8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7" y="67"/>
                    <a:pt x="20" y="83"/>
                    <a:pt x="38" y="83"/>
                  </a:cubicBezTo>
                  <a:cubicBezTo>
                    <a:pt x="52" y="83"/>
                    <a:pt x="58" y="74"/>
                    <a:pt x="58" y="67"/>
                  </a:cubicBezTo>
                  <a:cubicBezTo>
                    <a:pt x="58" y="58"/>
                    <a:pt x="49" y="54"/>
                    <a:pt x="33" y="48"/>
                  </a:cubicBezTo>
                  <a:cubicBezTo>
                    <a:pt x="24" y="45"/>
                    <a:pt x="6" y="39"/>
                    <a:pt x="6" y="23"/>
                  </a:cubicBezTo>
                  <a:cubicBezTo>
                    <a:pt x="6" y="12"/>
                    <a:pt x="14" y="0"/>
                    <a:pt x="33" y="0"/>
                  </a:cubicBezTo>
                  <a:cubicBezTo>
                    <a:pt x="36" y="0"/>
                    <a:pt x="37" y="0"/>
                    <a:pt x="46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1" y="2"/>
                    <a:pt x="54" y="2"/>
                    <a:pt x="58" y="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1" y="19"/>
                    <a:pt x="59" y="16"/>
                    <a:pt x="56" y="13"/>
                  </a:cubicBezTo>
                  <a:cubicBezTo>
                    <a:pt x="50" y="7"/>
                    <a:pt x="41" y="4"/>
                    <a:pt x="33" y="4"/>
                  </a:cubicBezTo>
                  <a:cubicBezTo>
                    <a:pt x="22" y="4"/>
                    <a:pt x="15" y="9"/>
                    <a:pt x="15" y="18"/>
                  </a:cubicBezTo>
                  <a:cubicBezTo>
                    <a:pt x="15" y="26"/>
                    <a:pt x="23" y="30"/>
                    <a:pt x="39" y="35"/>
                  </a:cubicBezTo>
                  <a:cubicBezTo>
                    <a:pt x="57" y="41"/>
                    <a:pt x="69" y="47"/>
                    <a:pt x="69" y="61"/>
                  </a:cubicBezTo>
                  <a:cubicBezTo>
                    <a:pt x="69" y="74"/>
                    <a:pt x="57" y="86"/>
                    <a:pt x="38" y="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5" name="iSļîḑê">
              <a:extLst>
                <a:ext uri="{FF2B5EF4-FFF2-40B4-BE49-F238E27FC236}">
                  <a16:creationId xmlns:a16="http://schemas.microsoft.com/office/drawing/2014/main" id="{08FD6AAD-3290-46E1-8865-1B2BF007E29B}"/>
                </a:ext>
              </a:extLst>
            </p:cNvPr>
            <p:cNvSpPr/>
            <p:nvPr/>
          </p:nvSpPr>
          <p:spPr bwMode="auto">
            <a:xfrm>
              <a:off x="5722663" y="4030001"/>
              <a:ext cx="336912" cy="306283"/>
            </a:xfrm>
            <a:custGeom>
              <a:avLst/>
              <a:gdLst>
                <a:gd name="T0" fmla="*/ 90 w 93"/>
                <a:gd name="T1" fmla="*/ 23 h 82"/>
                <a:gd name="T2" fmla="*/ 63 w 93"/>
                <a:gd name="T3" fmla="*/ 4 h 82"/>
                <a:gd name="T4" fmla="*/ 55 w 93"/>
                <a:gd name="T5" fmla="*/ 12 h 82"/>
                <a:gd name="T6" fmla="*/ 55 w 93"/>
                <a:gd name="T7" fmla="*/ 69 h 82"/>
                <a:gd name="T8" fmla="*/ 64 w 93"/>
                <a:gd name="T9" fmla="*/ 78 h 82"/>
                <a:gd name="T10" fmla="*/ 71 w 93"/>
                <a:gd name="T11" fmla="*/ 78 h 82"/>
                <a:gd name="T12" fmla="*/ 71 w 93"/>
                <a:gd name="T13" fmla="*/ 82 h 82"/>
                <a:gd name="T14" fmla="*/ 23 w 93"/>
                <a:gd name="T15" fmla="*/ 82 h 82"/>
                <a:gd name="T16" fmla="*/ 23 w 93"/>
                <a:gd name="T17" fmla="*/ 78 h 82"/>
                <a:gd name="T18" fmla="*/ 30 w 93"/>
                <a:gd name="T19" fmla="*/ 78 h 82"/>
                <a:gd name="T20" fmla="*/ 39 w 93"/>
                <a:gd name="T21" fmla="*/ 69 h 82"/>
                <a:gd name="T22" fmla="*/ 39 w 93"/>
                <a:gd name="T23" fmla="*/ 12 h 82"/>
                <a:gd name="T24" fmla="*/ 30 w 93"/>
                <a:gd name="T25" fmla="*/ 4 h 82"/>
                <a:gd name="T26" fmla="*/ 4 w 93"/>
                <a:gd name="T27" fmla="*/ 23 h 82"/>
                <a:gd name="T28" fmla="*/ 0 w 93"/>
                <a:gd name="T29" fmla="*/ 21 h 82"/>
                <a:gd name="T30" fmla="*/ 10 w 93"/>
                <a:gd name="T31" fmla="*/ 0 h 82"/>
                <a:gd name="T32" fmla="*/ 84 w 93"/>
                <a:gd name="T33" fmla="*/ 0 h 82"/>
                <a:gd name="T34" fmla="*/ 93 w 93"/>
                <a:gd name="T35" fmla="*/ 21 h 82"/>
                <a:gd name="T36" fmla="*/ 90 w 93"/>
                <a:gd name="T37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3" h="82">
                  <a:moveTo>
                    <a:pt x="90" y="23"/>
                  </a:moveTo>
                  <a:cubicBezTo>
                    <a:pt x="82" y="10"/>
                    <a:pt x="75" y="4"/>
                    <a:pt x="63" y="4"/>
                  </a:cubicBezTo>
                  <a:cubicBezTo>
                    <a:pt x="56" y="4"/>
                    <a:pt x="55" y="6"/>
                    <a:pt x="55" y="12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5" y="75"/>
                    <a:pt x="57" y="78"/>
                    <a:pt x="64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1" y="82"/>
                    <a:pt x="71" y="82"/>
                    <a:pt x="71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39" y="74"/>
                    <a:pt x="39" y="6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6"/>
                    <a:pt x="37" y="4"/>
                    <a:pt x="30" y="4"/>
                  </a:cubicBezTo>
                  <a:cubicBezTo>
                    <a:pt x="16" y="4"/>
                    <a:pt x="9" y="15"/>
                    <a:pt x="4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93" y="21"/>
                    <a:pt x="93" y="21"/>
                    <a:pt x="93" y="21"/>
                  </a:cubicBezTo>
                  <a:lnTo>
                    <a:pt x="90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6" name="iṣľíďé">
              <a:extLst>
                <a:ext uri="{FF2B5EF4-FFF2-40B4-BE49-F238E27FC236}">
                  <a16:creationId xmlns:a16="http://schemas.microsoft.com/office/drawing/2014/main" id="{B3B958C3-2FAD-4706-831A-FEF93BC783A8}"/>
                </a:ext>
              </a:extLst>
            </p:cNvPr>
            <p:cNvSpPr/>
            <p:nvPr/>
          </p:nvSpPr>
          <p:spPr bwMode="auto">
            <a:xfrm>
              <a:off x="6263253" y="4030001"/>
              <a:ext cx="333849" cy="313940"/>
            </a:xfrm>
            <a:custGeom>
              <a:avLst/>
              <a:gdLst>
                <a:gd name="T0" fmla="*/ 92 w 92"/>
                <a:gd name="T1" fmla="*/ 4 h 84"/>
                <a:gd name="T2" fmla="*/ 87 w 92"/>
                <a:gd name="T3" fmla="*/ 4 h 84"/>
                <a:gd name="T4" fmla="*/ 78 w 92"/>
                <a:gd name="T5" fmla="*/ 13 h 84"/>
                <a:gd name="T6" fmla="*/ 78 w 92"/>
                <a:gd name="T7" fmla="*/ 57 h 84"/>
                <a:gd name="T8" fmla="*/ 46 w 92"/>
                <a:gd name="T9" fmla="*/ 84 h 84"/>
                <a:gd name="T10" fmla="*/ 14 w 92"/>
                <a:gd name="T11" fmla="*/ 56 h 84"/>
                <a:gd name="T12" fmla="*/ 14 w 92"/>
                <a:gd name="T13" fmla="*/ 12 h 84"/>
                <a:gd name="T14" fmla="*/ 5 w 92"/>
                <a:gd name="T15" fmla="*/ 4 h 84"/>
                <a:gd name="T16" fmla="*/ 0 w 92"/>
                <a:gd name="T17" fmla="*/ 4 h 84"/>
                <a:gd name="T18" fmla="*/ 0 w 92"/>
                <a:gd name="T19" fmla="*/ 0 h 84"/>
                <a:gd name="T20" fmla="*/ 43 w 92"/>
                <a:gd name="T21" fmla="*/ 0 h 84"/>
                <a:gd name="T22" fmla="*/ 43 w 92"/>
                <a:gd name="T23" fmla="*/ 4 h 84"/>
                <a:gd name="T24" fmla="*/ 38 w 92"/>
                <a:gd name="T25" fmla="*/ 4 h 84"/>
                <a:gd name="T26" fmla="*/ 29 w 92"/>
                <a:gd name="T27" fmla="*/ 12 h 84"/>
                <a:gd name="T28" fmla="*/ 29 w 92"/>
                <a:gd name="T29" fmla="*/ 54 h 84"/>
                <a:gd name="T30" fmla="*/ 52 w 92"/>
                <a:gd name="T31" fmla="*/ 80 h 84"/>
                <a:gd name="T32" fmla="*/ 74 w 92"/>
                <a:gd name="T33" fmla="*/ 58 h 84"/>
                <a:gd name="T34" fmla="*/ 74 w 92"/>
                <a:gd name="T35" fmla="*/ 13 h 84"/>
                <a:gd name="T36" fmla="*/ 64 w 92"/>
                <a:gd name="T37" fmla="*/ 4 h 84"/>
                <a:gd name="T38" fmla="*/ 61 w 92"/>
                <a:gd name="T39" fmla="*/ 4 h 84"/>
                <a:gd name="T40" fmla="*/ 61 w 92"/>
                <a:gd name="T41" fmla="*/ 0 h 84"/>
                <a:gd name="T42" fmla="*/ 92 w 92"/>
                <a:gd name="T43" fmla="*/ 0 h 84"/>
                <a:gd name="T44" fmla="*/ 92 w 92"/>
                <a:gd name="T45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84">
                  <a:moveTo>
                    <a:pt x="92" y="4"/>
                  </a:moveTo>
                  <a:cubicBezTo>
                    <a:pt x="87" y="4"/>
                    <a:pt x="87" y="4"/>
                    <a:pt x="87" y="4"/>
                  </a:cubicBezTo>
                  <a:cubicBezTo>
                    <a:pt x="81" y="4"/>
                    <a:pt x="78" y="7"/>
                    <a:pt x="78" y="13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70"/>
                    <a:pt x="71" y="84"/>
                    <a:pt x="46" y="84"/>
                  </a:cubicBezTo>
                  <a:cubicBezTo>
                    <a:pt x="30" y="84"/>
                    <a:pt x="14" y="77"/>
                    <a:pt x="14" y="56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2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9" y="6"/>
                    <a:pt x="29" y="12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71"/>
                    <a:pt x="39" y="80"/>
                    <a:pt x="52" y="80"/>
                  </a:cubicBezTo>
                  <a:cubicBezTo>
                    <a:pt x="65" y="80"/>
                    <a:pt x="74" y="70"/>
                    <a:pt x="74" y="58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8"/>
                    <a:pt x="71" y="4"/>
                    <a:pt x="64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2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7" name="îśľïďê">
              <a:extLst>
                <a:ext uri="{FF2B5EF4-FFF2-40B4-BE49-F238E27FC236}">
                  <a16:creationId xmlns:a16="http://schemas.microsoft.com/office/drawing/2014/main" id="{7D41A9B6-D61A-44D3-8D99-48FFE590F663}"/>
                </a:ext>
              </a:extLst>
            </p:cNvPr>
            <p:cNvSpPr/>
            <p:nvPr/>
          </p:nvSpPr>
          <p:spPr bwMode="auto">
            <a:xfrm>
              <a:off x="6621604" y="4030001"/>
              <a:ext cx="330786" cy="306283"/>
            </a:xfrm>
            <a:custGeom>
              <a:avLst/>
              <a:gdLst>
                <a:gd name="T0" fmla="*/ 76 w 91"/>
                <a:gd name="T1" fmla="*/ 82 h 82"/>
                <a:gd name="T2" fmla="*/ 18 w 91"/>
                <a:gd name="T3" fmla="*/ 13 h 82"/>
                <a:gd name="T4" fmla="*/ 18 w 91"/>
                <a:gd name="T5" fmla="*/ 69 h 82"/>
                <a:gd name="T6" fmla="*/ 28 w 91"/>
                <a:gd name="T7" fmla="*/ 78 h 82"/>
                <a:gd name="T8" fmla="*/ 32 w 91"/>
                <a:gd name="T9" fmla="*/ 78 h 82"/>
                <a:gd name="T10" fmla="*/ 32 w 91"/>
                <a:gd name="T11" fmla="*/ 82 h 82"/>
                <a:gd name="T12" fmla="*/ 1 w 91"/>
                <a:gd name="T13" fmla="*/ 82 h 82"/>
                <a:gd name="T14" fmla="*/ 1 w 91"/>
                <a:gd name="T15" fmla="*/ 78 h 82"/>
                <a:gd name="T16" fmla="*/ 4 w 91"/>
                <a:gd name="T17" fmla="*/ 78 h 82"/>
                <a:gd name="T18" fmla="*/ 14 w 91"/>
                <a:gd name="T19" fmla="*/ 69 h 82"/>
                <a:gd name="T20" fmla="*/ 14 w 91"/>
                <a:gd name="T21" fmla="*/ 12 h 82"/>
                <a:gd name="T22" fmla="*/ 2 w 91"/>
                <a:gd name="T23" fmla="*/ 4 h 82"/>
                <a:gd name="T24" fmla="*/ 0 w 91"/>
                <a:gd name="T25" fmla="*/ 4 h 82"/>
                <a:gd name="T26" fmla="*/ 0 w 91"/>
                <a:gd name="T27" fmla="*/ 0 h 82"/>
                <a:gd name="T28" fmla="*/ 27 w 91"/>
                <a:gd name="T29" fmla="*/ 0 h 82"/>
                <a:gd name="T30" fmla="*/ 75 w 91"/>
                <a:gd name="T31" fmla="*/ 58 h 82"/>
                <a:gd name="T32" fmla="*/ 75 w 91"/>
                <a:gd name="T33" fmla="*/ 14 h 82"/>
                <a:gd name="T34" fmla="*/ 63 w 91"/>
                <a:gd name="T35" fmla="*/ 4 h 82"/>
                <a:gd name="T36" fmla="*/ 63 w 91"/>
                <a:gd name="T37" fmla="*/ 0 h 82"/>
                <a:gd name="T38" fmla="*/ 91 w 91"/>
                <a:gd name="T39" fmla="*/ 0 h 82"/>
                <a:gd name="T40" fmla="*/ 91 w 91"/>
                <a:gd name="T41" fmla="*/ 4 h 82"/>
                <a:gd name="T42" fmla="*/ 79 w 91"/>
                <a:gd name="T43" fmla="*/ 14 h 82"/>
                <a:gd name="T44" fmla="*/ 79 w 91"/>
                <a:gd name="T45" fmla="*/ 82 h 82"/>
                <a:gd name="T46" fmla="*/ 76 w 91"/>
                <a:gd name="T4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1" h="82">
                  <a:moveTo>
                    <a:pt x="76" y="82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4"/>
                    <a:pt x="21" y="78"/>
                    <a:pt x="28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4" y="75"/>
                    <a:pt x="14" y="69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4"/>
                    <a:pt x="6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4"/>
                    <a:pt x="68" y="4"/>
                    <a:pt x="63" y="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88" y="4"/>
                    <a:pt x="79" y="4"/>
                    <a:pt x="79" y="14"/>
                  </a:cubicBezTo>
                  <a:cubicBezTo>
                    <a:pt x="79" y="82"/>
                    <a:pt x="79" y="82"/>
                    <a:pt x="79" y="82"/>
                  </a:cubicBezTo>
                  <a:lnTo>
                    <a:pt x="76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8" name="iṧḷiďe">
              <a:extLst>
                <a:ext uri="{FF2B5EF4-FFF2-40B4-BE49-F238E27FC236}">
                  <a16:creationId xmlns:a16="http://schemas.microsoft.com/office/drawing/2014/main" id="{38990920-7331-461D-AA9E-B33F4072BFD3}"/>
                </a:ext>
              </a:extLst>
            </p:cNvPr>
            <p:cNvSpPr/>
            <p:nvPr/>
          </p:nvSpPr>
          <p:spPr bwMode="auto">
            <a:xfrm>
              <a:off x="6976893" y="4030001"/>
              <a:ext cx="156204" cy="306283"/>
            </a:xfrm>
            <a:custGeom>
              <a:avLst/>
              <a:gdLst>
                <a:gd name="T0" fmla="*/ 0 w 43"/>
                <a:gd name="T1" fmla="*/ 82 h 82"/>
                <a:gd name="T2" fmla="*/ 0 w 43"/>
                <a:gd name="T3" fmla="*/ 78 h 82"/>
                <a:gd name="T4" fmla="*/ 5 w 43"/>
                <a:gd name="T5" fmla="*/ 78 h 82"/>
                <a:gd name="T6" fmla="*/ 14 w 43"/>
                <a:gd name="T7" fmla="*/ 71 h 82"/>
                <a:gd name="T8" fmla="*/ 14 w 43"/>
                <a:gd name="T9" fmla="*/ 12 h 82"/>
                <a:gd name="T10" fmla="*/ 5 w 43"/>
                <a:gd name="T11" fmla="*/ 4 h 82"/>
                <a:gd name="T12" fmla="*/ 0 w 43"/>
                <a:gd name="T13" fmla="*/ 4 h 82"/>
                <a:gd name="T14" fmla="*/ 0 w 43"/>
                <a:gd name="T15" fmla="*/ 0 h 82"/>
                <a:gd name="T16" fmla="*/ 43 w 43"/>
                <a:gd name="T17" fmla="*/ 0 h 82"/>
                <a:gd name="T18" fmla="*/ 43 w 43"/>
                <a:gd name="T19" fmla="*/ 4 h 82"/>
                <a:gd name="T20" fmla="*/ 39 w 43"/>
                <a:gd name="T21" fmla="*/ 4 h 82"/>
                <a:gd name="T22" fmla="*/ 29 w 43"/>
                <a:gd name="T23" fmla="*/ 12 h 82"/>
                <a:gd name="T24" fmla="*/ 29 w 43"/>
                <a:gd name="T25" fmla="*/ 71 h 82"/>
                <a:gd name="T26" fmla="*/ 39 w 43"/>
                <a:gd name="T27" fmla="*/ 78 h 82"/>
                <a:gd name="T28" fmla="*/ 43 w 43"/>
                <a:gd name="T29" fmla="*/ 78 h 82"/>
                <a:gd name="T30" fmla="*/ 43 w 43"/>
                <a:gd name="T31" fmla="*/ 82 h 82"/>
                <a:gd name="T32" fmla="*/ 0 w 43"/>
                <a:gd name="T3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82">
                  <a:moveTo>
                    <a:pt x="0" y="82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12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2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9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3" y="82"/>
                    <a:pt x="43" y="82"/>
                    <a:pt x="43" y="82"/>
                  </a:cubicBezTo>
                  <a:lnTo>
                    <a:pt x="0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9" name="iṧļiďé">
              <a:extLst>
                <a:ext uri="{FF2B5EF4-FFF2-40B4-BE49-F238E27FC236}">
                  <a16:creationId xmlns:a16="http://schemas.microsoft.com/office/drawing/2014/main" id="{62D85509-2638-4276-AF9D-F31C1FAAB391}"/>
                </a:ext>
              </a:extLst>
            </p:cNvPr>
            <p:cNvSpPr/>
            <p:nvPr/>
          </p:nvSpPr>
          <p:spPr bwMode="auto">
            <a:xfrm>
              <a:off x="7162194" y="4030001"/>
              <a:ext cx="321597" cy="313940"/>
            </a:xfrm>
            <a:custGeom>
              <a:avLst/>
              <a:gdLst>
                <a:gd name="T0" fmla="*/ 86 w 89"/>
                <a:gd name="T1" fmla="*/ 4 h 84"/>
                <a:gd name="T2" fmla="*/ 74 w 89"/>
                <a:gd name="T3" fmla="*/ 14 h 84"/>
                <a:gd name="T4" fmla="*/ 45 w 89"/>
                <a:gd name="T5" fmla="*/ 84 h 84"/>
                <a:gd name="T6" fmla="*/ 42 w 89"/>
                <a:gd name="T7" fmla="*/ 84 h 84"/>
                <a:gd name="T8" fmla="*/ 14 w 89"/>
                <a:gd name="T9" fmla="*/ 13 h 84"/>
                <a:gd name="T10" fmla="*/ 2 w 89"/>
                <a:gd name="T11" fmla="*/ 4 h 84"/>
                <a:gd name="T12" fmla="*/ 0 w 89"/>
                <a:gd name="T13" fmla="*/ 4 h 84"/>
                <a:gd name="T14" fmla="*/ 0 w 89"/>
                <a:gd name="T15" fmla="*/ 0 h 84"/>
                <a:gd name="T16" fmla="*/ 40 w 89"/>
                <a:gd name="T17" fmla="*/ 0 h 84"/>
                <a:gd name="T18" fmla="*/ 40 w 89"/>
                <a:gd name="T19" fmla="*/ 4 h 84"/>
                <a:gd name="T20" fmla="*/ 35 w 89"/>
                <a:gd name="T21" fmla="*/ 4 h 84"/>
                <a:gd name="T22" fmla="*/ 29 w 89"/>
                <a:gd name="T23" fmla="*/ 9 h 84"/>
                <a:gd name="T24" fmla="*/ 30 w 89"/>
                <a:gd name="T25" fmla="*/ 13 h 84"/>
                <a:gd name="T26" fmla="*/ 49 w 89"/>
                <a:gd name="T27" fmla="*/ 63 h 84"/>
                <a:gd name="T28" fmla="*/ 70 w 89"/>
                <a:gd name="T29" fmla="*/ 14 h 84"/>
                <a:gd name="T30" fmla="*/ 71 w 89"/>
                <a:gd name="T31" fmla="*/ 8 h 84"/>
                <a:gd name="T32" fmla="*/ 65 w 89"/>
                <a:gd name="T33" fmla="*/ 4 h 84"/>
                <a:gd name="T34" fmla="*/ 59 w 89"/>
                <a:gd name="T35" fmla="*/ 4 h 84"/>
                <a:gd name="T36" fmla="*/ 59 w 89"/>
                <a:gd name="T37" fmla="*/ 0 h 84"/>
                <a:gd name="T38" fmla="*/ 89 w 89"/>
                <a:gd name="T39" fmla="*/ 0 h 84"/>
                <a:gd name="T40" fmla="*/ 89 w 89"/>
                <a:gd name="T41" fmla="*/ 4 h 84"/>
                <a:gd name="T42" fmla="*/ 86 w 89"/>
                <a:gd name="T43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" h="84">
                  <a:moveTo>
                    <a:pt x="86" y="4"/>
                  </a:moveTo>
                  <a:cubicBezTo>
                    <a:pt x="80" y="4"/>
                    <a:pt x="76" y="8"/>
                    <a:pt x="74" y="14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2" y="8"/>
                    <a:pt x="8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0" y="4"/>
                    <a:pt x="29" y="6"/>
                    <a:pt x="29" y="9"/>
                  </a:cubicBezTo>
                  <a:cubicBezTo>
                    <a:pt x="29" y="10"/>
                    <a:pt x="29" y="12"/>
                    <a:pt x="30" y="13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11"/>
                    <a:pt x="71" y="9"/>
                    <a:pt x="71" y="8"/>
                  </a:cubicBezTo>
                  <a:cubicBezTo>
                    <a:pt x="71" y="6"/>
                    <a:pt x="68" y="4"/>
                    <a:pt x="65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4"/>
                    <a:pt x="89" y="4"/>
                    <a:pt x="89" y="4"/>
                  </a:cubicBezTo>
                  <a:lnTo>
                    <a:pt x="86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0" name="í$1ïḋè">
              <a:extLst>
                <a:ext uri="{FF2B5EF4-FFF2-40B4-BE49-F238E27FC236}">
                  <a16:creationId xmlns:a16="http://schemas.microsoft.com/office/drawing/2014/main" id="{0B768671-8B9A-46B3-89DE-D6FA962F37F5}"/>
                </a:ext>
              </a:extLst>
            </p:cNvPr>
            <p:cNvSpPr/>
            <p:nvPr/>
          </p:nvSpPr>
          <p:spPr bwMode="auto">
            <a:xfrm>
              <a:off x="7517483" y="4030001"/>
              <a:ext cx="292501" cy="306283"/>
            </a:xfrm>
            <a:custGeom>
              <a:avLst/>
              <a:gdLst>
                <a:gd name="T0" fmla="*/ 0 w 81"/>
                <a:gd name="T1" fmla="*/ 0 h 82"/>
                <a:gd name="T2" fmla="*/ 70 w 81"/>
                <a:gd name="T3" fmla="*/ 0 h 82"/>
                <a:gd name="T4" fmla="*/ 79 w 81"/>
                <a:gd name="T5" fmla="*/ 19 h 82"/>
                <a:gd name="T6" fmla="*/ 76 w 81"/>
                <a:gd name="T7" fmla="*/ 20 h 82"/>
                <a:gd name="T8" fmla="*/ 43 w 81"/>
                <a:gd name="T9" fmla="*/ 4 h 82"/>
                <a:gd name="T10" fmla="*/ 38 w 81"/>
                <a:gd name="T11" fmla="*/ 4 h 82"/>
                <a:gd name="T12" fmla="*/ 29 w 81"/>
                <a:gd name="T13" fmla="*/ 12 h 82"/>
                <a:gd name="T14" fmla="*/ 29 w 81"/>
                <a:gd name="T15" fmla="*/ 38 h 82"/>
                <a:gd name="T16" fmla="*/ 41 w 81"/>
                <a:gd name="T17" fmla="*/ 38 h 82"/>
                <a:gd name="T18" fmla="*/ 56 w 81"/>
                <a:gd name="T19" fmla="*/ 27 h 82"/>
                <a:gd name="T20" fmla="*/ 56 w 81"/>
                <a:gd name="T21" fmla="*/ 25 h 82"/>
                <a:gd name="T22" fmla="*/ 61 w 81"/>
                <a:gd name="T23" fmla="*/ 25 h 82"/>
                <a:gd name="T24" fmla="*/ 61 w 81"/>
                <a:gd name="T25" fmla="*/ 57 h 82"/>
                <a:gd name="T26" fmla="*/ 56 w 81"/>
                <a:gd name="T27" fmla="*/ 57 h 82"/>
                <a:gd name="T28" fmla="*/ 56 w 81"/>
                <a:gd name="T29" fmla="*/ 54 h 82"/>
                <a:gd name="T30" fmla="*/ 42 w 81"/>
                <a:gd name="T31" fmla="*/ 42 h 82"/>
                <a:gd name="T32" fmla="*/ 29 w 81"/>
                <a:gd name="T33" fmla="*/ 42 h 82"/>
                <a:gd name="T34" fmla="*/ 29 w 81"/>
                <a:gd name="T35" fmla="*/ 71 h 82"/>
                <a:gd name="T36" fmla="*/ 38 w 81"/>
                <a:gd name="T37" fmla="*/ 78 h 82"/>
                <a:gd name="T38" fmla="*/ 45 w 81"/>
                <a:gd name="T39" fmla="*/ 78 h 82"/>
                <a:gd name="T40" fmla="*/ 78 w 81"/>
                <a:gd name="T41" fmla="*/ 61 h 82"/>
                <a:gd name="T42" fmla="*/ 81 w 81"/>
                <a:gd name="T43" fmla="*/ 63 h 82"/>
                <a:gd name="T44" fmla="*/ 73 w 81"/>
                <a:gd name="T45" fmla="*/ 82 h 82"/>
                <a:gd name="T46" fmla="*/ 0 w 81"/>
                <a:gd name="T47" fmla="*/ 82 h 82"/>
                <a:gd name="T48" fmla="*/ 0 w 81"/>
                <a:gd name="T49" fmla="*/ 78 h 82"/>
                <a:gd name="T50" fmla="*/ 4 w 81"/>
                <a:gd name="T51" fmla="*/ 78 h 82"/>
                <a:gd name="T52" fmla="*/ 14 w 81"/>
                <a:gd name="T53" fmla="*/ 71 h 82"/>
                <a:gd name="T54" fmla="*/ 14 w 81"/>
                <a:gd name="T55" fmla="*/ 12 h 82"/>
                <a:gd name="T56" fmla="*/ 4 w 81"/>
                <a:gd name="T57" fmla="*/ 4 h 82"/>
                <a:gd name="T58" fmla="*/ 0 w 81"/>
                <a:gd name="T59" fmla="*/ 4 h 82"/>
                <a:gd name="T60" fmla="*/ 0 w 81"/>
                <a:gd name="T6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1" h="82">
                  <a:moveTo>
                    <a:pt x="0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65" y="9"/>
                    <a:pt x="59" y="4"/>
                    <a:pt x="43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8" y="38"/>
                    <a:pt x="56" y="36"/>
                    <a:pt x="56" y="27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6" y="49"/>
                    <a:pt x="52" y="42"/>
                    <a:pt x="42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8" y="78"/>
                  </a:cubicBezTo>
                  <a:cubicBezTo>
                    <a:pt x="45" y="78"/>
                    <a:pt x="45" y="78"/>
                    <a:pt x="45" y="78"/>
                  </a:cubicBezTo>
                  <a:cubicBezTo>
                    <a:pt x="63" y="78"/>
                    <a:pt x="74" y="65"/>
                    <a:pt x="78" y="61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6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1" name="ïṩlíḍè">
              <a:extLst>
                <a:ext uri="{FF2B5EF4-FFF2-40B4-BE49-F238E27FC236}">
                  <a16:creationId xmlns:a16="http://schemas.microsoft.com/office/drawing/2014/main" id="{F55C6923-AD16-49F3-88AC-EF5A39F98CA7}"/>
                </a:ext>
              </a:extLst>
            </p:cNvPr>
            <p:cNvSpPr/>
            <p:nvPr/>
          </p:nvSpPr>
          <p:spPr bwMode="auto">
            <a:xfrm>
              <a:off x="7843674" y="4030001"/>
              <a:ext cx="326192" cy="306283"/>
            </a:xfrm>
            <a:custGeom>
              <a:avLst/>
              <a:gdLst>
                <a:gd name="T0" fmla="*/ 64 w 90"/>
                <a:gd name="T1" fmla="*/ 82 h 82"/>
                <a:gd name="T2" fmla="*/ 40 w 90"/>
                <a:gd name="T3" fmla="*/ 42 h 82"/>
                <a:gd name="T4" fmla="*/ 29 w 90"/>
                <a:gd name="T5" fmla="*/ 42 h 82"/>
                <a:gd name="T6" fmla="*/ 29 w 90"/>
                <a:gd name="T7" fmla="*/ 71 h 82"/>
                <a:gd name="T8" fmla="*/ 38 w 90"/>
                <a:gd name="T9" fmla="*/ 78 h 82"/>
                <a:gd name="T10" fmla="*/ 42 w 90"/>
                <a:gd name="T11" fmla="*/ 78 h 82"/>
                <a:gd name="T12" fmla="*/ 42 w 90"/>
                <a:gd name="T13" fmla="*/ 82 h 82"/>
                <a:gd name="T14" fmla="*/ 0 w 90"/>
                <a:gd name="T15" fmla="*/ 82 h 82"/>
                <a:gd name="T16" fmla="*/ 0 w 90"/>
                <a:gd name="T17" fmla="*/ 78 h 82"/>
                <a:gd name="T18" fmla="*/ 4 w 90"/>
                <a:gd name="T19" fmla="*/ 78 h 82"/>
                <a:gd name="T20" fmla="*/ 14 w 90"/>
                <a:gd name="T21" fmla="*/ 71 h 82"/>
                <a:gd name="T22" fmla="*/ 14 w 90"/>
                <a:gd name="T23" fmla="*/ 12 h 82"/>
                <a:gd name="T24" fmla="*/ 4 w 90"/>
                <a:gd name="T25" fmla="*/ 4 h 82"/>
                <a:gd name="T26" fmla="*/ 0 w 90"/>
                <a:gd name="T27" fmla="*/ 4 h 82"/>
                <a:gd name="T28" fmla="*/ 0 w 90"/>
                <a:gd name="T29" fmla="*/ 0 h 82"/>
                <a:gd name="T30" fmla="*/ 52 w 90"/>
                <a:gd name="T31" fmla="*/ 0 h 82"/>
                <a:gd name="T32" fmla="*/ 83 w 90"/>
                <a:gd name="T33" fmla="*/ 20 h 82"/>
                <a:gd name="T34" fmla="*/ 75 w 90"/>
                <a:gd name="T35" fmla="*/ 35 h 82"/>
                <a:gd name="T36" fmla="*/ 57 w 90"/>
                <a:gd name="T37" fmla="*/ 42 h 82"/>
                <a:gd name="T38" fmla="*/ 73 w 90"/>
                <a:gd name="T39" fmla="*/ 68 h 82"/>
                <a:gd name="T40" fmla="*/ 88 w 90"/>
                <a:gd name="T41" fmla="*/ 78 h 82"/>
                <a:gd name="T42" fmla="*/ 90 w 90"/>
                <a:gd name="T43" fmla="*/ 78 h 82"/>
                <a:gd name="T44" fmla="*/ 90 w 90"/>
                <a:gd name="T45" fmla="*/ 82 h 82"/>
                <a:gd name="T46" fmla="*/ 64 w 90"/>
                <a:gd name="T47" fmla="*/ 82 h 82"/>
                <a:gd name="T48" fmla="*/ 47 w 90"/>
                <a:gd name="T49" fmla="*/ 4 h 82"/>
                <a:gd name="T50" fmla="*/ 38 w 90"/>
                <a:gd name="T51" fmla="*/ 4 h 82"/>
                <a:gd name="T52" fmla="*/ 29 w 90"/>
                <a:gd name="T53" fmla="*/ 12 h 82"/>
                <a:gd name="T54" fmla="*/ 29 w 90"/>
                <a:gd name="T55" fmla="*/ 39 h 82"/>
                <a:gd name="T56" fmla="*/ 47 w 90"/>
                <a:gd name="T57" fmla="*/ 39 h 82"/>
                <a:gd name="T58" fmla="*/ 66 w 90"/>
                <a:gd name="T59" fmla="*/ 20 h 82"/>
                <a:gd name="T60" fmla="*/ 47 w 90"/>
                <a:gd name="T61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0" h="82">
                  <a:moveTo>
                    <a:pt x="64" y="82"/>
                  </a:moveTo>
                  <a:cubicBezTo>
                    <a:pt x="40" y="42"/>
                    <a:pt x="40" y="42"/>
                    <a:pt x="40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1" y="78"/>
                    <a:pt x="38" y="78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72" y="0"/>
                    <a:pt x="83" y="8"/>
                    <a:pt x="83" y="20"/>
                  </a:cubicBezTo>
                  <a:cubicBezTo>
                    <a:pt x="83" y="27"/>
                    <a:pt x="79" y="32"/>
                    <a:pt x="75" y="35"/>
                  </a:cubicBezTo>
                  <a:cubicBezTo>
                    <a:pt x="69" y="40"/>
                    <a:pt x="63" y="41"/>
                    <a:pt x="57" y="42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8" y="77"/>
                    <a:pt x="83" y="78"/>
                    <a:pt x="88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82"/>
                    <a:pt x="90" y="82"/>
                    <a:pt x="90" y="82"/>
                  </a:cubicBezTo>
                  <a:lnTo>
                    <a:pt x="64" y="82"/>
                  </a:lnTo>
                  <a:close/>
                  <a:moveTo>
                    <a:pt x="47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9" y="6"/>
                    <a:pt x="29" y="12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61" y="39"/>
                    <a:pt x="66" y="30"/>
                    <a:pt x="66" y="20"/>
                  </a:cubicBezTo>
                  <a:cubicBezTo>
                    <a:pt x="66" y="9"/>
                    <a:pt x="60" y="4"/>
                    <a:pt x="47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2" name="ïsḷîďê">
              <a:extLst>
                <a:ext uri="{FF2B5EF4-FFF2-40B4-BE49-F238E27FC236}">
                  <a16:creationId xmlns:a16="http://schemas.microsoft.com/office/drawing/2014/main" id="{FE5CE0F3-CB2F-444B-91D9-F4A95C7CA008}"/>
                </a:ext>
              </a:extLst>
            </p:cNvPr>
            <p:cNvSpPr/>
            <p:nvPr/>
          </p:nvSpPr>
          <p:spPr bwMode="auto">
            <a:xfrm>
              <a:off x="8191306" y="4023875"/>
              <a:ext cx="249621" cy="320066"/>
            </a:xfrm>
            <a:custGeom>
              <a:avLst/>
              <a:gdLst>
                <a:gd name="T0" fmla="*/ 38 w 69"/>
                <a:gd name="T1" fmla="*/ 86 h 86"/>
                <a:gd name="T2" fmla="*/ 26 w 69"/>
                <a:gd name="T3" fmla="*/ 84 h 86"/>
                <a:gd name="T4" fmla="*/ 20 w 69"/>
                <a:gd name="T5" fmla="*/ 83 h 86"/>
                <a:gd name="T6" fmla="*/ 9 w 69"/>
                <a:gd name="T7" fmla="*/ 86 h 86"/>
                <a:gd name="T8" fmla="*/ 0 w 69"/>
                <a:gd name="T9" fmla="*/ 64 h 86"/>
                <a:gd name="T10" fmla="*/ 4 w 69"/>
                <a:gd name="T11" fmla="*/ 63 h 86"/>
                <a:gd name="T12" fmla="*/ 38 w 69"/>
                <a:gd name="T13" fmla="*/ 83 h 86"/>
                <a:gd name="T14" fmla="*/ 58 w 69"/>
                <a:gd name="T15" fmla="*/ 67 h 86"/>
                <a:gd name="T16" fmla="*/ 33 w 69"/>
                <a:gd name="T17" fmla="*/ 48 h 86"/>
                <a:gd name="T18" fmla="*/ 6 w 69"/>
                <a:gd name="T19" fmla="*/ 23 h 86"/>
                <a:gd name="T20" fmla="*/ 33 w 69"/>
                <a:gd name="T21" fmla="*/ 0 h 86"/>
                <a:gd name="T22" fmla="*/ 46 w 69"/>
                <a:gd name="T23" fmla="*/ 2 h 86"/>
                <a:gd name="T24" fmla="*/ 49 w 69"/>
                <a:gd name="T25" fmla="*/ 2 h 86"/>
                <a:gd name="T26" fmla="*/ 57 w 69"/>
                <a:gd name="T27" fmla="*/ 0 h 86"/>
                <a:gd name="T28" fmla="*/ 65 w 69"/>
                <a:gd name="T29" fmla="*/ 20 h 86"/>
                <a:gd name="T30" fmla="*/ 62 w 69"/>
                <a:gd name="T31" fmla="*/ 21 h 86"/>
                <a:gd name="T32" fmla="*/ 56 w 69"/>
                <a:gd name="T33" fmla="*/ 13 h 86"/>
                <a:gd name="T34" fmla="*/ 33 w 69"/>
                <a:gd name="T35" fmla="*/ 4 h 86"/>
                <a:gd name="T36" fmla="*/ 15 w 69"/>
                <a:gd name="T37" fmla="*/ 18 h 86"/>
                <a:gd name="T38" fmla="*/ 39 w 69"/>
                <a:gd name="T39" fmla="*/ 35 h 86"/>
                <a:gd name="T40" fmla="*/ 69 w 69"/>
                <a:gd name="T41" fmla="*/ 61 h 86"/>
                <a:gd name="T42" fmla="*/ 38 w 69"/>
                <a:gd name="T4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86">
                  <a:moveTo>
                    <a:pt x="38" y="86"/>
                  </a:moveTo>
                  <a:cubicBezTo>
                    <a:pt x="35" y="86"/>
                    <a:pt x="30" y="86"/>
                    <a:pt x="26" y="84"/>
                  </a:cubicBezTo>
                  <a:cubicBezTo>
                    <a:pt x="22" y="83"/>
                    <a:pt x="22" y="83"/>
                    <a:pt x="20" y="83"/>
                  </a:cubicBezTo>
                  <a:cubicBezTo>
                    <a:pt x="16" y="83"/>
                    <a:pt x="11" y="85"/>
                    <a:pt x="9" y="8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6" y="67"/>
                    <a:pt x="19" y="83"/>
                    <a:pt x="38" y="83"/>
                  </a:cubicBezTo>
                  <a:cubicBezTo>
                    <a:pt x="51" y="83"/>
                    <a:pt x="58" y="74"/>
                    <a:pt x="58" y="67"/>
                  </a:cubicBezTo>
                  <a:cubicBezTo>
                    <a:pt x="58" y="58"/>
                    <a:pt x="49" y="54"/>
                    <a:pt x="33" y="48"/>
                  </a:cubicBezTo>
                  <a:cubicBezTo>
                    <a:pt x="24" y="45"/>
                    <a:pt x="6" y="39"/>
                    <a:pt x="6" y="23"/>
                  </a:cubicBezTo>
                  <a:cubicBezTo>
                    <a:pt x="6" y="12"/>
                    <a:pt x="14" y="0"/>
                    <a:pt x="33" y="0"/>
                  </a:cubicBezTo>
                  <a:cubicBezTo>
                    <a:pt x="36" y="0"/>
                    <a:pt x="37" y="0"/>
                    <a:pt x="46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50" y="2"/>
                    <a:pt x="53" y="2"/>
                    <a:pt x="57" y="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1" y="19"/>
                    <a:pt x="59" y="16"/>
                    <a:pt x="56" y="13"/>
                  </a:cubicBezTo>
                  <a:cubicBezTo>
                    <a:pt x="50" y="7"/>
                    <a:pt x="41" y="4"/>
                    <a:pt x="33" y="4"/>
                  </a:cubicBezTo>
                  <a:cubicBezTo>
                    <a:pt x="22" y="4"/>
                    <a:pt x="15" y="9"/>
                    <a:pt x="15" y="18"/>
                  </a:cubicBezTo>
                  <a:cubicBezTo>
                    <a:pt x="15" y="26"/>
                    <a:pt x="23" y="30"/>
                    <a:pt x="39" y="35"/>
                  </a:cubicBezTo>
                  <a:cubicBezTo>
                    <a:pt x="57" y="41"/>
                    <a:pt x="69" y="47"/>
                    <a:pt x="69" y="61"/>
                  </a:cubicBezTo>
                  <a:cubicBezTo>
                    <a:pt x="69" y="74"/>
                    <a:pt x="57" y="86"/>
                    <a:pt x="38" y="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3" name="ïṧľidê">
              <a:extLst>
                <a:ext uri="{FF2B5EF4-FFF2-40B4-BE49-F238E27FC236}">
                  <a16:creationId xmlns:a16="http://schemas.microsoft.com/office/drawing/2014/main" id="{6178AEC6-8274-40B6-851F-0784561C139E}"/>
                </a:ext>
              </a:extLst>
            </p:cNvPr>
            <p:cNvSpPr/>
            <p:nvPr/>
          </p:nvSpPr>
          <p:spPr bwMode="auto">
            <a:xfrm>
              <a:off x="8466961" y="4030001"/>
              <a:ext cx="154673" cy="306283"/>
            </a:xfrm>
            <a:custGeom>
              <a:avLst/>
              <a:gdLst>
                <a:gd name="T0" fmla="*/ 0 w 43"/>
                <a:gd name="T1" fmla="*/ 82 h 82"/>
                <a:gd name="T2" fmla="*/ 0 w 43"/>
                <a:gd name="T3" fmla="*/ 78 h 82"/>
                <a:gd name="T4" fmla="*/ 5 w 43"/>
                <a:gd name="T5" fmla="*/ 78 h 82"/>
                <a:gd name="T6" fmla="*/ 14 w 43"/>
                <a:gd name="T7" fmla="*/ 71 h 82"/>
                <a:gd name="T8" fmla="*/ 14 w 43"/>
                <a:gd name="T9" fmla="*/ 12 h 82"/>
                <a:gd name="T10" fmla="*/ 5 w 43"/>
                <a:gd name="T11" fmla="*/ 4 h 82"/>
                <a:gd name="T12" fmla="*/ 0 w 43"/>
                <a:gd name="T13" fmla="*/ 4 h 82"/>
                <a:gd name="T14" fmla="*/ 0 w 43"/>
                <a:gd name="T15" fmla="*/ 0 h 82"/>
                <a:gd name="T16" fmla="*/ 43 w 43"/>
                <a:gd name="T17" fmla="*/ 0 h 82"/>
                <a:gd name="T18" fmla="*/ 43 w 43"/>
                <a:gd name="T19" fmla="*/ 4 h 82"/>
                <a:gd name="T20" fmla="*/ 39 w 43"/>
                <a:gd name="T21" fmla="*/ 4 h 82"/>
                <a:gd name="T22" fmla="*/ 29 w 43"/>
                <a:gd name="T23" fmla="*/ 12 h 82"/>
                <a:gd name="T24" fmla="*/ 29 w 43"/>
                <a:gd name="T25" fmla="*/ 71 h 82"/>
                <a:gd name="T26" fmla="*/ 39 w 43"/>
                <a:gd name="T27" fmla="*/ 78 h 82"/>
                <a:gd name="T28" fmla="*/ 43 w 43"/>
                <a:gd name="T29" fmla="*/ 78 h 82"/>
                <a:gd name="T30" fmla="*/ 43 w 43"/>
                <a:gd name="T31" fmla="*/ 82 h 82"/>
                <a:gd name="T32" fmla="*/ 0 w 43"/>
                <a:gd name="T3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82">
                  <a:moveTo>
                    <a:pt x="0" y="82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12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2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9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3" y="82"/>
                    <a:pt x="43" y="82"/>
                    <a:pt x="43" y="82"/>
                  </a:cubicBezTo>
                  <a:lnTo>
                    <a:pt x="0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4" name="ïš1íḓê">
              <a:extLst>
                <a:ext uri="{FF2B5EF4-FFF2-40B4-BE49-F238E27FC236}">
                  <a16:creationId xmlns:a16="http://schemas.microsoft.com/office/drawing/2014/main" id="{5C3BD12C-EE36-4A5B-8A57-5C6B96D73645}"/>
                </a:ext>
              </a:extLst>
            </p:cNvPr>
            <p:cNvSpPr/>
            <p:nvPr/>
          </p:nvSpPr>
          <p:spPr bwMode="auto">
            <a:xfrm>
              <a:off x="8658388" y="4030001"/>
              <a:ext cx="336912" cy="306283"/>
            </a:xfrm>
            <a:custGeom>
              <a:avLst/>
              <a:gdLst>
                <a:gd name="T0" fmla="*/ 89 w 93"/>
                <a:gd name="T1" fmla="*/ 23 h 82"/>
                <a:gd name="T2" fmla="*/ 62 w 93"/>
                <a:gd name="T3" fmla="*/ 4 h 82"/>
                <a:gd name="T4" fmla="*/ 54 w 93"/>
                <a:gd name="T5" fmla="*/ 12 h 82"/>
                <a:gd name="T6" fmla="*/ 54 w 93"/>
                <a:gd name="T7" fmla="*/ 69 h 82"/>
                <a:gd name="T8" fmla="*/ 63 w 93"/>
                <a:gd name="T9" fmla="*/ 78 h 82"/>
                <a:gd name="T10" fmla="*/ 70 w 93"/>
                <a:gd name="T11" fmla="*/ 78 h 82"/>
                <a:gd name="T12" fmla="*/ 70 w 93"/>
                <a:gd name="T13" fmla="*/ 82 h 82"/>
                <a:gd name="T14" fmla="*/ 22 w 93"/>
                <a:gd name="T15" fmla="*/ 82 h 82"/>
                <a:gd name="T16" fmla="*/ 22 w 93"/>
                <a:gd name="T17" fmla="*/ 78 h 82"/>
                <a:gd name="T18" fmla="*/ 29 w 93"/>
                <a:gd name="T19" fmla="*/ 78 h 82"/>
                <a:gd name="T20" fmla="*/ 38 w 93"/>
                <a:gd name="T21" fmla="*/ 69 h 82"/>
                <a:gd name="T22" fmla="*/ 38 w 93"/>
                <a:gd name="T23" fmla="*/ 12 h 82"/>
                <a:gd name="T24" fmla="*/ 29 w 93"/>
                <a:gd name="T25" fmla="*/ 4 h 82"/>
                <a:gd name="T26" fmla="*/ 3 w 93"/>
                <a:gd name="T27" fmla="*/ 23 h 82"/>
                <a:gd name="T28" fmla="*/ 0 w 93"/>
                <a:gd name="T29" fmla="*/ 21 h 82"/>
                <a:gd name="T30" fmla="*/ 9 w 93"/>
                <a:gd name="T31" fmla="*/ 0 h 82"/>
                <a:gd name="T32" fmla="*/ 83 w 93"/>
                <a:gd name="T33" fmla="*/ 0 h 82"/>
                <a:gd name="T34" fmla="*/ 93 w 93"/>
                <a:gd name="T35" fmla="*/ 21 h 82"/>
                <a:gd name="T36" fmla="*/ 89 w 93"/>
                <a:gd name="T37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3" h="82">
                  <a:moveTo>
                    <a:pt x="89" y="23"/>
                  </a:moveTo>
                  <a:cubicBezTo>
                    <a:pt x="81" y="10"/>
                    <a:pt x="74" y="4"/>
                    <a:pt x="62" y="4"/>
                  </a:cubicBezTo>
                  <a:cubicBezTo>
                    <a:pt x="55" y="4"/>
                    <a:pt x="54" y="6"/>
                    <a:pt x="54" y="12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54" y="75"/>
                    <a:pt x="57" y="78"/>
                    <a:pt x="63" y="78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6" y="78"/>
                    <a:pt x="38" y="74"/>
                    <a:pt x="38" y="69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6"/>
                    <a:pt x="36" y="4"/>
                    <a:pt x="29" y="4"/>
                  </a:cubicBezTo>
                  <a:cubicBezTo>
                    <a:pt x="15" y="4"/>
                    <a:pt x="8" y="15"/>
                    <a:pt x="3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93" y="21"/>
                    <a:pt x="93" y="21"/>
                    <a:pt x="93" y="21"/>
                  </a:cubicBezTo>
                  <a:lnTo>
                    <a:pt x="89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5" name="íšḷîďé">
              <a:extLst>
                <a:ext uri="{FF2B5EF4-FFF2-40B4-BE49-F238E27FC236}">
                  <a16:creationId xmlns:a16="http://schemas.microsoft.com/office/drawing/2014/main" id="{C4538719-B483-4472-A87A-07880AEB8597}"/>
                </a:ext>
              </a:extLst>
            </p:cNvPr>
            <p:cNvSpPr/>
            <p:nvPr/>
          </p:nvSpPr>
          <p:spPr bwMode="auto">
            <a:xfrm>
              <a:off x="9035116" y="4030001"/>
              <a:ext cx="352226" cy="306283"/>
            </a:xfrm>
            <a:custGeom>
              <a:avLst/>
              <a:gdLst>
                <a:gd name="T0" fmla="*/ 92 w 97"/>
                <a:gd name="T1" fmla="*/ 4 h 82"/>
                <a:gd name="T2" fmla="*/ 80 w 97"/>
                <a:gd name="T3" fmla="*/ 13 h 82"/>
                <a:gd name="T4" fmla="*/ 57 w 97"/>
                <a:gd name="T5" fmla="*/ 48 h 82"/>
                <a:gd name="T6" fmla="*/ 57 w 97"/>
                <a:gd name="T7" fmla="*/ 71 h 82"/>
                <a:gd name="T8" fmla="*/ 66 w 97"/>
                <a:gd name="T9" fmla="*/ 78 h 82"/>
                <a:gd name="T10" fmla="*/ 73 w 97"/>
                <a:gd name="T11" fmla="*/ 78 h 82"/>
                <a:gd name="T12" fmla="*/ 73 w 97"/>
                <a:gd name="T13" fmla="*/ 82 h 82"/>
                <a:gd name="T14" fmla="*/ 25 w 97"/>
                <a:gd name="T15" fmla="*/ 82 h 82"/>
                <a:gd name="T16" fmla="*/ 25 w 97"/>
                <a:gd name="T17" fmla="*/ 78 h 82"/>
                <a:gd name="T18" fmla="*/ 32 w 97"/>
                <a:gd name="T19" fmla="*/ 78 h 82"/>
                <a:gd name="T20" fmla="*/ 41 w 97"/>
                <a:gd name="T21" fmla="*/ 71 h 82"/>
                <a:gd name="T22" fmla="*/ 41 w 97"/>
                <a:gd name="T23" fmla="*/ 49 h 82"/>
                <a:gd name="T24" fmla="*/ 15 w 97"/>
                <a:gd name="T25" fmla="*/ 12 h 82"/>
                <a:gd name="T26" fmla="*/ 2 w 97"/>
                <a:gd name="T27" fmla="*/ 4 h 82"/>
                <a:gd name="T28" fmla="*/ 0 w 97"/>
                <a:gd name="T29" fmla="*/ 4 h 82"/>
                <a:gd name="T30" fmla="*/ 0 w 97"/>
                <a:gd name="T31" fmla="*/ 0 h 82"/>
                <a:gd name="T32" fmla="*/ 43 w 97"/>
                <a:gd name="T33" fmla="*/ 0 h 82"/>
                <a:gd name="T34" fmla="*/ 43 w 97"/>
                <a:gd name="T35" fmla="*/ 4 h 82"/>
                <a:gd name="T36" fmla="*/ 37 w 97"/>
                <a:gd name="T37" fmla="*/ 4 h 82"/>
                <a:gd name="T38" fmla="*/ 32 w 97"/>
                <a:gd name="T39" fmla="*/ 8 h 82"/>
                <a:gd name="T40" fmla="*/ 33 w 97"/>
                <a:gd name="T41" fmla="*/ 12 h 82"/>
                <a:gd name="T42" fmla="*/ 55 w 97"/>
                <a:gd name="T43" fmla="*/ 43 h 82"/>
                <a:gd name="T44" fmla="*/ 75 w 97"/>
                <a:gd name="T45" fmla="*/ 13 h 82"/>
                <a:gd name="T46" fmla="*/ 76 w 97"/>
                <a:gd name="T47" fmla="*/ 9 h 82"/>
                <a:gd name="T48" fmla="*/ 71 w 97"/>
                <a:gd name="T49" fmla="*/ 4 h 82"/>
                <a:gd name="T50" fmla="*/ 64 w 97"/>
                <a:gd name="T51" fmla="*/ 4 h 82"/>
                <a:gd name="T52" fmla="*/ 64 w 97"/>
                <a:gd name="T53" fmla="*/ 0 h 82"/>
                <a:gd name="T54" fmla="*/ 97 w 97"/>
                <a:gd name="T55" fmla="*/ 0 h 82"/>
                <a:gd name="T56" fmla="*/ 97 w 97"/>
                <a:gd name="T57" fmla="*/ 4 h 82"/>
                <a:gd name="T58" fmla="*/ 92 w 97"/>
                <a:gd name="T59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82">
                  <a:moveTo>
                    <a:pt x="92" y="4"/>
                  </a:moveTo>
                  <a:cubicBezTo>
                    <a:pt x="86" y="4"/>
                    <a:pt x="82" y="8"/>
                    <a:pt x="80" y="13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7" y="76"/>
                    <a:pt x="59" y="78"/>
                    <a:pt x="66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8" y="78"/>
                    <a:pt x="41" y="76"/>
                    <a:pt x="41" y="71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1" y="6"/>
                    <a:pt x="9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4" y="4"/>
                    <a:pt x="32" y="5"/>
                    <a:pt x="32" y="8"/>
                  </a:cubicBezTo>
                  <a:cubicBezTo>
                    <a:pt x="32" y="9"/>
                    <a:pt x="32" y="10"/>
                    <a:pt x="33" y="12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1"/>
                    <a:pt x="76" y="10"/>
                    <a:pt x="76" y="9"/>
                  </a:cubicBezTo>
                  <a:cubicBezTo>
                    <a:pt x="76" y="6"/>
                    <a:pt x="73" y="4"/>
                    <a:pt x="71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4"/>
                    <a:pt x="97" y="4"/>
                    <a:pt x="97" y="4"/>
                  </a:cubicBezTo>
                  <a:lnTo>
                    <a:pt x="92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759EE9C9-EC5A-492F-ADF1-8F947D65834B}"/>
              </a:ext>
            </a:extLst>
          </p:cNvPr>
          <p:cNvSpPr txBox="1"/>
          <p:nvPr userDrawn="1"/>
        </p:nvSpPr>
        <p:spPr>
          <a:xfrm>
            <a:off x="233211" y="6473826"/>
            <a:ext cx="2562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含弘光大 继往开来</a:t>
            </a:r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0EFD2827-E8F9-4591-A924-561159DF2D99}"/>
              </a:ext>
            </a:extLst>
          </p:cNvPr>
          <p:cNvSpPr/>
          <p:nvPr userDrawn="1"/>
        </p:nvSpPr>
        <p:spPr>
          <a:xfrm>
            <a:off x="5187302" y="97657"/>
            <a:ext cx="6755496" cy="6870367"/>
          </a:xfrm>
          <a:custGeom>
            <a:avLst/>
            <a:gdLst>
              <a:gd name="connsiteX0" fmla="*/ 1450098 w 6755496"/>
              <a:gd name="connsiteY0" fmla="*/ 0 h 6870367"/>
              <a:gd name="connsiteX1" fmla="*/ 6755496 w 6755496"/>
              <a:gd name="connsiteY1" fmla="*/ 0 h 6870367"/>
              <a:gd name="connsiteX2" fmla="*/ 6742352 w 6755496"/>
              <a:gd name="connsiteY2" fmla="*/ 6870367 h 6870367"/>
              <a:gd name="connsiteX3" fmla="*/ 0 w 6755496"/>
              <a:gd name="connsiteY3" fmla="*/ 6870367 h 6870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55496" h="6870367">
                <a:moveTo>
                  <a:pt x="1450098" y="0"/>
                </a:moveTo>
                <a:lnTo>
                  <a:pt x="6755496" y="0"/>
                </a:lnTo>
                <a:lnTo>
                  <a:pt x="6742352" y="6870367"/>
                </a:lnTo>
                <a:lnTo>
                  <a:pt x="0" y="6870367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solidFill>
              <a:schemeClr val="accent1"/>
            </a:solidFill>
          </a:ln>
          <a:effectLst>
            <a:outerShdw blurRad="1778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8" name="图片 47" descr="图片包含 树, 天空, 户外, 草&#10;&#10;自动生成的说明">
            <a:extLst>
              <a:ext uri="{FF2B5EF4-FFF2-40B4-BE49-F238E27FC236}">
                <a16:creationId xmlns:a16="http://schemas.microsoft.com/office/drawing/2014/main" id="{9286F047-6DF7-4AB9-B0FB-94701E4E4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0036" y="1"/>
            <a:ext cx="6759938" cy="6870368"/>
          </a:xfrm>
          <a:custGeom>
            <a:avLst/>
            <a:gdLst>
              <a:gd name="connsiteX0" fmla="*/ 1450892 w 6759938"/>
              <a:gd name="connsiteY0" fmla="*/ 0 h 6870368"/>
              <a:gd name="connsiteX1" fmla="*/ 6759938 w 6759938"/>
              <a:gd name="connsiteY1" fmla="*/ 0 h 6870368"/>
              <a:gd name="connsiteX2" fmla="*/ 6755968 w 6759938"/>
              <a:gd name="connsiteY2" fmla="*/ 6870368 h 6870368"/>
              <a:gd name="connsiteX3" fmla="*/ 0 w 6759938"/>
              <a:gd name="connsiteY3" fmla="*/ 6870368 h 687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59938" h="6870368">
                <a:moveTo>
                  <a:pt x="1450892" y="0"/>
                </a:moveTo>
                <a:lnTo>
                  <a:pt x="6759938" y="0"/>
                </a:lnTo>
                <a:lnTo>
                  <a:pt x="6755968" y="6870368"/>
                </a:lnTo>
                <a:lnTo>
                  <a:pt x="0" y="6870368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D0DF3EF7-5C6F-4E29-9014-A7EE768549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8517" y="1762128"/>
            <a:ext cx="5534025" cy="1421928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45720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56" name="文本占位符 62">
            <a:extLst>
              <a:ext uri="{FF2B5EF4-FFF2-40B4-BE49-F238E27FC236}">
                <a16:creationId xmlns:a16="http://schemas.microsoft.com/office/drawing/2014/main" id="{64EDCB67-348E-44E6-AFBD-9BA73892DA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1219" y="4660900"/>
            <a:ext cx="375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en-US" altLang="zh-CN" sz="20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Telephone number here</a:t>
            </a:r>
            <a:endParaRPr lang="zh-CN" altLang="en-US" sz="20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文本占位符 62">
            <a:extLst>
              <a:ext uri="{FF2B5EF4-FFF2-40B4-BE49-F238E27FC236}">
                <a16:creationId xmlns:a16="http://schemas.microsoft.com/office/drawing/2014/main" id="{6E60352A-5170-4D70-9F34-AAE9551C8D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219" y="5049013"/>
            <a:ext cx="375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000" smtClean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228600" indent="0">
              <a:buNone/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en-US" altLang="zh-CN" sz="2000" dirty="0">
                <a:solidFill>
                  <a:schemeClr val="accent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Email address here</a:t>
            </a:r>
            <a:endParaRPr lang="zh-CN" altLang="en-US" sz="2000" dirty="0">
              <a:solidFill>
                <a:schemeClr val="accen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8" name="文本占位符 56">
            <a:extLst>
              <a:ext uri="{FF2B5EF4-FFF2-40B4-BE49-F238E27FC236}">
                <a16:creationId xmlns:a16="http://schemas.microsoft.com/office/drawing/2014/main" id="{B37DFFC8-398F-4600-9C60-E30E5E05CE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8764" y="3573138"/>
            <a:ext cx="1665036" cy="424732"/>
          </a:xfrm>
          <a:custGeom>
            <a:avLst/>
            <a:gdLst>
              <a:gd name="connsiteX0" fmla="*/ 0 w 3341436"/>
              <a:gd name="connsiteY0" fmla="*/ 246809 h 493620"/>
              <a:gd name="connsiteX1" fmla="*/ 0 w 3341436"/>
              <a:gd name="connsiteY1" fmla="*/ 246810 h 493620"/>
              <a:gd name="connsiteX2" fmla="*/ 0 w 3341436"/>
              <a:gd name="connsiteY2" fmla="*/ 246810 h 493620"/>
              <a:gd name="connsiteX3" fmla="*/ 246810 w 3341436"/>
              <a:gd name="connsiteY3" fmla="*/ 0 h 493620"/>
              <a:gd name="connsiteX4" fmla="*/ 3107326 w 3341436"/>
              <a:gd name="connsiteY4" fmla="*/ 0 h 493620"/>
              <a:gd name="connsiteX5" fmla="*/ 3334741 w 3341436"/>
              <a:gd name="connsiteY5" fmla="*/ 150741 h 493620"/>
              <a:gd name="connsiteX6" fmla="*/ 3341436 w 3341436"/>
              <a:gd name="connsiteY6" fmla="*/ 183905 h 493620"/>
              <a:gd name="connsiteX7" fmla="*/ 3341436 w 3341436"/>
              <a:gd name="connsiteY7" fmla="*/ 309710 h 493620"/>
              <a:gd name="connsiteX8" fmla="*/ 3334740 w 3341436"/>
              <a:gd name="connsiteY8" fmla="*/ 342880 h 493620"/>
              <a:gd name="connsiteX9" fmla="*/ 3107325 w 3341436"/>
              <a:gd name="connsiteY9" fmla="*/ 493620 h 493620"/>
              <a:gd name="connsiteX10" fmla="*/ 246810 w 3341436"/>
              <a:gd name="connsiteY10" fmla="*/ 493619 h 493620"/>
              <a:gd name="connsiteX11" fmla="*/ 19396 w 3341436"/>
              <a:gd name="connsiteY11" fmla="*/ 342879 h 493620"/>
              <a:gd name="connsiteX12" fmla="*/ 0 w 3341436"/>
              <a:gd name="connsiteY12" fmla="*/ 246810 h 493620"/>
              <a:gd name="connsiteX13" fmla="*/ 19396 w 3341436"/>
              <a:gd name="connsiteY13" fmla="*/ 150741 h 493620"/>
              <a:gd name="connsiteX14" fmla="*/ 246810 w 3341436"/>
              <a:gd name="connsiteY14" fmla="*/ 0 h 49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341436" h="493620">
                <a:moveTo>
                  <a:pt x="0" y="246809"/>
                </a:moveTo>
                <a:lnTo>
                  <a:pt x="0" y="246810"/>
                </a:lnTo>
                <a:lnTo>
                  <a:pt x="0" y="246810"/>
                </a:lnTo>
                <a:close/>
                <a:moveTo>
                  <a:pt x="246810" y="0"/>
                </a:moveTo>
                <a:lnTo>
                  <a:pt x="3107326" y="0"/>
                </a:lnTo>
                <a:cubicBezTo>
                  <a:pt x="3209558" y="0"/>
                  <a:pt x="3297273" y="62157"/>
                  <a:pt x="3334741" y="150741"/>
                </a:cubicBezTo>
                <a:lnTo>
                  <a:pt x="3341436" y="183905"/>
                </a:lnTo>
                <a:lnTo>
                  <a:pt x="3341436" y="309710"/>
                </a:lnTo>
                <a:lnTo>
                  <a:pt x="3334740" y="342880"/>
                </a:lnTo>
                <a:cubicBezTo>
                  <a:pt x="3297272" y="431463"/>
                  <a:pt x="3209557" y="493620"/>
                  <a:pt x="3107325" y="493620"/>
                </a:cubicBezTo>
                <a:lnTo>
                  <a:pt x="246810" y="493619"/>
                </a:lnTo>
                <a:cubicBezTo>
                  <a:pt x="144578" y="493619"/>
                  <a:pt x="56864" y="431462"/>
                  <a:pt x="19396" y="342879"/>
                </a:cubicBezTo>
                <a:lnTo>
                  <a:pt x="0" y="246810"/>
                </a:lnTo>
                <a:lnTo>
                  <a:pt x="19396" y="150741"/>
                </a:lnTo>
                <a:cubicBezTo>
                  <a:pt x="56864" y="62157"/>
                  <a:pt x="144578" y="0"/>
                  <a:pt x="24681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216000" rIns="108000" anchor="ctr" anchorCtr="0"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9890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3008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866341D-662F-4799-8071-0A6C63399658}"/>
              </a:ext>
            </a:extLst>
          </p:cNvPr>
          <p:cNvSpPr/>
          <p:nvPr userDrawn="1"/>
        </p:nvSpPr>
        <p:spPr>
          <a:xfrm>
            <a:off x="716036" y="413733"/>
            <a:ext cx="10759925" cy="3931930"/>
          </a:xfrm>
          <a:prstGeom prst="rect">
            <a:avLst/>
          </a:prstGeom>
          <a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A55C4F-3ED1-4302-B6D0-7BCC469F7880}"/>
              </a:ext>
            </a:extLst>
          </p:cNvPr>
          <p:cNvSpPr/>
          <p:nvPr userDrawn="1"/>
        </p:nvSpPr>
        <p:spPr>
          <a:xfrm>
            <a:off x="716036" y="426690"/>
            <a:ext cx="10759925" cy="3931930"/>
          </a:xfrm>
          <a:prstGeom prst="rect">
            <a:avLst/>
          </a:prstGeom>
          <a:solidFill>
            <a:schemeClr val="bg1">
              <a:alpha val="67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C122DE-82C4-4EE3-B88D-89ACED43EC13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946C8D-66CF-40CE-9567-72B6610AABD8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solidFill>
            <a:schemeClr val="bg1">
              <a:alpha val="29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5" name="文本占位符 60">
            <a:extLst>
              <a:ext uri="{FF2B5EF4-FFF2-40B4-BE49-F238E27FC236}">
                <a16:creationId xmlns:a16="http://schemas.microsoft.com/office/drawing/2014/main" id="{EBAA57C4-5726-4B03-B8D7-725939AE0E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73063" y="5107295"/>
            <a:ext cx="744587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44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 your title 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A3D5CC9-88C1-464B-8ACA-4D49CBEE96D7}"/>
              </a:ext>
            </a:extLst>
          </p:cNvPr>
          <p:cNvGrpSpPr/>
          <p:nvPr userDrawn="1"/>
        </p:nvGrpSpPr>
        <p:grpSpPr>
          <a:xfrm>
            <a:off x="5569672" y="6214991"/>
            <a:ext cx="1052654" cy="108000"/>
            <a:chOff x="10467218" y="6126091"/>
            <a:chExt cx="1052654" cy="108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5837231-1412-4E85-8281-21FDC54A82D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342ABBD-145F-4EEF-834B-70EB3B6F2741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0FE3F2C-9A90-434B-B71E-8C0ACD654187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B6998A6-FD4A-43A5-A8B3-38E477093EC1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AABDDD5E-2A7E-4F3E-9C16-1516AAAC21B7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6D5E3C6-E640-45B7-9EDF-BD60898BB9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4798" y="196507"/>
            <a:ext cx="11582400" cy="3930650"/>
          </a:xfr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386805D4-397B-437D-A3D2-E3FF918C56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1883" y="3611656"/>
            <a:ext cx="1248230" cy="1248228"/>
          </a:xfrm>
          <a:custGeom>
            <a:avLst/>
            <a:gdLst>
              <a:gd name="connsiteX0" fmla="*/ 624115 w 1248230"/>
              <a:gd name="connsiteY0" fmla="*/ 0 h 1248228"/>
              <a:gd name="connsiteX1" fmla="*/ 1248230 w 1248230"/>
              <a:gd name="connsiteY1" fmla="*/ 624114 h 1248228"/>
              <a:gd name="connsiteX2" fmla="*/ 624115 w 1248230"/>
              <a:gd name="connsiteY2" fmla="*/ 1248228 h 1248228"/>
              <a:gd name="connsiteX3" fmla="*/ 0 w 1248230"/>
              <a:gd name="connsiteY3" fmla="*/ 624114 h 1248228"/>
              <a:gd name="connsiteX4" fmla="*/ 624115 w 1248230"/>
              <a:gd name="connsiteY4" fmla="*/ 0 h 124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30" h="1248228">
                <a:moveTo>
                  <a:pt x="624115" y="0"/>
                </a:moveTo>
                <a:cubicBezTo>
                  <a:pt x="968804" y="0"/>
                  <a:pt x="1248230" y="279425"/>
                  <a:pt x="1248230" y="624114"/>
                </a:cubicBezTo>
                <a:cubicBezTo>
                  <a:pt x="1248230" y="968803"/>
                  <a:pt x="968804" y="1248228"/>
                  <a:pt x="624115" y="1248228"/>
                </a:cubicBezTo>
                <a:cubicBezTo>
                  <a:pt x="279426" y="1248228"/>
                  <a:pt x="0" y="968803"/>
                  <a:pt x="0" y="624114"/>
                </a:cubicBezTo>
                <a:cubicBezTo>
                  <a:pt x="0" y="279425"/>
                  <a:pt x="279426" y="0"/>
                  <a:pt x="624115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anchor="ctr" anchorCtr="1">
            <a:noAutofit/>
          </a:bodyPr>
          <a:lstStyle>
            <a:lvl1pPr marL="0" indent="0">
              <a:buNone/>
              <a:defRPr lang="zh-CN" altLang="en-US" sz="36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4234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4A55C4F-3ED1-4302-B6D0-7BCC469F7880}"/>
              </a:ext>
            </a:extLst>
          </p:cNvPr>
          <p:cNvSpPr/>
          <p:nvPr userDrawn="1"/>
        </p:nvSpPr>
        <p:spPr>
          <a:xfrm>
            <a:off x="716036" y="426690"/>
            <a:ext cx="10759925" cy="393193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66341D-662F-4799-8071-0A6C63399658}"/>
              </a:ext>
            </a:extLst>
          </p:cNvPr>
          <p:cNvSpPr/>
          <p:nvPr userDrawn="1"/>
        </p:nvSpPr>
        <p:spPr>
          <a:xfrm>
            <a:off x="716036" y="423565"/>
            <a:ext cx="10759925" cy="3931930"/>
          </a:xfrm>
          <a:prstGeom prst="rect">
            <a:avLst/>
          </a:prstGeom>
          <a:solidFill>
            <a:schemeClr val="bg1">
              <a:alpha val="38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C122DE-82C4-4EE3-B88D-89ACED43EC13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946C8D-66CF-40CE-9567-72B6610AABD8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solidFill>
            <a:schemeClr val="bg1">
              <a:alpha val="29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5" name="文本占位符 60">
            <a:extLst>
              <a:ext uri="{FF2B5EF4-FFF2-40B4-BE49-F238E27FC236}">
                <a16:creationId xmlns:a16="http://schemas.microsoft.com/office/drawing/2014/main" id="{EBAA57C4-5726-4B03-B8D7-725939AE0E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73063" y="5107295"/>
            <a:ext cx="744587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44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 your title 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78015D1-CF68-477E-B116-AE2911B20A8B}"/>
              </a:ext>
            </a:extLst>
          </p:cNvPr>
          <p:cNvGrpSpPr/>
          <p:nvPr userDrawn="1"/>
        </p:nvGrpSpPr>
        <p:grpSpPr>
          <a:xfrm>
            <a:off x="5569672" y="6214991"/>
            <a:ext cx="1052654" cy="108000"/>
            <a:chOff x="10467218" y="6126091"/>
            <a:chExt cx="1052654" cy="10800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82EE214-0AA0-4897-8B59-67611365DEE7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EB990D81-1DA2-495F-B303-CB543A4F8B47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30600E7-7205-474F-A2A4-D0C31952FE47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7F4703C6-FA27-46CF-8869-F5E2F16FEE31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C4F4EC70-4660-4477-A67B-218652248A66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图片占位符 4">
            <a:extLst>
              <a:ext uri="{FF2B5EF4-FFF2-40B4-BE49-F238E27FC236}">
                <a16:creationId xmlns:a16="http://schemas.microsoft.com/office/drawing/2014/main" id="{97C1C125-0817-454B-A12F-195E6A7BF8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8204" y="179647"/>
            <a:ext cx="11635592" cy="3930650"/>
          </a:xfr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6D91085-A039-465F-83B4-FE262D65B0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1883" y="3611656"/>
            <a:ext cx="1248230" cy="1248228"/>
          </a:xfrm>
          <a:custGeom>
            <a:avLst/>
            <a:gdLst>
              <a:gd name="connsiteX0" fmla="*/ 624115 w 1248230"/>
              <a:gd name="connsiteY0" fmla="*/ 0 h 1248228"/>
              <a:gd name="connsiteX1" fmla="*/ 1248230 w 1248230"/>
              <a:gd name="connsiteY1" fmla="*/ 624114 h 1248228"/>
              <a:gd name="connsiteX2" fmla="*/ 624115 w 1248230"/>
              <a:gd name="connsiteY2" fmla="*/ 1248228 h 1248228"/>
              <a:gd name="connsiteX3" fmla="*/ 0 w 1248230"/>
              <a:gd name="connsiteY3" fmla="*/ 624114 h 1248228"/>
              <a:gd name="connsiteX4" fmla="*/ 624115 w 1248230"/>
              <a:gd name="connsiteY4" fmla="*/ 0 h 124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30" h="1248228">
                <a:moveTo>
                  <a:pt x="624115" y="0"/>
                </a:moveTo>
                <a:cubicBezTo>
                  <a:pt x="968804" y="0"/>
                  <a:pt x="1248230" y="279425"/>
                  <a:pt x="1248230" y="624114"/>
                </a:cubicBezTo>
                <a:cubicBezTo>
                  <a:pt x="1248230" y="968803"/>
                  <a:pt x="968804" y="1248228"/>
                  <a:pt x="624115" y="1248228"/>
                </a:cubicBezTo>
                <a:cubicBezTo>
                  <a:pt x="279426" y="1248228"/>
                  <a:pt x="0" y="968803"/>
                  <a:pt x="0" y="624114"/>
                </a:cubicBezTo>
                <a:cubicBezTo>
                  <a:pt x="0" y="279425"/>
                  <a:pt x="279426" y="0"/>
                  <a:pt x="624115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anchor="ctr" anchorCtr="1">
            <a:noAutofit/>
          </a:bodyPr>
          <a:lstStyle>
            <a:lvl1pPr marL="0" indent="0">
              <a:buNone/>
              <a:defRPr lang="zh-CN" altLang="en-US" sz="36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5532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938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4A55C4F-3ED1-4302-B6D0-7BCC469F7880}"/>
              </a:ext>
            </a:extLst>
          </p:cNvPr>
          <p:cNvSpPr/>
          <p:nvPr userDrawn="1"/>
        </p:nvSpPr>
        <p:spPr>
          <a:xfrm>
            <a:off x="716036" y="426690"/>
            <a:ext cx="10759925" cy="393193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66341D-662F-4799-8071-0A6C63399658}"/>
              </a:ext>
            </a:extLst>
          </p:cNvPr>
          <p:cNvSpPr/>
          <p:nvPr userDrawn="1"/>
        </p:nvSpPr>
        <p:spPr>
          <a:xfrm>
            <a:off x="716036" y="423565"/>
            <a:ext cx="10759925" cy="3931930"/>
          </a:xfrm>
          <a:prstGeom prst="rect">
            <a:avLst/>
          </a:prstGeom>
          <a:solidFill>
            <a:schemeClr val="bg1">
              <a:alpha val="46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C122DE-82C4-4EE3-B88D-89ACED43EC13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946C8D-66CF-40CE-9567-72B6610AABD8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solidFill>
            <a:schemeClr val="bg1">
              <a:alpha val="29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5" name="文本占位符 60">
            <a:extLst>
              <a:ext uri="{FF2B5EF4-FFF2-40B4-BE49-F238E27FC236}">
                <a16:creationId xmlns:a16="http://schemas.microsoft.com/office/drawing/2014/main" id="{EBAA57C4-5726-4B03-B8D7-725939AE0E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73063" y="5107295"/>
            <a:ext cx="744587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44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 your title 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ED03F3E-3BE5-4195-9429-CA0E43029659}"/>
              </a:ext>
            </a:extLst>
          </p:cNvPr>
          <p:cNvGrpSpPr/>
          <p:nvPr userDrawn="1"/>
        </p:nvGrpSpPr>
        <p:grpSpPr>
          <a:xfrm>
            <a:off x="5569672" y="6214991"/>
            <a:ext cx="1052654" cy="108000"/>
            <a:chOff x="10467218" y="6126091"/>
            <a:chExt cx="1052654" cy="10800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20C253C-C9DA-4D84-84EB-CA3BAC9F9410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17AAA02-E0E6-4FE1-A1E0-C85AC460537A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1792EB9-AA1D-413E-B19B-781E973CD42C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94840231-314A-4C18-9BC8-692118F992F7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5230254-5289-456C-8485-B5B858809E8B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图片占位符 4">
            <a:extLst>
              <a:ext uri="{FF2B5EF4-FFF2-40B4-BE49-F238E27FC236}">
                <a16:creationId xmlns:a16="http://schemas.microsoft.com/office/drawing/2014/main" id="{93AF80C0-FBA3-421E-92D3-3242AC2D27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4800" y="179647"/>
            <a:ext cx="11582400" cy="3930650"/>
          </a:xfr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B0ABE641-0D01-425F-863C-8DEFADA56B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1883" y="3611656"/>
            <a:ext cx="1248230" cy="1248228"/>
          </a:xfrm>
          <a:custGeom>
            <a:avLst/>
            <a:gdLst>
              <a:gd name="connsiteX0" fmla="*/ 624115 w 1248230"/>
              <a:gd name="connsiteY0" fmla="*/ 0 h 1248228"/>
              <a:gd name="connsiteX1" fmla="*/ 1248230 w 1248230"/>
              <a:gd name="connsiteY1" fmla="*/ 624114 h 1248228"/>
              <a:gd name="connsiteX2" fmla="*/ 624115 w 1248230"/>
              <a:gd name="connsiteY2" fmla="*/ 1248228 h 1248228"/>
              <a:gd name="connsiteX3" fmla="*/ 0 w 1248230"/>
              <a:gd name="connsiteY3" fmla="*/ 624114 h 1248228"/>
              <a:gd name="connsiteX4" fmla="*/ 624115 w 1248230"/>
              <a:gd name="connsiteY4" fmla="*/ 0 h 124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30" h="1248228">
                <a:moveTo>
                  <a:pt x="624115" y="0"/>
                </a:moveTo>
                <a:cubicBezTo>
                  <a:pt x="968804" y="0"/>
                  <a:pt x="1248230" y="279425"/>
                  <a:pt x="1248230" y="624114"/>
                </a:cubicBezTo>
                <a:cubicBezTo>
                  <a:pt x="1248230" y="968803"/>
                  <a:pt x="968804" y="1248228"/>
                  <a:pt x="624115" y="1248228"/>
                </a:cubicBezTo>
                <a:cubicBezTo>
                  <a:pt x="279426" y="1248228"/>
                  <a:pt x="0" y="968803"/>
                  <a:pt x="0" y="624114"/>
                </a:cubicBezTo>
                <a:cubicBezTo>
                  <a:pt x="0" y="279425"/>
                  <a:pt x="279426" y="0"/>
                  <a:pt x="624115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anchor="ctr" anchorCtr="1">
            <a:noAutofit/>
          </a:bodyPr>
          <a:lstStyle>
            <a:lvl1pPr marL="0" indent="0">
              <a:buNone/>
              <a:defRPr lang="zh-CN" altLang="en-US" sz="36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661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866341D-662F-4799-8071-0A6C63399658}"/>
              </a:ext>
            </a:extLst>
          </p:cNvPr>
          <p:cNvSpPr/>
          <p:nvPr userDrawn="1"/>
        </p:nvSpPr>
        <p:spPr>
          <a:xfrm>
            <a:off x="716036" y="413733"/>
            <a:ext cx="10759925" cy="393193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A55C4F-3ED1-4302-B6D0-7BCC469F7880}"/>
              </a:ext>
            </a:extLst>
          </p:cNvPr>
          <p:cNvSpPr/>
          <p:nvPr userDrawn="1"/>
        </p:nvSpPr>
        <p:spPr>
          <a:xfrm>
            <a:off x="716036" y="426690"/>
            <a:ext cx="10759925" cy="3931930"/>
          </a:xfrm>
          <a:prstGeom prst="rect">
            <a:avLst/>
          </a:prstGeom>
          <a:solidFill>
            <a:schemeClr val="bg1">
              <a:alpha val="37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C122DE-82C4-4EE3-B88D-89ACED43EC13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946C8D-66CF-40CE-9567-72B6610AABD8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solidFill>
            <a:schemeClr val="bg1">
              <a:alpha val="29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5" name="文本占位符 60">
            <a:extLst>
              <a:ext uri="{FF2B5EF4-FFF2-40B4-BE49-F238E27FC236}">
                <a16:creationId xmlns:a16="http://schemas.microsoft.com/office/drawing/2014/main" id="{EBAA57C4-5726-4B03-B8D7-725939AE0E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73063" y="5107295"/>
            <a:ext cx="744587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44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 your title 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3D1C2E3-D05E-453B-A3DC-2C527AA16230}"/>
              </a:ext>
            </a:extLst>
          </p:cNvPr>
          <p:cNvGrpSpPr/>
          <p:nvPr userDrawn="1"/>
        </p:nvGrpSpPr>
        <p:grpSpPr>
          <a:xfrm>
            <a:off x="5569673" y="6214991"/>
            <a:ext cx="1052654" cy="108000"/>
            <a:chOff x="10467218" y="6126091"/>
            <a:chExt cx="1052654" cy="10800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3D6A4E2C-9B38-4075-91FF-B8B7339AE4DF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CFEFF673-5D9C-4FEA-98FC-4FDBEADD4934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321AF56-2CD8-40EC-99EC-9BF587000F42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FEC3E21-1059-4423-B117-9F7722E58D90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18B8DBE-CA9A-4315-A28F-E035F9D3D71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图片占位符 4">
            <a:extLst>
              <a:ext uri="{FF2B5EF4-FFF2-40B4-BE49-F238E27FC236}">
                <a16:creationId xmlns:a16="http://schemas.microsoft.com/office/drawing/2014/main" id="{55FCA163-1654-4A9F-B616-5F5A4F40AD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4555" y="179279"/>
            <a:ext cx="11622891" cy="3930650"/>
          </a:xfr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4FD6F272-B6F3-4E53-BB1A-52FDD7EE16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1883" y="3611656"/>
            <a:ext cx="1248230" cy="1248228"/>
          </a:xfrm>
          <a:custGeom>
            <a:avLst/>
            <a:gdLst>
              <a:gd name="connsiteX0" fmla="*/ 624115 w 1248230"/>
              <a:gd name="connsiteY0" fmla="*/ 0 h 1248228"/>
              <a:gd name="connsiteX1" fmla="*/ 1248230 w 1248230"/>
              <a:gd name="connsiteY1" fmla="*/ 624114 h 1248228"/>
              <a:gd name="connsiteX2" fmla="*/ 624115 w 1248230"/>
              <a:gd name="connsiteY2" fmla="*/ 1248228 h 1248228"/>
              <a:gd name="connsiteX3" fmla="*/ 0 w 1248230"/>
              <a:gd name="connsiteY3" fmla="*/ 624114 h 1248228"/>
              <a:gd name="connsiteX4" fmla="*/ 624115 w 1248230"/>
              <a:gd name="connsiteY4" fmla="*/ 0 h 124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30" h="1248228">
                <a:moveTo>
                  <a:pt x="624115" y="0"/>
                </a:moveTo>
                <a:cubicBezTo>
                  <a:pt x="968804" y="0"/>
                  <a:pt x="1248230" y="279425"/>
                  <a:pt x="1248230" y="624114"/>
                </a:cubicBezTo>
                <a:cubicBezTo>
                  <a:pt x="1248230" y="968803"/>
                  <a:pt x="968804" y="1248228"/>
                  <a:pt x="624115" y="1248228"/>
                </a:cubicBezTo>
                <a:cubicBezTo>
                  <a:pt x="279426" y="1248228"/>
                  <a:pt x="0" y="968803"/>
                  <a:pt x="0" y="624114"/>
                </a:cubicBezTo>
                <a:cubicBezTo>
                  <a:pt x="0" y="279425"/>
                  <a:pt x="279426" y="0"/>
                  <a:pt x="624115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anchor="ctr" anchorCtr="1">
            <a:noAutofit/>
          </a:bodyPr>
          <a:lstStyle>
            <a:lvl1pPr marL="0" indent="0">
              <a:buNone/>
              <a:defRPr lang="zh-CN" altLang="en-US" sz="36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00481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866341D-662F-4799-8071-0A6C63399658}"/>
              </a:ext>
            </a:extLst>
          </p:cNvPr>
          <p:cNvSpPr/>
          <p:nvPr userDrawn="1"/>
        </p:nvSpPr>
        <p:spPr>
          <a:xfrm>
            <a:off x="716036" y="413733"/>
            <a:ext cx="10759925" cy="393193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A55C4F-3ED1-4302-B6D0-7BCC469F7880}"/>
              </a:ext>
            </a:extLst>
          </p:cNvPr>
          <p:cNvSpPr/>
          <p:nvPr userDrawn="1"/>
        </p:nvSpPr>
        <p:spPr>
          <a:xfrm>
            <a:off x="716036" y="426690"/>
            <a:ext cx="10759925" cy="3931930"/>
          </a:xfrm>
          <a:prstGeom prst="rect">
            <a:avLst/>
          </a:prstGeom>
          <a:solidFill>
            <a:schemeClr val="bg1">
              <a:alpha val="39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C122DE-82C4-4EE3-B88D-89ACED43EC13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946C8D-66CF-40CE-9567-72B6610AABD8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solidFill>
            <a:schemeClr val="bg1">
              <a:alpha val="29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5" name="文本占位符 60">
            <a:extLst>
              <a:ext uri="{FF2B5EF4-FFF2-40B4-BE49-F238E27FC236}">
                <a16:creationId xmlns:a16="http://schemas.microsoft.com/office/drawing/2014/main" id="{EBAA57C4-5726-4B03-B8D7-725939AE0E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73063" y="5107295"/>
            <a:ext cx="744587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44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 your title 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D219D59-519F-4829-923E-CD0D6C449E91}"/>
              </a:ext>
            </a:extLst>
          </p:cNvPr>
          <p:cNvGrpSpPr/>
          <p:nvPr userDrawn="1"/>
        </p:nvGrpSpPr>
        <p:grpSpPr>
          <a:xfrm>
            <a:off x="5569673" y="6214991"/>
            <a:ext cx="1052654" cy="108000"/>
            <a:chOff x="10467218" y="6126091"/>
            <a:chExt cx="1052654" cy="10800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2064729-428A-46DF-8799-E61E239B0B5A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F388551-B2DD-4231-9C43-9BBE8267D26A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03A2D9C-45AF-423E-A28F-9DDA0F300105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FA2A3B9-AD7B-4E04-A118-89324FB93F89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C57A9D1-9534-4AE6-8AF7-D4ABD26AA7EB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图片占位符 4">
            <a:extLst>
              <a:ext uri="{FF2B5EF4-FFF2-40B4-BE49-F238E27FC236}">
                <a16:creationId xmlns:a16="http://schemas.microsoft.com/office/drawing/2014/main" id="{03249A70-9C63-48B5-A180-BCEEFBB7F3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4800" y="179647"/>
            <a:ext cx="11582400" cy="3930650"/>
          </a:xfr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C78948B0-58DC-4E35-A399-430E16CF38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1883" y="3611656"/>
            <a:ext cx="1248230" cy="1248228"/>
          </a:xfrm>
          <a:custGeom>
            <a:avLst/>
            <a:gdLst>
              <a:gd name="connsiteX0" fmla="*/ 624115 w 1248230"/>
              <a:gd name="connsiteY0" fmla="*/ 0 h 1248228"/>
              <a:gd name="connsiteX1" fmla="*/ 1248230 w 1248230"/>
              <a:gd name="connsiteY1" fmla="*/ 624114 h 1248228"/>
              <a:gd name="connsiteX2" fmla="*/ 624115 w 1248230"/>
              <a:gd name="connsiteY2" fmla="*/ 1248228 h 1248228"/>
              <a:gd name="connsiteX3" fmla="*/ 0 w 1248230"/>
              <a:gd name="connsiteY3" fmla="*/ 624114 h 1248228"/>
              <a:gd name="connsiteX4" fmla="*/ 624115 w 1248230"/>
              <a:gd name="connsiteY4" fmla="*/ 0 h 124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30" h="1248228">
                <a:moveTo>
                  <a:pt x="624115" y="0"/>
                </a:moveTo>
                <a:cubicBezTo>
                  <a:pt x="968804" y="0"/>
                  <a:pt x="1248230" y="279425"/>
                  <a:pt x="1248230" y="624114"/>
                </a:cubicBezTo>
                <a:cubicBezTo>
                  <a:pt x="1248230" y="968803"/>
                  <a:pt x="968804" y="1248228"/>
                  <a:pt x="624115" y="1248228"/>
                </a:cubicBezTo>
                <a:cubicBezTo>
                  <a:pt x="279426" y="1248228"/>
                  <a:pt x="0" y="968803"/>
                  <a:pt x="0" y="624114"/>
                </a:cubicBezTo>
                <a:cubicBezTo>
                  <a:pt x="0" y="279425"/>
                  <a:pt x="279426" y="0"/>
                  <a:pt x="624115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anchor="ctr" anchorCtr="1">
            <a:noAutofit/>
          </a:bodyPr>
          <a:lstStyle>
            <a:lvl1pPr marL="0" indent="0">
              <a:buNone/>
              <a:defRPr lang="zh-CN" altLang="en-US" sz="36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16242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1F24B6-6D68-4D07-8F00-4D5B1BE55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9B9CA-009A-46E2-92DC-DD46B5CD400D}" type="datetime1">
              <a:rPr lang="en-US" altLang="zh-CN" smtClean="0"/>
              <a:t>7/17/2019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0A6266-BC9E-4732-8DDF-F3572602A8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5" name="标题占位符 1">
            <a:extLst>
              <a:ext uri="{FF2B5EF4-FFF2-40B4-BE49-F238E27FC236}">
                <a16:creationId xmlns:a16="http://schemas.microsoft.com/office/drawing/2014/main" id="{1785B650-84DE-4B88-8D1D-21585059A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892"/>
            <a:ext cx="10515600" cy="920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08F4D73-8B60-4E9D-BF0A-28236567892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1989138"/>
            <a:ext cx="10515600" cy="409892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22024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E27DCD-7A41-4ADE-B095-F2F21C71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892"/>
            <a:ext cx="10515600" cy="920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15030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F8F8400-5808-4918-852A-58C61859BCB9}"/>
              </a:ext>
            </a:extLst>
          </p:cNvPr>
          <p:cNvSpPr/>
          <p:nvPr userDrawn="1"/>
        </p:nvSpPr>
        <p:spPr>
          <a:xfrm>
            <a:off x="-38704" y="-21771"/>
            <a:ext cx="12269408" cy="6901542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95D87505-870B-4FB5-B4B0-EFE7CF46F5B0}"/>
              </a:ext>
            </a:extLst>
          </p:cNvPr>
          <p:cNvSpPr/>
          <p:nvPr/>
        </p:nvSpPr>
        <p:spPr>
          <a:xfrm>
            <a:off x="-164507" y="-107950"/>
            <a:ext cx="6260507" cy="7073900"/>
          </a:xfrm>
          <a:custGeom>
            <a:avLst/>
            <a:gdLst>
              <a:gd name="connsiteX0" fmla="*/ 0 w 6069432"/>
              <a:gd name="connsiteY0" fmla="*/ 0 h 6858000"/>
              <a:gd name="connsiteX1" fmla="*/ 4876286 w 6069432"/>
              <a:gd name="connsiteY1" fmla="*/ 0 h 6858000"/>
              <a:gd name="connsiteX2" fmla="*/ 4970806 w 6069432"/>
              <a:gd name="connsiteY2" fmla="*/ 120278 h 6858000"/>
              <a:gd name="connsiteX3" fmla="*/ 6069432 w 6069432"/>
              <a:gd name="connsiteY3" fmla="*/ 3429000 h 6858000"/>
              <a:gd name="connsiteX4" fmla="*/ 4970806 w 6069432"/>
              <a:gd name="connsiteY4" fmla="*/ 6737721 h 6858000"/>
              <a:gd name="connsiteX5" fmla="*/ 4876285 w 6069432"/>
              <a:gd name="connsiteY5" fmla="*/ 6858000 h 6858000"/>
              <a:gd name="connsiteX6" fmla="*/ 0 w 60694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9432" h="6858000">
                <a:moveTo>
                  <a:pt x="0" y="0"/>
                </a:moveTo>
                <a:lnTo>
                  <a:pt x="4876286" y="0"/>
                </a:lnTo>
                <a:lnTo>
                  <a:pt x="4970806" y="120278"/>
                </a:lnTo>
                <a:cubicBezTo>
                  <a:pt x="5660814" y="1042928"/>
                  <a:pt x="6069432" y="2188245"/>
                  <a:pt x="6069432" y="3429000"/>
                </a:cubicBezTo>
                <a:cubicBezTo>
                  <a:pt x="6069432" y="4669755"/>
                  <a:pt x="5660814" y="5815072"/>
                  <a:pt x="4970806" y="6737721"/>
                </a:cubicBezTo>
                <a:lnTo>
                  <a:pt x="487628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1">
                <a:hueOff val="0"/>
                <a:satOff val="0"/>
                <a:lumOff val="0"/>
              </a:schemeClr>
            </a:solidFill>
          </a:ln>
          <a:effectLst>
            <a:outerShdw blurRad="177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图片 12" descr="图片包含 树, 户外, 天空, 道路&#10;&#10;自动生成的说明">
            <a:extLst>
              <a:ext uri="{FF2B5EF4-FFF2-40B4-BE49-F238E27FC236}">
                <a16:creationId xmlns:a16="http://schemas.microsoft.com/office/drawing/2014/main" id="{1D34ED89-3D96-4966-9C2F-AAB8283C80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9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081" y="0"/>
            <a:ext cx="5665158" cy="6858000"/>
          </a:xfrm>
          <a:custGeom>
            <a:avLst/>
            <a:gdLst>
              <a:gd name="connsiteX0" fmla="*/ 0 w 5665158"/>
              <a:gd name="connsiteY0" fmla="*/ 0 h 6858000"/>
              <a:gd name="connsiteX1" fmla="*/ 4348135 w 5665158"/>
              <a:gd name="connsiteY1" fmla="*/ 0 h 6858000"/>
              <a:gd name="connsiteX2" fmla="*/ 4465145 w 5665158"/>
              <a:gd name="connsiteY2" fmla="*/ 133062 h 6858000"/>
              <a:gd name="connsiteX3" fmla="*/ 5638697 w 5665158"/>
              <a:gd name="connsiteY3" fmla="*/ 2904918 h 6858000"/>
              <a:gd name="connsiteX4" fmla="*/ 5665158 w 5665158"/>
              <a:gd name="connsiteY4" fmla="*/ 3428967 h 6858000"/>
              <a:gd name="connsiteX5" fmla="*/ 5665158 w 5665158"/>
              <a:gd name="connsiteY5" fmla="*/ 3429033 h 6858000"/>
              <a:gd name="connsiteX6" fmla="*/ 5638697 w 5665158"/>
              <a:gd name="connsiteY6" fmla="*/ 3953082 h 6858000"/>
              <a:gd name="connsiteX7" fmla="*/ 4465145 w 5665158"/>
              <a:gd name="connsiteY7" fmla="*/ 6724940 h 6858000"/>
              <a:gd name="connsiteX8" fmla="*/ 4348136 w 5665158"/>
              <a:gd name="connsiteY8" fmla="*/ 6858000 h 6858000"/>
              <a:gd name="connsiteX9" fmla="*/ 0 w 566515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158" h="6858000">
                <a:moveTo>
                  <a:pt x="0" y="0"/>
                </a:moveTo>
                <a:lnTo>
                  <a:pt x="4348135" y="0"/>
                </a:lnTo>
                <a:lnTo>
                  <a:pt x="4465145" y="133062"/>
                </a:lnTo>
                <a:cubicBezTo>
                  <a:pt x="5108486" y="898539"/>
                  <a:pt x="5532060" y="1854882"/>
                  <a:pt x="5638697" y="2904918"/>
                </a:cubicBezTo>
                <a:lnTo>
                  <a:pt x="5665158" y="3428967"/>
                </a:lnTo>
                <a:lnTo>
                  <a:pt x="5665158" y="3429033"/>
                </a:lnTo>
                <a:lnTo>
                  <a:pt x="5638697" y="3953082"/>
                </a:lnTo>
                <a:cubicBezTo>
                  <a:pt x="5532060" y="5003120"/>
                  <a:pt x="5108486" y="5959462"/>
                  <a:pt x="4465145" y="6724940"/>
                </a:cubicBezTo>
                <a:lnTo>
                  <a:pt x="4348136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190500" sx="102000" sy="102000" algn="ctr" rotWithShape="0">
              <a:prstClr val="black">
                <a:alpha val="5000"/>
              </a:prstClr>
            </a:outerShdw>
          </a:effectLst>
        </p:spPr>
      </p:pic>
      <p:sp>
        <p:nvSpPr>
          <p:cNvPr id="21" name="标题 1">
            <a:extLst>
              <a:ext uri="{FF2B5EF4-FFF2-40B4-BE49-F238E27FC236}">
                <a16:creationId xmlns:a16="http://schemas.microsoft.com/office/drawing/2014/main" id="{C7DC89F5-B200-41E3-B13D-5F882EFFAE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04329" y="1293184"/>
            <a:ext cx="5426076" cy="162150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22" name="文本占位符 59">
            <a:extLst>
              <a:ext uri="{FF2B5EF4-FFF2-40B4-BE49-F238E27FC236}">
                <a16:creationId xmlns:a16="http://schemas.microsoft.com/office/drawing/2014/main" id="{1755D38E-1626-40A6-AB00-3AEA470991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04329" y="3245233"/>
            <a:ext cx="1816488" cy="493991"/>
          </a:xfrm>
          <a:prstGeom prst="rect">
            <a:avLst/>
          </a:prstGeom>
          <a:solidFill>
            <a:schemeClr val="accent1"/>
          </a:solidFill>
        </p:spPr>
        <p:txBody>
          <a:bodyPr anchor="ctr" anchorCtr="1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altLang="zh-CN" dirty="0"/>
              <a:t>signature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9898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一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Date Placeholder 2">
            <a:extLst>
              <a:ext uri="{FF2B5EF4-FFF2-40B4-BE49-F238E27FC236}">
                <a16:creationId xmlns:a16="http://schemas.microsoft.com/office/drawing/2014/main" id="{41CFF9EC-59AA-4B54-8C89-1A656D1BDB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1952" y="6456317"/>
            <a:ext cx="1906217" cy="365125"/>
          </a:xfrm>
          <a:prstGeom prst="rect">
            <a:avLst/>
          </a:prstGeom>
        </p:spPr>
        <p:txBody>
          <a:bodyPr/>
          <a:lstStyle>
            <a:lvl1pPr algn="dist">
              <a:defRPr lang="zh-CN" altLang="en-US" sz="1200" kern="1200" smtClean="0">
                <a:solidFill>
                  <a:schemeClr val="tx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D946FDB5-AA3A-46BD-9DB0-87AD6D7C4F3C}" type="datetime1">
              <a:rPr lang="en-US" altLang="zh-CN" smtClean="0"/>
              <a:t>7/17/2019</a:t>
            </a:fld>
            <a:endParaRPr lang="en-US" dirty="0"/>
          </a:p>
        </p:txBody>
      </p:sp>
      <p:sp>
        <p:nvSpPr>
          <p:cNvPr id="48" name="Slide Number Placeholder 4">
            <a:extLst>
              <a:ext uri="{FF2B5EF4-FFF2-40B4-BE49-F238E27FC236}">
                <a16:creationId xmlns:a16="http://schemas.microsoft.com/office/drawing/2014/main" id="{BB567FE4-2100-4251-892A-62D4E92AE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04507" y="6410452"/>
            <a:ext cx="1182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200" smtClean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BF77995-661B-4C36-AB8D-D1BEA2F80520}"/>
              </a:ext>
            </a:extLst>
          </p:cNvPr>
          <p:cNvSpPr txBox="1"/>
          <p:nvPr userDrawn="1"/>
        </p:nvSpPr>
        <p:spPr>
          <a:xfrm>
            <a:off x="228632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 b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各类介绍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3A2975A-7B71-45F7-BB9B-AA8373B73C45}"/>
              </a:ext>
            </a:extLst>
          </p:cNvPr>
          <p:cNvSpPr txBox="1"/>
          <p:nvPr userDrawn="1"/>
        </p:nvSpPr>
        <p:spPr>
          <a:xfrm>
            <a:off x="2078734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概念出示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371579F-7133-472D-8C76-1A47CFDD9D86}"/>
              </a:ext>
            </a:extLst>
          </p:cNvPr>
          <p:cNvSpPr txBox="1"/>
          <p:nvPr userDrawn="1"/>
        </p:nvSpPr>
        <p:spPr>
          <a:xfrm>
            <a:off x="3928836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 dirty="0"/>
              <a:t>多图排版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7163ACA-9444-42BD-AAF0-8794D6F6D040}"/>
              </a:ext>
            </a:extLst>
          </p:cNvPr>
          <p:cNvSpPr txBox="1"/>
          <p:nvPr userDrawn="1"/>
        </p:nvSpPr>
        <p:spPr>
          <a:xfrm>
            <a:off x="5778938" y="422274"/>
            <a:ext cx="1779675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 dirty="0"/>
              <a:t>关系图表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2395BE0-573B-407D-AC2F-4863BD373373}"/>
              </a:ext>
            </a:extLst>
          </p:cNvPr>
          <p:cNvSpPr txBox="1"/>
          <p:nvPr userDrawn="1"/>
        </p:nvSpPr>
        <p:spPr>
          <a:xfrm>
            <a:off x="7635305" y="422274"/>
            <a:ext cx="1774361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/>
              <a:t>附录</a:t>
            </a:r>
            <a:endParaRPr lang="zh-CN" altLang="en-US" sz="18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D19AC28-87AE-4D13-BFBC-C6EE7580EEE2}"/>
              </a:ext>
            </a:extLst>
          </p:cNvPr>
          <p:cNvCxnSpPr>
            <a:cxnSpLocks/>
          </p:cNvCxnSpPr>
          <p:nvPr userDrawn="1"/>
        </p:nvCxnSpPr>
        <p:spPr>
          <a:xfrm>
            <a:off x="-110067" y="749300"/>
            <a:ext cx="12748704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B334F6D-1571-496B-9FCE-E723EEDA60DC}"/>
              </a:ext>
            </a:extLst>
          </p:cNvPr>
          <p:cNvCxnSpPr>
            <a:cxnSpLocks/>
          </p:cNvCxnSpPr>
          <p:nvPr userDrawn="1"/>
        </p:nvCxnSpPr>
        <p:spPr>
          <a:xfrm>
            <a:off x="-301783" y="6435725"/>
            <a:ext cx="12686923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本框 134">
            <a:extLst>
              <a:ext uri="{FF2B5EF4-FFF2-40B4-BE49-F238E27FC236}">
                <a16:creationId xmlns:a16="http://schemas.microsoft.com/office/drawing/2014/main" id="{929F2F2D-E19A-4FD2-B6C0-27AA4181C523}"/>
              </a:ext>
            </a:extLst>
          </p:cNvPr>
          <p:cNvSpPr txBox="1"/>
          <p:nvPr userDrawn="1"/>
        </p:nvSpPr>
        <p:spPr>
          <a:xfrm>
            <a:off x="223831" y="6473826"/>
            <a:ext cx="3416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含弘光大 继往开来</a:t>
            </a:r>
          </a:p>
        </p:txBody>
      </p:sp>
    </p:spTree>
    <p:extLst>
      <p:ext uri="{BB962C8B-B14F-4D97-AF65-F5344CB8AC3E}">
        <p14:creationId xmlns:p14="http://schemas.microsoft.com/office/powerpoint/2010/main" val="1984571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二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Date Placeholder 2">
            <a:extLst>
              <a:ext uri="{FF2B5EF4-FFF2-40B4-BE49-F238E27FC236}">
                <a16:creationId xmlns:a16="http://schemas.microsoft.com/office/drawing/2014/main" id="{F2BB1511-8DC7-4547-9DA3-4BB19BC110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1952" y="6456317"/>
            <a:ext cx="1906217" cy="365125"/>
          </a:xfrm>
          <a:prstGeom prst="rect">
            <a:avLst/>
          </a:prstGeom>
        </p:spPr>
        <p:txBody>
          <a:bodyPr/>
          <a:lstStyle>
            <a:lvl1pPr algn="dist">
              <a:defRPr lang="zh-CN" altLang="en-US" sz="1200" kern="1200" smtClean="0">
                <a:solidFill>
                  <a:schemeClr val="tx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C946E8A-AF96-447D-A58A-31C9A2D70903}" type="datetime1">
              <a:rPr lang="en-US" altLang="zh-CN" smtClean="0"/>
              <a:t>7/17/2019</a:t>
            </a:fld>
            <a:endParaRPr lang="en-US" dirty="0"/>
          </a:p>
        </p:txBody>
      </p:sp>
      <p:sp>
        <p:nvSpPr>
          <p:cNvPr id="117" name="Slide Number Placeholder 4">
            <a:extLst>
              <a:ext uri="{FF2B5EF4-FFF2-40B4-BE49-F238E27FC236}">
                <a16:creationId xmlns:a16="http://schemas.microsoft.com/office/drawing/2014/main" id="{A9185B17-B581-44DB-BBD3-D429821B2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04507" y="6410452"/>
            <a:ext cx="1182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200" smtClean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73CC711-1DE3-499B-80F2-C9150C426FAE}"/>
              </a:ext>
            </a:extLst>
          </p:cNvPr>
          <p:cNvCxnSpPr>
            <a:cxnSpLocks/>
          </p:cNvCxnSpPr>
          <p:nvPr userDrawn="1"/>
        </p:nvCxnSpPr>
        <p:spPr>
          <a:xfrm>
            <a:off x="-110067" y="749300"/>
            <a:ext cx="12748704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49781248-9D69-4064-AD08-0BB90E6FBFC5}"/>
              </a:ext>
            </a:extLst>
          </p:cNvPr>
          <p:cNvCxnSpPr>
            <a:cxnSpLocks/>
          </p:cNvCxnSpPr>
          <p:nvPr userDrawn="1"/>
        </p:nvCxnSpPr>
        <p:spPr>
          <a:xfrm>
            <a:off x="-301783" y="6435725"/>
            <a:ext cx="12686923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文本框 139">
            <a:extLst>
              <a:ext uri="{FF2B5EF4-FFF2-40B4-BE49-F238E27FC236}">
                <a16:creationId xmlns:a16="http://schemas.microsoft.com/office/drawing/2014/main" id="{9F561FB4-7A2E-464C-91F3-DD1BBE217AD9}"/>
              </a:ext>
            </a:extLst>
          </p:cNvPr>
          <p:cNvSpPr txBox="1"/>
          <p:nvPr userDrawn="1"/>
        </p:nvSpPr>
        <p:spPr>
          <a:xfrm>
            <a:off x="223831" y="6473826"/>
            <a:ext cx="3416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含弘光大 继往开来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E25F1F4-1AD2-47EC-AC40-5D5F8A783C47}"/>
              </a:ext>
            </a:extLst>
          </p:cNvPr>
          <p:cNvSpPr txBox="1"/>
          <p:nvPr userDrawn="1"/>
        </p:nvSpPr>
        <p:spPr>
          <a:xfrm>
            <a:off x="228632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各类介绍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7E24ADD-5364-4DE7-8C8F-3CB052D6549C}"/>
              </a:ext>
            </a:extLst>
          </p:cNvPr>
          <p:cNvSpPr txBox="1"/>
          <p:nvPr userDrawn="1"/>
        </p:nvSpPr>
        <p:spPr>
          <a:xfrm>
            <a:off x="2078734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 b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概念出示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BBEAE2B-F28D-4B8C-A5EC-D356B766A66F}"/>
              </a:ext>
            </a:extLst>
          </p:cNvPr>
          <p:cNvSpPr txBox="1"/>
          <p:nvPr userDrawn="1"/>
        </p:nvSpPr>
        <p:spPr>
          <a:xfrm>
            <a:off x="3928836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 dirty="0"/>
              <a:t>多图排版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44FEAFE-67EE-46FC-A7DB-7B48D6A5411B}"/>
              </a:ext>
            </a:extLst>
          </p:cNvPr>
          <p:cNvSpPr txBox="1"/>
          <p:nvPr userDrawn="1"/>
        </p:nvSpPr>
        <p:spPr>
          <a:xfrm>
            <a:off x="5778938" y="422274"/>
            <a:ext cx="1779675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 dirty="0"/>
              <a:t>关系图表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CE39714-83E3-4166-ABBF-552FA963BD02}"/>
              </a:ext>
            </a:extLst>
          </p:cNvPr>
          <p:cNvSpPr txBox="1"/>
          <p:nvPr userDrawn="1"/>
        </p:nvSpPr>
        <p:spPr>
          <a:xfrm>
            <a:off x="7635305" y="422274"/>
            <a:ext cx="1774361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/>
              <a:t>附录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278421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第三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Date Placeholder 2">
            <a:extLst>
              <a:ext uri="{FF2B5EF4-FFF2-40B4-BE49-F238E27FC236}">
                <a16:creationId xmlns:a16="http://schemas.microsoft.com/office/drawing/2014/main" id="{AEC1E71E-FBD1-4F5C-98A0-E3F0ADF9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8577" y="6456317"/>
            <a:ext cx="1906217" cy="365125"/>
          </a:xfrm>
          <a:prstGeom prst="rect">
            <a:avLst/>
          </a:prstGeom>
        </p:spPr>
        <p:txBody>
          <a:bodyPr/>
          <a:lstStyle>
            <a:lvl1pPr algn="dist">
              <a:defRPr lang="zh-CN" altLang="en-US" sz="1200" kern="1200" smtClean="0">
                <a:solidFill>
                  <a:schemeClr val="tx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09AE2A0-0B0B-4F5B-BA31-9951561B8216}" type="datetime1">
              <a:rPr lang="en-US" altLang="zh-CN" smtClean="0"/>
              <a:t>7/17/2019</a:t>
            </a:fld>
            <a:endParaRPr lang="en-US" dirty="0"/>
          </a:p>
        </p:txBody>
      </p:sp>
      <p:sp>
        <p:nvSpPr>
          <p:cNvPr id="112" name="Slide Number Placeholder 4">
            <a:extLst>
              <a:ext uri="{FF2B5EF4-FFF2-40B4-BE49-F238E27FC236}">
                <a16:creationId xmlns:a16="http://schemas.microsoft.com/office/drawing/2014/main" id="{66641461-5377-4E9A-BC82-403426AA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04507" y="6410452"/>
            <a:ext cx="1182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200" smtClean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AA9FE78-4CC6-4639-91D3-C2035C6C44E9}"/>
              </a:ext>
            </a:extLst>
          </p:cNvPr>
          <p:cNvCxnSpPr>
            <a:cxnSpLocks/>
          </p:cNvCxnSpPr>
          <p:nvPr userDrawn="1"/>
        </p:nvCxnSpPr>
        <p:spPr>
          <a:xfrm>
            <a:off x="-110067" y="749300"/>
            <a:ext cx="12748704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92FDB45-41CA-4F39-AEDC-0E0421E7DD6F}"/>
              </a:ext>
            </a:extLst>
          </p:cNvPr>
          <p:cNvCxnSpPr>
            <a:cxnSpLocks/>
          </p:cNvCxnSpPr>
          <p:nvPr userDrawn="1"/>
        </p:nvCxnSpPr>
        <p:spPr>
          <a:xfrm>
            <a:off x="-301783" y="6435725"/>
            <a:ext cx="12686923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18376522-50FA-4A25-95A9-032182F0F383}"/>
              </a:ext>
            </a:extLst>
          </p:cNvPr>
          <p:cNvSpPr txBox="1"/>
          <p:nvPr userDrawn="1"/>
        </p:nvSpPr>
        <p:spPr>
          <a:xfrm>
            <a:off x="223831" y="6473826"/>
            <a:ext cx="3416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含弘光大 继往开来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4DB9FC6-2EDB-4634-B89B-F9FB3FC363D3}"/>
              </a:ext>
            </a:extLst>
          </p:cNvPr>
          <p:cNvSpPr txBox="1"/>
          <p:nvPr userDrawn="1"/>
        </p:nvSpPr>
        <p:spPr>
          <a:xfrm>
            <a:off x="228632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各类介绍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E0A04A-B45B-4AA3-8563-EB93B58E9CCD}"/>
              </a:ext>
            </a:extLst>
          </p:cNvPr>
          <p:cNvSpPr txBox="1"/>
          <p:nvPr userDrawn="1"/>
        </p:nvSpPr>
        <p:spPr>
          <a:xfrm>
            <a:off x="2078734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概念出示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C14A8C2-8C4C-48CE-81FF-D16F9539605E}"/>
              </a:ext>
            </a:extLst>
          </p:cNvPr>
          <p:cNvSpPr txBox="1"/>
          <p:nvPr userDrawn="1"/>
        </p:nvSpPr>
        <p:spPr>
          <a:xfrm>
            <a:off x="3928836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 b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多图排版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936EDAE-E97D-4E92-BDEC-9AF4BC388A46}"/>
              </a:ext>
            </a:extLst>
          </p:cNvPr>
          <p:cNvSpPr txBox="1"/>
          <p:nvPr userDrawn="1"/>
        </p:nvSpPr>
        <p:spPr>
          <a:xfrm>
            <a:off x="5778938" y="422274"/>
            <a:ext cx="1779675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 dirty="0"/>
              <a:t>关系图表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9EEDF9-918A-4B4B-8E99-5EE9ADA76D96}"/>
              </a:ext>
            </a:extLst>
          </p:cNvPr>
          <p:cNvSpPr txBox="1"/>
          <p:nvPr userDrawn="1"/>
        </p:nvSpPr>
        <p:spPr>
          <a:xfrm>
            <a:off x="7635305" y="422274"/>
            <a:ext cx="1774361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/>
              <a:t>附录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471969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四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Date Placeholder 2">
            <a:extLst>
              <a:ext uri="{FF2B5EF4-FFF2-40B4-BE49-F238E27FC236}">
                <a16:creationId xmlns:a16="http://schemas.microsoft.com/office/drawing/2014/main" id="{38A51CC8-D086-4AE2-85BC-91D29FAE8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5264" y="6456317"/>
            <a:ext cx="1906217" cy="365125"/>
          </a:xfrm>
          <a:prstGeom prst="rect">
            <a:avLst/>
          </a:prstGeom>
        </p:spPr>
        <p:txBody>
          <a:bodyPr/>
          <a:lstStyle>
            <a:lvl1pPr algn="dist">
              <a:defRPr lang="zh-CN" altLang="en-US" sz="1200" kern="1200" smtClean="0">
                <a:solidFill>
                  <a:schemeClr val="tx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C8763F7-D566-4C1F-8AE3-1F33ECCFF12A}" type="datetime1">
              <a:rPr lang="en-US" altLang="zh-CN" smtClean="0"/>
              <a:t>7/17/2019</a:t>
            </a:fld>
            <a:endParaRPr lang="en-US" dirty="0"/>
          </a:p>
        </p:txBody>
      </p:sp>
      <p:sp>
        <p:nvSpPr>
          <p:cNvPr id="109" name="Slide Number Placeholder 4">
            <a:extLst>
              <a:ext uri="{FF2B5EF4-FFF2-40B4-BE49-F238E27FC236}">
                <a16:creationId xmlns:a16="http://schemas.microsoft.com/office/drawing/2014/main" id="{905B569D-FFF5-48C1-95B0-E84DA2217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04507" y="6410452"/>
            <a:ext cx="1182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200" smtClean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29998B7B-F5FB-48A8-A836-0F3929BF7B26}"/>
              </a:ext>
            </a:extLst>
          </p:cNvPr>
          <p:cNvCxnSpPr>
            <a:cxnSpLocks/>
          </p:cNvCxnSpPr>
          <p:nvPr userDrawn="1"/>
        </p:nvCxnSpPr>
        <p:spPr>
          <a:xfrm>
            <a:off x="-110067" y="749300"/>
            <a:ext cx="12748704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E55A93B0-40F9-4D43-9782-EA1E3D586F0C}"/>
              </a:ext>
            </a:extLst>
          </p:cNvPr>
          <p:cNvCxnSpPr>
            <a:cxnSpLocks/>
          </p:cNvCxnSpPr>
          <p:nvPr userDrawn="1"/>
        </p:nvCxnSpPr>
        <p:spPr>
          <a:xfrm>
            <a:off x="-301783" y="6435725"/>
            <a:ext cx="12686923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文本框 139">
            <a:extLst>
              <a:ext uri="{FF2B5EF4-FFF2-40B4-BE49-F238E27FC236}">
                <a16:creationId xmlns:a16="http://schemas.microsoft.com/office/drawing/2014/main" id="{7EAEBD23-BA1D-4F7F-B786-53587794383D}"/>
              </a:ext>
            </a:extLst>
          </p:cNvPr>
          <p:cNvSpPr txBox="1"/>
          <p:nvPr userDrawn="1"/>
        </p:nvSpPr>
        <p:spPr>
          <a:xfrm>
            <a:off x="223831" y="6473826"/>
            <a:ext cx="3416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含弘光大 继往开来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B453BB-74BA-46D1-BEA8-9B1DD9D0BFB4}"/>
              </a:ext>
            </a:extLst>
          </p:cNvPr>
          <p:cNvSpPr txBox="1"/>
          <p:nvPr userDrawn="1"/>
        </p:nvSpPr>
        <p:spPr>
          <a:xfrm>
            <a:off x="228632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各类介绍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E35637-D7AF-4F47-83BC-1FCB568A9B41}"/>
              </a:ext>
            </a:extLst>
          </p:cNvPr>
          <p:cNvSpPr txBox="1"/>
          <p:nvPr userDrawn="1"/>
        </p:nvSpPr>
        <p:spPr>
          <a:xfrm>
            <a:off x="2078734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概念出示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35B696-8214-46E0-9657-AA3806070177}"/>
              </a:ext>
            </a:extLst>
          </p:cNvPr>
          <p:cNvSpPr txBox="1"/>
          <p:nvPr userDrawn="1"/>
        </p:nvSpPr>
        <p:spPr>
          <a:xfrm>
            <a:off x="3928836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多图排版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7103F5D-4DD3-4BFF-8DB4-862F3C355A1C}"/>
              </a:ext>
            </a:extLst>
          </p:cNvPr>
          <p:cNvSpPr txBox="1"/>
          <p:nvPr userDrawn="1"/>
        </p:nvSpPr>
        <p:spPr>
          <a:xfrm>
            <a:off x="5778938" y="422274"/>
            <a:ext cx="1779675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 b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关系图表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CD91C26-629A-4FF1-A43D-73C0D7925BA1}"/>
              </a:ext>
            </a:extLst>
          </p:cNvPr>
          <p:cNvSpPr txBox="1"/>
          <p:nvPr userDrawn="1"/>
        </p:nvSpPr>
        <p:spPr>
          <a:xfrm>
            <a:off x="7635305" y="422274"/>
            <a:ext cx="1774361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/>
              <a:t>附录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6617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866341D-662F-4799-8071-0A6C63399658}"/>
              </a:ext>
            </a:extLst>
          </p:cNvPr>
          <p:cNvSpPr/>
          <p:nvPr userDrawn="1"/>
        </p:nvSpPr>
        <p:spPr>
          <a:xfrm>
            <a:off x="716036" y="413733"/>
            <a:ext cx="10759925" cy="3931930"/>
          </a:xfrm>
          <a:prstGeom prst="rect">
            <a:avLst/>
          </a:prstGeom>
          <a:blipFill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A55C4F-3ED1-4302-B6D0-7BCC469F7880}"/>
              </a:ext>
            </a:extLst>
          </p:cNvPr>
          <p:cNvSpPr/>
          <p:nvPr userDrawn="1"/>
        </p:nvSpPr>
        <p:spPr>
          <a:xfrm>
            <a:off x="716036" y="426690"/>
            <a:ext cx="10759925" cy="3931930"/>
          </a:xfrm>
          <a:prstGeom prst="rect">
            <a:avLst/>
          </a:prstGeom>
          <a:solidFill>
            <a:schemeClr val="bg1">
              <a:alpha val="67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C122DE-82C4-4EE3-B88D-89ACED43EC13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946C8D-66CF-40CE-9567-72B6610AABD8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solidFill>
            <a:schemeClr val="bg1">
              <a:alpha val="29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5" name="文本占位符 60">
            <a:extLst>
              <a:ext uri="{FF2B5EF4-FFF2-40B4-BE49-F238E27FC236}">
                <a16:creationId xmlns:a16="http://schemas.microsoft.com/office/drawing/2014/main" id="{EBAA57C4-5726-4B03-B8D7-725939AE0E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73063" y="5107295"/>
            <a:ext cx="744587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44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 your title 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A3D5CC9-88C1-464B-8ACA-4D49CBEE96D7}"/>
              </a:ext>
            </a:extLst>
          </p:cNvPr>
          <p:cNvGrpSpPr/>
          <p:nvPr userDrawn="1"/>
        </p:nvGrpSpPr>
        <p:grpSpPr>
          <a:xfrm>
            <a:off x="5569672" y="6214991"/>
            <a:ext cx="1052654" cy="108000"/>
            <a:chOff x="10467218" y="6126091"/>
            <a:chExt cx="1052654" cy="10800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5837231-1412-4E85-8281-21FDC54A82D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342ABBD-145F-4EEF-834B-70EB3B6F2741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0FE3F2C-9A90-434B-B71E-8C0ACD654187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B6998A6-FD4A-43A5-A8B3-38E477093EC1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AABDDD5E-2A7E-4F3E-9C16-1516AAAC21B7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6D5E3C6-E640-45B7-9EDF-BD60898BB9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4798" y="196507"/>
            <a:ext cx="11582400" cy="3930650"/>
          </a:xfr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386805D4-397B-437D-A3D2-E3FF918C56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1883" y="3611656"/>
            <a:ext cx="1248230" cy="1248228"/>
          </a:xfrm>
          <a:custGeom>
            <a:avLst/>
            <a:gdLst>
              <a:gd name="connsiteX0" fmla="*/ 624115 w 1248230"/>
              <a:gd name="connsiteY0" fmla="*/ 0 h 1248228"/>
              <a:gd name="connsiteX1" fmla="*/ 1248230 w 1248230"/>
              <a:gd name="connsiteY1" fmla="*/ 624114 h 1248228"/>
              <a:gd name="connsiteX2" fmla="*/ 624115 w 1248230"/>
              <a:gd name="connsiteY2" fmla="*/ 1248228 h 1248228"/>
              <a:gd name="connsiteX3" fmla="*/ 0 w 1248230"/>
              <a:gd name="connsiteY3" fmla="*/ 624114 h 1248228"/>
              <a:gd name="connsiteX4" fmla="*/ 624115 w 1248230"/>
              <a:gd name="connsiteY4" fmla="*/ 0 h 124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30" h="1248228">
                <a:moveTo>
                  <a:pt x="624115" y="0"/>
                </a:moveTo>
                <a:cubicBezTo>
                  <a:pt x="968804" y="0"/>
                  <a:pt x="1248230" y="279425"/>
                  <a:pt x="1248230" y="624114"/>
                </a:cubicBezTo>
                <a:cubicBezTo>
                  <a:pt x="1248230" y="968803"/>
                  <a:pt x="968804" y="1248228"/>
                  <a:pt x="624115" y="1248228"/>
                </a:cubicBezTo>
                <a:cubicBezTo>
                  <a:pt x="279426" y="1248228"/>
                  <a:pt x="0" y="968803"/>
                  <a:pt x="0" y="624114"/>
                </a:cubicBezTo>
                <a:cubicBezTo>
                  <a:pt x="0" y="279425"/>
                  <a:pt x="279426" y="0"/>
                  <a:pt x="624115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anchor="ctr" anchorCtr="1">
            <a:noAutofit/>
          </a:bodyPr>
          <a:lstStyle>
            <a:lvl1pPr marL="0" indent="0">
              <a:buNone/>
              <a:defRPr lang="zh-CN" altLang="en-US" sz="36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3140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591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五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文本框 107">
            <a:extLst>
              <a:ext uri="{FF2B5EF4-FFF2-40B4-BE49-F238E27FC236}">
                <a16:creationId xmlns:a16="http://schemas.microsoft.com/office/drawing/2014/main" id="{812EB602-1574-437C-8C09-32AB06A1DD88}"/>
              </a:ext>
            </a:extLst>
          </p:cNvPr>
          <p:cNvSpPr txBox="1"/>
          <p:nvPr userDrawn="1"/>
        </p:nvSpPr>
        <p:spPr>
          <a:xfrm>
            <a:off x="223831" y="6473826"/>
            <a:ext cx="3416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含弘光大 继往开来</a:t>
            </a:r>
          </a:p>
        </p:txBody>
      </p:sp>
      <p:sp>
        <p:nvSpPr>
          <p:cNvPr id="109" name="Date Placeholder 2">
            <a:extLst>
              <a:ext uri="{FF2B5EF4-FFF2-40B4-BE49-F238E27FC236}">
                <a16:creationId xmlns:a16="http://schemas.microsoft.com/office/drawing/2014/main" id="{C4E3541F-AD00-4CF0-9962-1657971BB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1952" y="6456317"/>
            <a:ext cx="1906217" cy="365125"/>
          </a:xfrm>
          <a:prstGeom prst="rect">
            <a:avLst/>
          </a:prstGeom>
        </p:spPr>
        <p:txBody>
          <a:bodyPr/>
          <a:lstStyle>
            <a:lvl1pPr algn="dist">
              <a:defRPr lang="zh-CN" altLang="en-US" sz="1200" kern="1200" smtClean="0">
                <a:solidFill>
                  <a:schemeClr val="tx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519B9CA-009A-46E2-92DC-DD46B5CD400D}" type="datetime1">
              <a:rPr lang="en-US" altLang="zh-CN" smtClean="0"/>
              <a:t>7/17/2019</a:t>
            </a:fld>
            <a:endParaRPr lang="en-US" dirty="0"/>
          </a:p>
        </p:txBody>
      </p:sp>
      <p:sp>
        <p:nvSpPr>
          <p:cNvPr id="110" name="Slide Number Placeholder 4">
            <a:extLst>
              <a:ext uri="{FF2B5EF4-FFF2-40B4-BE49-F238E27FC236}">
                <a16:creationId xmlns:a16="http://schemas.microsoft.com/office/drawing/2014/main" id="{A7B32C11-EA25-48EC-8C6F-4C5363A9F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04507" y="6410452"/>
            <a:ext cx="1182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200" smtClean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4AE8B484-32DA-4A75-B9F1-EDD5CD09BFD0}"/>
              </a:ext>
            </a:extLst>
          </p:cNvPr>
          <p:cNvCxnSpPr>
            <a:cxnSpLocks/>
          </p:cNvCxnSpPr>
          <p:nvPr userDrawn="1"/>
        </p:nvCxnSpPr>
        <p:spPr>
          <a:xfrm>
            <a:off x="-110067" y="749300"/>
            <a:ext cx="12748704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729F8A52-2338-4D70-8ACC-3B1BB9B91624}"/>
              </a:ext>
            </a:extLst>
          </p:cNvPr>
          <p:cNvCxnSpPr>
            <a:cxnSpLocks/>
          </p:cNvCxnSpPr>
          <p:nvPr userDrawn="1"/>
        </p:nvCxnSpPr>
        <p:spPr>
          <a:xfrm>
            <a:off x="-301783" y="6435725"/>
            <a:ext cx="12686923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8EA06B8-0798-4EFB-A8BD-A18D4CC4CDBE}"/>
              </a:ext>
            </a:extLst>
          </p:cNvPr>
          <p:cNvSpPr txBox="1"/>
          <p:nvPr userDrawn="1"/>
        </p:nvSpPr>
        <p:spPr>
          <a:xfrm>
            <a:off x="228632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各类介绍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2194447-129B-4498-ADCA-E64A78EF92AA}"/>
              </a:ext>
            </a:extLst>
          </p:cNvPr>
          <p:cNvSpPr txBox="1"/>
          <p:nvPr userDrawn="1"/>
        </p:nvSpPr>
        <p:spPr>
          <a:xfrm>
            <a:off x="2078734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概念出示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F68B00-A0A4-4190-9AAA-E96CA12DD760}"/>
              </a:ext>
            </a:extLst>
          </p:cNvPr>
          <p:cNvSpPr txBox="1"/>
          <p:nvPr userDrawn="1"/>
        </p:nvSpPr>
        <p:spPr>
          <a:xfrm>
            <a:off x="3928836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多图排版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84B8D6C-DA2C-4EE8-A7C5-45486AE1807B}"/>
              </a:ext>
            </a:extLst>
          </p:cNvPr>
          <p:cNvSpPr txBox="1"/>
          <p:nvPr userDrawn="1"/>
        </p:nvSpPr>
        <p:spPr>
          <a:xfrm>
            <a:off x="5778938" y="422274"/>
            <a:ext cx="1779675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 dirty="0"/>
              <a:t>关系图表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3E394F9-D76E-4200-B117-2533C5944E14}"/>
              </a:ext>
            </a:extLst>
          </p:cNvPr>
          <p:cNvSpPr txBox="1"/>
          <p:nvPr userDrawn="1"/>
        </p:nvSpPr>
        <p:spPr>
          <a:xfrm>
            <a:off x="7635305" y="422274"/>
            <a:ext cx="1774361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 b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附录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49335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第三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Date Placeholder 2">
            <a:extLst>
              <a:ext uri="{FF2B5EF4-FFF2-40B4-BE49-F238E27FC236}">
                <a16:creationId xmlns:a16="http://schemas.microsoft.com/office/drawing/2014/main" id="{AEC1E71E-FBD1-4F5C-98A0-E3F0ADF9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8577" y="6456317"/>
            <a:ext cx="1906217" cy="365125"/>
          </a:xfrm>
          <a:prstGeom prst="rect">
            <a:avLst/>
          </a:prstGeom>
        </p:spPr>
        <p:txBody>
          <a:bodyPr/>
          <a:lstStyle>
            <a:lvl1pPr algn="dist">
              <a:defRPr lang="zh-CN" altLang="en-US" sz="1200" kern="1200" smtClean="0">
                <a:solidFill>
                  <a:schemeClr val="tx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09AE2A0-0B0B-4F5B-BA31-9951561B8216}" type="datetime1">
              <a:rPr lang="en-US" altLang="zh-CN" smtClean="0"/>
              <a:t>7/17/2019</a:t>
            </a:fld>
            <a:endParaRPr lang="en-US" dirty="0"/>
          </a:p>
        </p:txBody>
      </p:sp>
      <p:sp>
        <p:nvSpPr>
          <p:cNvPr id="112" name="Slide Number Placeholder 4">
            <a:extLst>
              <a:ext uri="{FF2B5EF4-FFF2-40B4-BE49-F238E27FC236}">
                <a16:creationId xmlns:a16="http://schemas.microsoft.com/office/drawing/2014/main" id="{66641461-5377-4E9A-BC82-403426AA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04507" y="6410452"/>
            <a:ext cx="1182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200" smtClean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AA9FE78-4CC6-4639-91D3-C2035C6C44E9}"/>
              </a:ext>
            </a:extLst>
          </p:cNvPr>
          <p:cNvCxnSpPr>
            <a:cxnSpLocks/>
          </p:cNvCxnSpPr>
          <p:nvPr userDrawn="1"/>
        </p:nvCxnSpPr>
        <p:spPr>
          <a:xfrm>
            <a:off x="-110067" y="749300"/>
            <a:ext cx="12748704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92FDB45-41CA-4F39-AEDC-0E0421E7DD6F}"/>
              </a:ext>
            </a:extLst>
          </p:cNvPr>
          <p:cNvCxnSpPr>
            <a:cxnSpLocks/>
          </p:cNvCxnSpPr>
          <p:nvPr userDrawn="1"/>
        </p:nvCxnSpPr>
        <p:spPr>
          <a:xfrm>
            <a:off x="-301783" y="6435725"/>
            <a:ext cx="12686923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18376522-50FA-4A25-95A9-032182F0F383}"/>
              </a:ext>
            </a:extLst>
          </p:cNvPr>
          <p:cNvSpPr txBox="1"/>
          <p:nvPr userDrawn="1"/>
        </p:nvSpPr>
        <p:spPr>
          <a:xfrm>
            <a:off x="223831" y="6473826"/>
            <a:ext cx="3416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含弘光大 继往开来</a:t>
            </a:r>
          </a:p>
        </p:txBody>
      </p:sp>
      <p:sp>
        <p:nvSpPr>
          <p:cNvPr id="2" name="图片占位符 1">
            <a:extLst>
              <a:ext uri="{FF2B5EF4-FFF2-40B4-BE49-F238E27FC236}">
                <a16:creationId xmlns:a16="http://schemas.microsoft.com/office/drawing/2014/main" id="{7D5D1B98-422F-49C4-8E2D-A21880C54705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025526" y="1888153"/>
            <a:ext cx="2206625" cy="1477702"/>
          </a:xfrm>
          <a:solidFill>
            <a:schemeClr val="bg1"/>
          </a:solidFill>
          <a:ln w="12700">
            <a:noFill/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4A69915-B102-4289-9A31-3AED9BA6C1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0811" y="1888152"/>
            <a:ext cx="2217680" cy="1478375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2F1830D5-B3FD-4718-A33C-45C0131079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62202" y="1888153"/>
            <a:ext cx="2217680" cy="1477702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1C90B3DC-71CC-4743-9B58-B0FA6BE2DC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67730" y="3996514"/>
            <a:ext cx="2206624" cy="1477701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221135D4-37AB-4F82-8F80-85BC056FD9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24014" y="1888153"/>
            <a:ext cx="2206625" cy="1477702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4662F2C3-52FD-4E64-B683-A41EEB1B48A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19998" y="3996511"/>
            <a:ext cx="2217678" cy="1477702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D640FC34-D5A0-410B-A126-8AF2FEF8EE9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24013" y="3996514"/>
            <a:ext cx="2206624" cy="1477701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D8443675-0EC5-4F7E-862F-5393A60E48B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676339" y="3996514"/>
            <a:ext cx="2206624" cy="1477701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81CCB3D-54AE-4A27-B2CE-C99C09337892}"/>
              </a:ext>
            </a:extLst>
          </p:cNvPr>
          <p:cNvSpPr txBox="1"/>
          <p:nvPr userDrawn="1"/>
        </p:nvSpPr>
        <p:spPr>
          <a:xfrm>
            <a:off x="228632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各类介绍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4B64A01-3298-4806-8910-EB49C484AC05}"/>
              </a:ext>
            </a:extLst>
          </p:cNvPr>
          <p:cNvSpPr txBox="1"/>
          <p:nvPr userDrawn="1"/>
        </p:nvSpPr>
        <p:spPr>
          <a:xfrm>
            <a:off x="2078734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概念出示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69B0047-D460-4AA8-87FE-395B4603D069}"/>
              </a:ext>
            </a:extLst>
          </p:cNvPr>
          <p:cNvSpPr txBox="1"/>
          <p:nvPr userDrawn="1"/>
        </p:nvSpPr>
        <p:spPr>
          <a:xfrm>
            <a:off x="3928836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 b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多图排版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0841978-F050-491A-BF0F-7F93257DA4FA}"/>
              </a:ext>
            </a:extLst>
          </p:cNvPr>
          <p:cNvSpPr txBox="1"/>
          <p:nvPr userDrawn="1"/>
        </p:nvSpPr>
        <p:spPr>
          <a:xfrm>
            <a:off x="5778938" y="422274"/>
            <a:ext cx="1779675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 dirty="0"/>
              <a:t>关系图表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C92C490-98F5-491B-94BF-D527AF757E6D}"/>
              </a:ext>
            </a:extLst>
          </p:cNvPr>
          <p:cNvSpPr txBox="1"/>
          <p:nvPr userDrawn="1"/>
        </p:nvSpPr>
        <p:spPr>
          <a:xfrm>
            <a:off x="7635305" y="422274"/>
            <a:ext cx="1774361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/>
              <a:t>附录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216567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第三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76B0DAF0-18BE-4CF6-B3BA-1E176C87CEFF}"/>
              </a:ext>
            </a:extLst>
          </p:cNvPr>
          <p:cNvSpPr/>
          <p:nvPr userDrawn="1"/>
        </p:nvSpPr>
        <p:spPr>
          <a:xfrm>
            <a:off x="1180758" y="1394832"/>
            <a:ext cx="9662265" cy="4805943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3A76A0D-DFC4-45A6-BDF5-2466B1A45D6A}"/>
              </a:ext>
            </a:extLst>
          </p:cNvPr>
          <p:cNvSpPr/>
          <p:nvPr userDrawn="1"/>
        </p:nvSpPr>
        <p:spPr>
          <a:xfrm>
            <a:off x="1066624" y="1259595"/>
            <a:ext cx="9987454" cy="4805943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E26D318-BDA9-4E10-B36D-E082602A11A9}"/>
              </a:ext>
            </a:extLst>
          </p:cNvPr>
          <p:cNvSpPr/>
          <p:nvPr userDrawn="1"/>
        </p:nvSpPr>
        <p:spPr>
          <a:xfrm>
            <a:off x="982662" y="1125538"/>
            <a:ext cx="10226675" cy="4805943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Date Placeholder 2">
            <a:extLst>
              <a:ext uri="{FF2B5EF4-FFF2-40B4-BE49-F238E27FC236}">
                <a16:creationId xmlns:a16="http://schemas.microsoft.com/office/drawing/2014/main" id="{AEC1E71E-FBD1-4F5C-98A0-E3F0ADF9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8577" y="6456317"/>
            <a:ext cx="1906217" cy="365125"/>
          </a:xfrm>
          <a:prstGeom prst="rect">
            <a:avLst/>
          </a:prstGeom>
        </p:spPr>
        <p:txBody>
          <a:bodyPr/>
          <a:lstStyle>
            <a:lvl1pPr algn="dist">
              <a:defRPr lang="zh-CN" altLang="en-US" sz="1200" kern="1200" smtClean="0">
                <a:solidFill>
                  <a:schemeClr val="tx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09AE2A0-0B0B-4F5B-BA31-9951561B8216}" type="datetime1">
              <a:rPr lang="en-US" altLang="zh-CN" smtClean="0"/>
              <a:t>7/17/2019</a:t>
            </a:fld>
            <a:endParaRPr lang="en-US" dirty="0"/>
          </a:p>
        </p:txBody>
      </p:sp>
      <p:sp>
        <p:nvSpPr>
          <p:cNvPr id="112" name="Slide Number Placeholder 4">
            <a:extLst>
              <a:ext uri="{FF2B5EF4-FFF2-40B4-BE49-F238E27FC236}">
                <a16:creationId xmlns:a16="http://schemas.microsoft.com/office/drawing/2014/main" id="{66641461-5377-4E9A-BC82-403426AA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04507" y="6410452"/>
            <a:ext cx="1182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200" smtClean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AA9FE78-4CC6-4639-91D3-C2035C6C44E9}"/>
              </a:ext>
            </a:extLst>
          </p:cNvPr>
          <p:cNvCxnSpPr>
            <a:cxnSpLocks/>
          </p:cNvCxnSpPr>
          <p:nvPr userDrawn="1"/>
        </p:nvCxnSpPr>
        <p:spPr>
          <a:xfrm>
            <a:off x="-110067" y="749300"/>
            <a:ext cx="12748704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92FDB45-41CA-4F39-AEDC-0E0421E7DD6F}"/>
              </a:ext>
            </a:extLst>
          </p:cNvPr>
          <p:cNvCxnSpPr>
            <a:cxnSpLocks/>
          </p:cNvCxnSpPr>
          <p:nvPr userDrawn="1"/>
        </p:nvCxnSpPr>
        <p:spPr>
          <a:xfrm>
            <a:off x="-301783" y="6435725"/>
            <a:ext cx="12686923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18376522-50FA-4A25-95A9-032182F0F383}"/>
              </a:ext>
            </a:extLst>
          </p:cNvPr>
          <p:cNvSpPr txBox="1"/>
          <p:nvPr userDrawn="1"/>
        </p:nvSpPr>
        <p:spPr>
          <a:xfrm>
            <a:off x="223831" y="6473826"/>
            <a:ext cx="3416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含弘光大 继往开来</a:t>
            </a:r>
          </a:p>
        </p:txBody>
      </p:sp>
      <p:sp>
        <p:nvSpPr>
          <p:cNvPr id="2" name="图片占位符 1">
            <a:extLst>
              <a:ext uri="{FF2B5EF4-FFF2-40B4-BE49-F238E27FC236}">
                <a16:creationId xmlns:a16="http://schemas.microsoft.com/office/drawing/2014/main" id="{D782C2D6-8D5A-49EE-8CA4-539297E0BBD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463903" y="4152423"/>
            <a:ext cx="1977572" cy="131369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1">
            <a:extLst>
              <a:ext uri="{FF2B5EF4-FFF2-40B4-BE49-F238E27FC236}">
                <a16:creationId xmlns:a16="http://schemas.microsoft.com/office/drawing/2014/main" id="{DBCBE98B-B6F3-4AC7-8B28-FB8C99788D74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617738" y="4152423"/>
            <a:ext cx="1977572" cy="131369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1">
            <a:extLst>
              <a:ext uri="{FF2B5EF4-FFF2-40B4-BE49-F238E27FC236}">
                <a16:creationId xmlns:a16="http://schemas.microsoft.com/office/drawing/2014/main" id="{EC07953D-10D6-4D4A-A58E-C7B7F38B2B6A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233127" y="4152423"/>
            <a:ext cx="1977572" cy="131369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7" name="图片占位符 1">
            <a:extLst>
              <a:ext uri="{FF2B5EF4-FFF2-40B4-BE49-F238E27FC236}">
                <a16:creationId xmlns:a16="http://schemas.microsoft.com/office/drawing/2014/main" id="{31620696-8466-42A3-A621-7746E0712A97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3848515" y="4152423"/>
            <a:ext cx="1977572" cy="131369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占位符 6">
            <a:extLst>
              <a:ext uri="{FF2B5EF4-FFF2-40B4-BE49-F238E27FC236}">
                <a16:creationId xmlns:a16="http://schemas.microsoft.com/office/drawing/2014/main" id="{819B2F1F-9483-4B8D-8D6B-F0597544DA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6036" y="1374241"/>
            <a:ext cx="1579929" cy="466059"/>
          </a:xfrm>
        </p:spPr>
        <p:txBody>
          <a:bodyPr wrap="square" lIns="0" rIns="0">
            <a:noAutofit/>
          </a:bodyPr>
          <a:lstStyle>
            <a:lvl1pPr marL="0" indent="0" algn="dist" defTabSz="457200" rtl="0" eaLnBrk="1" latinLnBrk="0" hangingPunct="1">
              <a:buNone/>
              <a:defRPr lang="zh-CN" altLang="en-US" sz="2400" b="1" kern="1200" dirty="0">
                <a:solidFill>
                  <a:srgbClr val="1D2974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457200">
              <a:lnSpc>
                <a:spcPct val="125000"/>
              </a:lnSpc>
            </a:pPr>
            <a:r>
              <a:rPr lang="en-US" altLang="zh-CN" dirty="0"/>
              <a:t>Keyword</a:t>
            </a:r>
            <a:endParaRPr lang="zh-CN" altLang="en-US" dirty="0"/>
          </a:p>
        </p:txBody>
      </p:sp>
      <p:sp>
        <p:nvSpPr>
          <p:cNvPr id="29" name="文本占位符 6">
            <a:extLst>
              <a:ext uri="{FF2B5EF4-FFF2-40B4-BE49-F238E27FC236}">
                <a16:creationId xmlns:a16="http://schemas.microsoft.com/office/drawing/2014/main" id="{DBA82E3A-2C20-4EFB-A6D7-024746074F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9570" y="2049976"/>
            <a:ext cx="9135739" cy="1762595"/>
          </a:xfrm>
        </p:spPr>
        <p:txBody>
          <a:bodyPr wrap="square" lIns="0" rIns="0">
            <a:normAutofit/>
          </a:bodyPr>
          <a:lstStyle>
            <a:lvl1pPr marL="0" indent="0">
              <a:buNone/>
              <a:defRPr lang="zh-CN" altLang="en-US" sz="20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</a:lstStyle>
          <a:p>
            <a:pPr marL="0" lvl="0" defTabSz="457200">
              <a:lnSpc>
                <a:spcPct val="125000"/>
              </a:lnSpc>
            </a:pPr>
            <a:r>
              <a:rPr lang="en-US" altLang="zh-CN" dirty="0"/>
              <a:t>Brief Introduction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D2AEB6D-9322-4768-9715-B2847E214DA0}"/>
              </a:ext>
            </a:extLst>
          </p:cNvPr>
          <p:cNvSpPr txBox="1"/>
          <p:nvPr userDrawn="1"/>
        </p:nvSpPr>
        <p:spPr>
          <a:xfrm>
            <a:off x="228632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各类介绍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8037037-AF10-4467-BF57-0FF81FCEDDE2}"/>
              </a:ext>
            </a:extLst>
          </p:cNvPr>
          <p:cNvSpPr txBox="1"/>
          <p:nvPr userDrawn="1"/>
        </p:nvSpPr>
        <p:spPr>
          <a:xfrm>
            <a:off x="2078734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概念出示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84BB606-116B-471E-96A2-9B81CB615BBE}"/>
              </a:ext>
            </a:extLst>
          </p:cNvPr>
          <p:cNvSpPr txBox="1"/>
          <p:nvPr userDrawn="1"/>
        </p:nvSpPr>
        <p:spPr>
          <a:xfrm>
            <a:off x="3928836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 b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多图排版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0923B47-9311-4908-80AB-C8BEE2DFA4F2}"/>
              </a:ext>
            </a:extLst>
          </p:cNvPr>
          <p:cNvSpPr txBox="1"/>
          <p:nvPr userDrawn="1"/>
        </p:nvSpPr>
        <p:spPr>
          <a:xfrm>
            <a:off x="5778938" y="422274"/>
            <a:ext cx="1779675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 dirty="0"/>
              <a:t>关系图表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9FD0E7F-5761-4AF4-A0F5-9C2276656AFD}"/>
              </a:ext>
            </a:extLst>
          </p:cNvPr>
          <p:cNvSpPr txBox="1"/>
          <p:nvPr userDrawn="1"/>
        </p:nvSpPr>
        <p:spPr>
          <a:xfrm>
            <a:off x="7635305" y="422274"/>
            <a:ext cx="1774361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/>
              <a:t>附录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152736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第三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676F452-5882-49F3-9512-D3EAE1B85FA3}"/>
              </a:ext>
            </a:extLst>
          </p:cNvPr>
          <p:cNvSpPr/>
          <p:nvPr userDrawn="1"/>
        </p:nvSpPr>
        <p:spPr>
          <a:xfrm>
            <a:off x="1069471" y="4206439"/>
            <a:ext cx="10019496" cy="17142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971DE11-3A4F-41D7-8F14-7CEB6B6A527A}"/>
              </a:ext>
            </a:extLst>
          </p:cNvPr>
          <p:cNvSpPr/>
          <p:nvPr userDrawn="1"/>
        </p:nvSpPr>
        <p:spPr>
          <a:xfrm>
            <a:off x="1002757" y="4112641"/>
            <a:ext cx="10152924" cy="17142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01F6940-9624-4D5D-8E50-E35C1F14546F}"/>
              </a:ext>
            </a:extLst>
          </p:cNvPr>
          <p:cNvSpPr/>
          <p:nvPr userDrawn="1"/>
        </p:nvSpPr>
        <p:spPr>
          <a:xfrm>
            <a:off x="1069471" y="2070315"/>
            <a:ext cx="10019496" cy="17142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C067A56-B38A-47BA-A580-A9C11611E8FB}"/>
              </a:ext>
            </a:extLst>
          </p:cNvPr>
          <p:cNvSpPr/>
          <p:nvPr userDrawn="1"/>
        </p:nvSpPr>
        <p:spPr>
          <a:xfrm>
            <a:off x="1002757" y="2168257"/>
            <a:ext cx="10152924" cy="171427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Date Placeholder 2">
            <a:extLst>
              <a:ext uri="{FF2B5EF4-FFF2-40B4-BE49-F238E27FC236}">
                <a16:creationId xmlns:a16="http://schemas.microsoft.com/office/drawing/2014/main" id="{AEC1E71E-FBD1-4F5C-98A0-E3F0ADF9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8577" y="6456317"/>
            <a:ext cx="1906217" cy="365125"/>
          </a:xfrm>
          <a:prstGeom prst="rect">
            <a:avLst/>
          </a:prstGeom>
        </p:spPr>
        <p:txBody>
          <a:bodyPr/>
          <a:lstStyle>
            <a:lvl1pPr algn="dist">
              <a:defRPr lang="zh-CN" altLang="en-US" sz="1200" kern="1200" smtClean="0">
                <a:solidFill>
                  <a:schemeClr val="tx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09AE2A0-0B0B-4F5B-BA31-9951561B8216}" type="datetime1">
              <a:rPr lang="en-US" altLang="zh-CN" smtClean="0"/>
              <a:t>7/17/2019</a:t>
            </a:fld>
            <a:endParaRPr lang="en-US" dirty="0"/>
          </a:p>
        </p:txBody>
      </p:sp>
      <p:sp>
        <p:nvSpPr>
          <p:cNvPr id="112" name="Slide Number Placeholder 4">
            <a:extLst>
              <a:ext uri="{FF2B5EF4-FFF2-40B4-BE49-F238E27FC236}">
                <a16:creationId xmlns:a16="http://schemas.microsoft.com/office/drawing/2014/main" id="{66641461-5377-4E9A-BC82-403426AA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04507" y="6410452"/>
            <a:ext cx="1182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200" smtClean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AA9FE78-4CC6-4639-91D3-C2035C6C44E9}"/>
              </a:ext>
            </a:extLst>
          </p:cNvPr>
          <p:cNvCxnSpPr>
            <a:cxnSpLocks/>
          </p:cNvCxnSpPr>
          <p:nvPr userDrawn="1"/>
        </p:nvCxnSpPr>
        <p:spPr>
          <a:xfrm>
            <a:off x="-110067" y="749300"/>
            <a:ext cx="12748704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92FDB45-41CA-4F39-AEDC-0E0421E7DD6F}"/>
              </a:ext>
            </a:extLst>
          </p:cNvPr>
          <p:cNvCxnSpPr>
            <a:cxnSpLocks/>
          </p:cNvCxnSpPr>
          <p:nvPr userDrawn="1"/>
        </p:nvCxnSpPr>
        <p:spPr>
          <a:xfrm>
            <a:off x="-301783" y="6435725"/>
            <a:ext cx="12686923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18376522-50FA-4A25-95A9-032182F0F383}"/>
              </a:ext>
            </a:extLst>
          </p:cNvPr>
          <p:cNvSpPr txBox="1"/>
          <p:nvPr userDrawn="1"/>
        </p:nvSpPr>
        <p:spPr>
          <a:xfrm>
            <a:off x="223831" y="6473826"/>
            <a:ext cx="3416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含弘光大 继往开来</a:t>
            </a:r>
          </a:p>
        </p:txBody>
      </p:sp>
      <p:sp>
        <p:nvSpPr>
          <p:cNvPr id="2" name="图片占位符 1">
            <a:extLst>
              <a:ext uri="{FF2B5EF4-FFF2-40B4-BE49-F238E27FC236}">
                <a16:creationId xmlns:a16="http://schemas.microsoft.com/office/drawing/2014/main" id="{42C8C0B9-687B-400D-B0D4-6F1CA840D12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277765" y="2275119"/>
            <a:ext cx="1304765" cy="153311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72465F7-BE83-40E1-83D1-166693C32A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2494" y="4222155"/>
            <a:ext cx="1260132" cy="145987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4" name="文本占位符 6">
            <a:extLst>
              <a:ext uri="{FF2B5EF4-FFF2-40B4-BE49-F238E27FC236}">
                <a16:creationId xmlns:a16="http://schemas.microsoft.com/office/drawing/2014/main" id="{6BE1D982-E22D-4404-8DAF-ECA61DB0A0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99411" y="4297974"/>
            <a:ext cx="7823074" cy="1337778"/>
          </a:xfrm>
          <a:ln>
            <a:noFill/>
          </a:ln>
        </p:spPr>
        <p:txBody>
          <a:bodyPr wrap="square" anchor="ctr" anchorCtr="0">
            <a:normAutofit/>
          </a:bodyPr>
          <a:lstStyle>
            <a:lvl1pPr marL="0" indent="0">
              <a:buNone/>
              <a:defRPr lang="zh-CN" altLang="en-US" sz="2000" dirty="0">
                <a:latin typeface="+mn-ea"/>
              </a:defRPr>
            </a:lvl1pPr>
          </a:lstStyle>
          <a:p>
            <a:pPr marL="0" lvl="0" defTabSz="457200">
              <a:lnSpc>
                <a:spcPct val="125000"/>
              </a:lnSpc>
            </a:pPr>
            <a:r>
              <a:rPr lang="en-US" altLang="zh-CN" dirty="0"/>
              <a:t>Brief Introduction</a:t>
            </a:r>
            <a:endParaRPr lang="zh-CN" altLang="en-US" dirty="0"/>
          </a:p>
        </p:txBody>
      </p:sp>
      <p:sp>
        <p:nvSpPr>
          <p:cNvPr id="26" name="文本占位符 6">
            <a:extLst>
              <a:ext uri="{FF2B5EF4-FFF2-40B4-BE49-F238E27FC236}">
                <a16:creationId xmlns:a16="http://schemas.microsoft.com/office/drawing/2014/main" id="{68DD9B2A-8BBA-4424-9861-8BDB337C5C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57538" y="2382618"/>
            <a:ext cx="7823074" cy="1337778"/>
          </a:xfrm>
          <a:ln>
            <a:noFill/>
          </a:ln>
        </p:spPr>
        <p:txBody>
          <a:bodyPr wrap="square" anchor="ctr" anchorCtr="0">
            <a:normAutofit/>
          </a:bodyPr>
          <a:lstStyle>
            <a:lvl1pPr marL="0" indent="0">
              <a:buNone/>
              <a:defRPr lang="zh-CN" altLang="en-US" sz="2000" dirty="0">
                <a:latin typeface="+mn-ea"/>
              </a:defRPr>
            </a:lvl1pPr>
          </a:lstStyle>
          <a:p>
            <a:pPr marL="0" lvl="0" defTabSz="457200">
              <a:lnSpc>
                <a:spcPct val="125000"/>
              </a:lnSpc>
            </a:pPr>
            <a:r>
              <a:rPr lang="en-US" altLang="zh-CN" dirty="0"/>
              <a:t>Brief Introduction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89F351B-4D61-499E-8816-B9FA588B8347}"/>
              </a:ext>
            </a:extLst>
          </p:cNvPr>
          <p:cNvSpPr txBox="1"/>
          <p:nvPr userDrawn="1"/>
        </p:nvSpPr>
        <p:spPr>
          <a:xfrm>
            <a:off x="228632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各类介绍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A2668EE-0C61-4345-8D9D-E6FCEF1AA65E}"/>
              </a:ext>
            </a:extLst>
          </p:cNvPr>
          <p:cNvSpPr txBox="1"/>
          <p:nvPr userDrawn="1"/>
        </p:nvSpPr>
        <p:spPr>
          <a:xfrm>
            <a:off x="2078734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概念出示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382357B-70CA-4360-8A28-8590EB1A8065}"/>
              </a:ext>
            </a:extLst>
          </p:cNvPr>
          <p:cNvSpPr txBox="1"/>
          <p:nvPr userDrawn="1"/>
        </p:nvSpPr>
        <p:spPr>
          <a:xfrm>
            <a:off x="3928836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 b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多图排版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50A7FAE-E935-4F75-93D3-53A55364754B}"/>
              </a:ext>
            </a:extLst>
          </p:cNvPr>
          <p:cNvSpPr txBox="1"/>
          <p:nvPr userDrawn="1"/>
        </p:nvSpPr>
        <p:spPr>
          <a:xfrm>
            <a:off x="5778938" y="422274"/>
            <a:ext cx="1779675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 dirty="0"/>
              <a:t>关系图表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DF6E13E-286A-402A-B501-722C8F7D7227}"/>
              </a:ext>
            </a:extLst>
          </p:cNvPr>
          <p:cNvSpPr txBox="1"/>
          <p:nvPr userDrawn="1"/>
        </p:nvSpPr>
        <p:spPr>
          <a:xfrm>
            <a:off x="7635305" y="422274"/>
            <a:ext cx="1774361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/>
              <a:t>附录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240520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第三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Date Placeholder 2">
            <a:extLst>
              <a:ext uri="{FF2B5EF4-FFF2-40B4-BE49-F238E27FC236}">
                <a16:creationId xmlns:a16="http://schemas.microsoft.com/office/drawing/2014/main" id="{AEC1E71E-FBD1-4F5C-98A0-E3F0ADF9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8577" y="6456317"/>
            <a:ext cx="1906217" cy="365125"/>
          </a:xfrm>
          <a:prstGeom prst="rect">
            <a:avLst/>
          </a:prstGeom>
        </p:spPr>
        <p:txBody>
          <a:bodyPr/>
          <a:lstStyle>
            <a:lvl1pPr algn="dist">
              <a:defRPr lang="zh-CN" altLang="en-US" sz="1200" kern="1200" smtClean="0">
                <a:solidFill>
                  <a:schemeClr val="tx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09AE2A0-0B0B-4F5B-BA31-9951561B8216}" type="datetime1">
              <a:rPr lang="en-US" altLang="zh-CN" smtClean="0"/>
              <a:t>7/17/2019</a:t>
            </a:fld>
            <a:endParaRPr lang="en-US" dirty="0"/>
          </a:p>
        </p:txBody>
      </p:sp>
      <p:sp>
        <p:nvSpPr>
          <p:cNvPr id="112" name="Slide Number Placeholder 4">
            <a:extLst>
              <a:ext uri="{FF2B5EF4-FFF2-40B4-BE49-F238E27FC236}">
                <a16:creationId xmlns:a16="http://schemas.microsoft.com/office/drawing/2014/main" id="{66641461-5377-4E9A-BC82-403426AA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04507" y="6410452"/>
            <a:ext cx="1182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200" smtClean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AA9FE78-4CC6-4639-91D3-C2035C6C44E9}"/>
              </a:ext>
            </a:extLst>
          </p:cNvPr>
          <p:cNvCxnSpPr>
            <a:cxnSpLocks/>
          </p:cNvCxnSpPr>
          <p:nvPr userDrawn="1"/>
        </p:nvCxnSpPr>
        <p:spPr>
          <a:xfrm>
            <a:off x="-110067" y="749300"/>
            <a:ext cx="12748704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92FDB45-41CA-4F39-AEDC-0E0421E7DD6F}"/>
              </a:ext>
            </a:extLst>
          </p:cNvPr>
          <p:cNvCxnSpPr>
            <a:cxnSpLocks/>
          </p:cNvCxnSpPr>
          <p:nvPr userDrawn="1"/>
        </p:nvCxnSpPr>
        <p:spPr>
          <a:xfrm>
            <a:off x="-301783" y="6435725"/>
            <a:ext cx="12686923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18376522-50FA-4A25-95A9-032182F0F383}"/>
              </a:ext>
            </a:extLst>
          </p:cNvPr>
          <p:cNvSpPr txBox="1"/>
          <p:nvPr userDrawn="1"/>
        </p:nvSpPr>
        <p:spPr>
          <a:xfrm>
            <a:off x="223831" y="6473826"/>
            <a:ext cx="3416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含弘光大 继往开来</a:t>
            </a:r>
          </a:p>
        </p:txBody>
      </p:sp>
      <p:sp>
        <p:nvSpPr>
          <p:cNvPr id="2" name="图片占位符 1">
            <a:extLst>
              <a:ext uri="{FF2B5EF4-FFF2-40B4-BE49-F238E27FC236}">
                <a16:creationId xmlns:a16="http://schemas.microsoft.com/office/drawing/2014/main" id="{453DE28F-83C5-4F7D-8FC1-0CEF2E8482B9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207803" y="1266623"/>
            <a:ext cx="9754710" cy="328930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DE116D-5CA0-4FFD-A645-879B6A898B8D}"/>
              </a:ext>
            </a:extLst>
          </p:cNvPr>
          <p:cNvSpPr txBox="1"/>
          <p:nvPr userDrawn="1"/>
        </p:nvSpPr>
        <p:spPr>
          <a:xfrm>
            <a:off x="228632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各类介绍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3A2A3ED-75DB-4C51-825D-7FE5B7F3BB7E}"/>
              </a:ext>
            </a:extLst>
          </p:cNvPr>
          <p:cNvSpPr txBox="1"/>
          <p:nvPr userDrawn="1"/>
        </p:nvSpPr>
        <p:spPr>
          <a:xfrm>
            <a:off x="2078734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概念出示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EC9CEE-E8F5-466E-A6B5-29853CA6418E}"/>
              </a:ext>
            </a:extLst>
          </p:cNvPr>
          <p:cNvSpPr txBox="1"/>
          <p:nvPr userDrawn="1"/>
        </p:nvSpPr>
        <p:spPr>
          <a:xfrm>
            <a:off x="3928836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 b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多图排版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1E95009-D7E5-4D1D-B641-A3C78EE4DDEB}"/>
              </a:ext>
            </a:extLst>
          </p:cNvPr>
          <p:cNvSpPr txBox="1"/>
          <p:nvPr userDrawn="1"/>
        </p:nvSpPr>
        <p:spPr>
          <a:xfrm>
            <a:off x="5778938" y="422274"/>
            <a:ext cx="1779675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 dirty="0"/>
              <a:t>关系图表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17FB567-E5CE-4AB3-8DDF-454F3B674DE5}"/>
              </a:ext>
            </a:extLst>
          </p:cNvPr>
          <p:cNvSpPr txBox="1"/>
          <p:nvPr userDrawn="1"/>
        </p:nvSpPr>
        <p:spPr>
          <a:xfrm>
            <a:off x="7635305" y="422274"/>
            <a:ext cx="1774361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/>
              <a:t>附录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766078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第三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Date Placeholder 2">
            <a:extLst>
              <a:ext uri="{FF2B5EF4-FFF2-40B4-BE49-F238E27FC236}">
                <a16:creationId xmlns:a16="http://schemas.microsoft.com/office/drawing/2014/main" id="{AEC1E71E-FBD1-4F5C-98A0-E3F0ADF9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8577" y="6456317"/>
            <a:ext cx="1906217" cy="365125"/>
          </a:xfrm>
          <a:prstGeom prst="rect">
            <a:avLst/>
          </a:prstGeom>
        </p:spPr>
        <p:txBody>
          <a:bodyPr/>
          <a:lstStyle>
            <a:lvl1pPr algn="dist">
              <a:defRPr lang="zh-CN" altLang="en-US" sz="1200" kern="1200" smtClean="0">
                <a:solidFill>
                  <a:schemeClr val="tx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09AE2A0-0B0B-4F5B-BA31-9951561B8216}" type="datetime1">
              <a:rPr lang="en-US" altLang="zh-CN" smtClean="0"/>
              <a:t>7/17/2019</a:t>
            </a:fld>
            <a:endParaRPr lang="en-US" dirty="0"/>
          </a:p>
        </p:txBody>
      </p:sp>
      <p:sp>
        <p:nvSpPr>
          <p:cNvPr id="112" name="Slide Number Placeholder 4">
            <a:extLst>
              <a:ext uri="{FF2B5EF4-FFF2-40B4-BE49-F238E27FC236}">
                <a16:creationId xmlns:a16="http://schemas.microsoft.com/office/drawing/2014/main" id="{66641461-5377-4E9A-BC82-403426AA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04507" y="6410452"/>
            <a:ext cx="1182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200" smtClean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AA9FE78-4CC6-4639-91D3-C2035C6C44E9}"/>
              </a:ext>
            </a:extLst>
          </p:cNvPr>
          <p:cNvCxnSpPr>
            <a:cxnSpLocks/>
          </p:cNvCxnSpPr>
          <p:nvPr userDrawn="1"/>
        </p:nvCxnSpPr>
        <p:spPr>
          <a:xfrm>
            <a:off x="-110067" y="749300"/>
            <a:ext cx="12748704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92FDB45-41CA-4F39-AEDC-0E0421E7DD6F}"/>
              </a:ext>
            </a:extLst>
          </p:cNvPr>
          <p:cNvCxnSpPr>
            <a:cxnSpLocks/>
          </p:cNvCxnSpPr>
          <p:nvPr userDrawn="1"/>
        </p:nvCxnSpPr>
        <p:spPr>
          <a:xfrm>
            <a:off x="-301783" y="6435725"/>
            <a:ext cx="12686923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18376522-50FA-4A25-95A9-032182F0F383}"/>
              </a:ext>
            </a:extLst>
          </p:cNvPr>
          <p:cNvSpPr txBox="1"/>
          <p:nvPr userDrawn="1"/>
        </p:nvSpPr>
        <p:spPr>
          <a:xfrm>
            <a:off x="223831" y="6473826"/>
            <a:ext cx="3416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含弘光大 继往开来</a:t>
            </a:r>
          </a:p>
        </p:txBody>
      </p:sp>
      <p:sp>
        <p:nvSpPr>
          <p:cNvPr id="2" name="图片占位符 1">
            <a:extLst>
              <a:ext uri="{FF2B5EF4-FFF2-40B4-BE49-F238E27FC236}">
                <a16:creationId xmlns:a16="http://schemas.microsoft.com/office/drawing/2014/main" id="{2E78BC1C-16FC-43F9-A3B3-3161D36A9589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313228" y="1248993"/>
            <a:ext cx="2940140" cy="19975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1" name="图片占位符 1">
            <a:extLst>
              <a:ext uri="{FF2B5EF4-FFF2-40B4-BE49-F238E27FC236}">
                <a16:creationId xmlns:a16="http://schemas.microsoft.com/office/drawing/2014/main" id="{4A4C8F80-DC9A-404A-A2D0-0A57261D6A47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1313228" y="3691999"/>
            <a:ext cx="2940140" cy="19975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1">
            <a:extLst>
              <a:ext uri="{FF2B5EF4-FFF2-40B4-BE49-F238E27FC236}">
                <a16:creationId xmlns:a16="http://schemas.microsoft.com/office/drawing/2014/main" id="{33C077B7-35CD-4F40-99F4-F8614113F3E9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454945" y="1248993"/>
            <a:ext cx="2940140" cy="19975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1">
            <a:extLst>
              <a:ext uri="{FF2B5EF4-FFF2-40B4-BE49-F238E27FC236}">
                <a16:creationId xmlns:a16="http://schemas.microsoft.com/office/drawing/2014/main" id="{7C2BF282-FC78-4C1C-873B-6BC27181070D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454945" y="3691999"/>
            <a:ext cx="2940140" cy="19975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1650B47-6FB9-4483-90D7-7C052B15D6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75162" y="1495425"/>
            <a:ext cx="1195421" cy="466059"/>
          </a:xfrm>
        </p:spPr>
        <p:txBody>
          <a:bodyPr wrap="square" lIns="0" rIns="0">
            <a:normAutofit/>
          </a:bodyPr>
          <a:lstStyle>
            <a:lvl1pPr marL="0" indent="0">
              <a:buNone/>
              <a:defRPr lang="zh-CN" altLang="en-US" sz="1800" b="1" smtClean="0"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457200">
              <a:lnSpc>
                <a:spcPct val="125000"/>
              </a:lnSpc>
            </a:pPr>
            <a:r>
              <a:rPr lang="en-US" altLang="zh-CN" dirty="0"/>
              <a:t>Keyword</a:t>
            </a:r>
            <a:endParaRPr lang="zh-CN" altLang="en-US" dirty="0"/>
          </a:p>
        </p:txBody>
      </p:sp>
      <p:sp>
        <p:nvSpPr>
          <p:cNvPr id="30" name="文本占位符 6">
            <a:extLst>
              <a:ext uri="{FF2B5EF4-FFF2-40B4-BE49-F238E27FC236}">
                <a16:creationId xmlns:a16="http://schemas.microsoft.com/office/drawing/2014/main" id="{01EBA1EE-E96F-41C9-B9B8-AE8B0B8E5A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75162" y="2155529"/>
            <a:ext cx="1452302" cy="916828"/>
          </a:xfrm>
        </p:spPr>
        <p:txBody>
          <a:bodyPr wrap="square" lIns="0" rIns="0">
            <a:normAutofit/>
          </a:bodyPr>
          <a:lstStyle>
            <a:lvl1pPr marL="0" indent="0">
              <a:buNone/>
              <a:defRPr lang="zh-CN" altLang="en-US" sz="1800" dirty="0">
                <a:latin typeface="+mn-ea"/>
              </a:defRPr>
            </a:lvl1pPr>
          </a:lstStyle>
          <a:p>
            <a:pPr marL="0" lvl="0" defTabSz="457200">
              <a:lnSpc>
                <a:spcPct val="125000"/>
              </a:lnSpc>
            </a:pPr>
            <a:r>
              <a:rPr lang="en-US" altLang="zh-CN" dirty="0"/>
              <a:t>Brief Introduction</a:t>
            </a:r>
            <a:endParaRPr lang="zh-CN" altLang="en-US" dirty="0"/>
          </a:p>
        </p:txBody>
      </p:sp>
      <p:sp>
        <p:nvSpPr>
          <p:cNvPr id="31" name="文本占位符 6">
            <a:extLst>
              <a:ext uri="{FF2B5EF4-FFF2-40B4-BE49-F238E27FC236}">
                <a16:creationId xmlns:a16="http://schemas.microsoft.com/office/drawing/2014/main" id="{81623B9E-1ADD-45A3-8E70-129869FE769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17317" y="1495425"/>
            <a:ext cx="1195421" cy="466059"/>
          </a:xfrm>
        </p:spPr>
        <p:txBody>
          <a:bodyPr wrap="square" lIns="0" rIns="0">
            <a:normAutofit/>
          </a:bodyPr>
          <a:lstStyle>
            <a:lvl1pPr marL="0" indent="0">
              <a:buNone/>
              <a:defRPr lang="zh-CN" altLang="en-US" sz="1800" b="1" smtClean="0"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457200">
              <a:lnSpc>
                <a:spcPct val="125000"/>
              </a:lnSpc>
            </a:pPr>
            <a:r>
              <a:rPr lang="en-US" altLang="zh-CN" dirty="0"/>
              <a:t>Keyword</a:t>
            </a:r>
            <a:endParaRPr lang="zh-CN" altLang="en-US" dirty="0"/>
          </a:p>
        </p:txBody>
      </p:sp>
      <p:sp>
        <p:nvSpPr>
          <p:cNvPr id="32" name="文本占位符 6">
            <a:extLst>
              <a:ext uri="{FF2B5EF4-FFF2-40B4-BE49-F238E27FC236}">
                <a16:creationId xmlns:a16="http://schemas.microsoft.com/office/drawing/2014/main" id="{6DF1AB7D-8FCE-426B-B279-89691EFAA5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17317" y="2155529"/>
            <a:ext cx="1452302" cy="916828"/>
          </a:xfrm>
        </p:spPr>
        <p:txBody>
          <a:bodyPr wrap="square" lIns="0" rIns="0">
            <a:normAutofit/>
          </a:bodyPr>
          <a:lstStyle>
            <a:lvl1pPr marL="0" indent="0">
              <a:buNone/>
              <a:defRPr lang="zh-CN" altLang="en-US" sz="1800" dirty="0">
                <a:latin typeface="+mn-ea"/>
              </a:defRPr>
            </a:lvl1pPr>
          </a:lstStyle>
          <a:p>
            <a:pPr marL="0" lvl="0" defTabSz="457200">
              <a:lnSpc>
                <a:spcPct val="125000"/>
              </a:lnSpc>
            </a:pPr>
            <a:r>
              <a:rPr lang="en-US" altLang="zh-CN" dirty="0"/>
              <a:t>Brief Introduction</a:t>
            </a:r>
            <a:endParaRPr lang="zh-CN" altLang="en-US" dirty="0"/>
          </a:p>
        </p:txBody>
      </p:sp>
      <p:sp>
        <p:nvSpPr>
          <p:cNvPr id="33" name="文本占位符 6">
            <a:extLst>
              <a:ext uri="{FF2B5EF4-FFF2-40B4-BE49-F238E27FC236}">
                <a16:creationId xmlns:a16="http://schemas.microsoft.com/office/drawing/2014/main" id="{C5E75D1B-6165-44E0-879B-A5221D761B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75162" y="3966810"/>
            <a:ext cx="1195421" cy="466059"/>
          </a:xfrm>
        </p:spPr>
        <p:txBody>
          <a:bodyPr wrap="square" lIns="0" rIns="0">
            <a:normAutofit/>
          </a:bodyPr>
          <a:lstStyle>
            <a:lvl1pPr marL="0" indent="0">
              <a:buNone/>
              <a:defRPr lang="zh-CN" altLang="en-US" sz="1800" b="1" smtClean="0"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457200">
              <a:lnSpc>
                <a:spcPct val="125000"/>
              </a:lnSpc>
            </a:pPr>
            <a:r>
              <a:rPr lang="en-US" altLang="zh-CN" dirty="0"/>
              <a:t>Keyword</a:t>
            </a:r>
            <a:endParaRPr lang="zh-CN" altLang="en-US" dirty="0"/>
          </a:p>
        </p:txBody>
      </p:sp>
      <p:sp>
        <p:nvSpPr>
          <p:cNvPr id="34" name="文本占位符 6">
            <a:extLst>
              <a:ext uri="{FF2B5EF4-FFF2-40B4-BE49-F238E27FC236}">
                <a16:creationId xmlns:a16="http://schemas.microsoft.com/office/drawing/2014/main" id="{28BAD1C8-28EB-46FB-9F80-4CC8BD932B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5162" y="4626914"/>
            <a:ext cx="1452302" cy="916828"/>
          </a:xfrm>
        </p:spPr>
        <p:txBody>
          <a:bodyPr wrap="square" lIns="0" rIns="0">
            <a:normAutofit/>
          </a:bodyPr>
          <a:lstStyle>
            <a:lvl1pPr marL="0" indent="0">
              <a:buNone/>
              <a:defRPr lang="zh-CN" altLang="en-US" sz="1800" dirty="0">
                <a:latin typeface="+mn-ea"/>
              </a:defRPr>
            </a:lvl1pPr>
          </a:lstStyle>
          <a:p>
            <a:pPr marL="0" lvl="0" defTabSz="457200">
              <a:lnSpc>
                <a:spcPct val="125000"/>
              </a:lnSpc>
            </a:pPr>
            <a:r>
              <a:rPr lang="en-US" altLang="zh-CN" dirty="0"/>
              <a:t>Brief Introduction</a:t>
            </a:r>
            <a:endParaRPr lang="zh-CN" altLang="en-US" dirty="0"/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161508B3-9088-4169-AD6C-AC304D50BCE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17317" y="3966810"/>
            <a:ext cx="1195421" cy="466059"/>
          </a:xfrm>
        </p:spPr>
        <p:txBody>
          <a:bodyPr wrap="square" lIns="0" rIns="0">
            <a:normAutofit/>
          </a:bodyPr>
          <a:lstStyle>
            <a:lvl1pPr marL="0" indent="0">
              <a:buNone/>
              <a:defRPr lang="zh-CN" altLang="en-US" sz="1800" b="1" smtClean="0"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457200">
              <a:lnSpc>
                <a:spcPct val="125000"/>
              </a:lnSpc>
            </a:pPr>
            <a:r>
              <a:rPr lang="en-US" altLang="zh-CN" dirty="0"/>
              <a:t>Keyword</a:t>
            </a:r>
            <a:endParaRPr lang="zh-CN" altLang="en-US" dirty="0"/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7F7947D1-E4A4-443C-AFE2-73608FA0C8F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17317" y="4626914"/>
            <a:ext cx="1452302" cy="916828"/>
          </a:xfrm>
        </p:spPr>
        <p:txBody>
          <a:bodyPr wrap="square" lIns="0" rIns="0">
            <a:normAutofit/>
          </a:bodyPr>
          <a:lstStyle>
            <a:lvl1pPr marL="0" indent="0">
              <a:buNone/>
              <a:defRPr lang="zh-CN" altLang="en-US" sz="1800" dirty="0">
                <a:latin typeface="+mn-ea"/>
              </a:defRPr>
            </a:lvl1pPr>
          </a:lstStyle>
          <a:p>
            <a:pPr marL="0" lvl="0" defTabSz="457200">
              <a:lnSpc>
                <a:spcPct val="125000"/>
              </a:lnSpc>
            </a:pPr>
            <a:r>
              <a:rPr lang="en-US" altLang="zh-CN" dirty="0"/>
              <a:t>Brief Introduction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F01D226-0613-4F7C-894D-26EAD55AA4EC}"/>
              </a:ext>
            </a:extLst>
          </p:cNvPr>
          <p:cNvSpPr txBox="1"/>
          <p:nvPr userDrawn="1"/>
        </p:nvSpPr>
        <p:spPr>
          <a:xfrm>
            <a:off x="228632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各类介绍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3CC11F6-2557-467A-BFCE-8870E3A66407}"/>
              </a:ext>
            </a:extLst>
          </p:cNvPr>
          <p:cNvSpPr txBox="1"/>
          <p:nvPr userDrawn="1"/>
        </p:nvSpPr>
        <p:spPr>
          <a:xfrm>
            <a:off x="2078734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概念出示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53B9F13-B62F-4590-8609-89E65F63BBAA}"/>
              </a:ext>
            </a:extLst>
          </p:cNvPr>
          <p:cNvSpPr txBox="1"/>
          <p:nvPr userDrawn="1"/>
        </p:nvSpPr>
        <p:spPr>
          <a:xfrm>
            <a:off x="3928836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 b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多图排版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36FC7FD-F4A1-4387-A94B-9386BF66C76B}"/>
              </a:ext>
            </a:extLst>
          </p:cNvPr>
          <p:cNvSpPr txBox="1"/>
          <p:nvPr userDrawn="1"/>
        </p:nvSpPr>
        <p:spPr>
          <a:xfrm>
            <a:off x="5778938" y="422274"/>
            <a:ext cx="1779675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 dirty="0"/>
              <a:t>关系图表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9168CA3-A7C0-46AB-9B99-CD5876BDF55A}"/>
              </a:ext>
            </a:extLst>
          </p:cNvPr>
          <p:cNvSpPr txBox="1"/>
          <p:nvPr userDrawn="1"/>
        </p:nvSpPr>
        <p:spPr>
          <a:xfrm>
            <a:off x="7635305" y="422274"/>
            <a:ext cx="1774361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/>
              <a:t>附录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291115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第三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Date Placeholder 2">
            <a:extLst>
              <a:ext uri="{FF2B5EF4-FFF2-40B4-BE49-F238E27FC236}">
                <a16:creationId xmlns:a16="http://schemas.microsoft.com/office/drawing/2014/main" id="{AEC1E71E-FBD1-4F5C-98A0-E3F0ADF9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8577" y="6456317"/>
            <a:ext cx="1906217" cy="365125"/>
          </a:xfrm>
          <a:prstGeom prst="rect">
            <a:avLst/>
          </a:prstGeom>
        </p:spPr>
        <p:txBody>
          <a:bodyPr/>
          <a:lstStyle>
            <a:lvl1pPr algn="dist">
              <a:defRPr lang="zh-CN" altLang="en-US" sz="1200" kern="1200" smtClean="0">
                <a:solidFill>
                  <a:schemeClr val="tx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09AE2A0-0B0B-4F5B-BA31-9951561B8216}" type="datetime1">
              <a:rPr lang="en-US" altLang="zh-CN" smtClean="0"/>
              <a:t>7/17/2019</a:t>
            </a:fld>
            <a:endParaRPr lang="en-US" dirty="0"/>
          </a:p>
        </p:txBody>
      </p:sp>
      <p:sp>
        <p:nvSpPr>
          <p:cNvPr id="112" name="Slide Number Placeholder 4">
            <a:extLst>
              <a:ext uri="{FF2B5EF4-FFF2-40B4-BE49-F238E27FC236}">
                <a16:creationId xmlns:a16="http://schemas.microsoft.com/office/drawing/2014/main" id="{66641461-5377-4E9A-BC82-403426AA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04507" y="6410452"/>
            <a:ext cx="1182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200" smtClean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AA9FE78-4CC6-4639-91D3-C2035C6C44E9}"/>
              </a:ext>
            </a:extLst>
          </p:cNvPr>
          <p:cNvCxnSpPr>
            <a:cxnSpLocks/>
          </p:cNvCxnSpPr>
          <p:nvPr userDrawn="1"/>
        </p:nvCxnSpPr>
        <p:spPr>
          <a:xfrm>
            <a:off x="-110067" y="749300"/>
            <a:ext cx="12748704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92FDB45-41CA-4F39-AEDC-0E0421E7DD6F}"/>
              </a:ext>
            </a:extLst>
          </p:cNvPr>
          <p:cNvCxnSpPr>
            <a:cxnSpLocks/>
          </p:cNvCxnSpPr>
          <p:nvPr userDrawn="1"/>
        </p:nvCxnSpPr>
        <p:spPr>
          <a:xfrm>
            <a:off x="-301783" y="6435725"/>
            <a:ext cx="12686923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18376522-50FA-4A25-95A9-032182F0F383}"/>
              </a:ext>
            </a:extLst>
          </p:cNvPr>
          <p:cNvSpPr txBox="1"/>
          <p:nvPr userDrawn="1"/>
        </p:nvSpPr>
        <p:spPr>
          <a:xfrm>
            <a:off x="223831" y="6473826"/>
            <a:ext cx="3416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含弘光大 继往开来</a:t>
            </a:r>
          </a:p>
        </p:txBody>
      </p:sp>
      <p:sp>
        <p:nvSpPr>
          <p:cNvPr id="2" name="图片占位符 1">
            <a:extLst>
              <a:ext uri="{FF2B5EF4-FFF2-40B4-BE49-F238E27FC236}">
                <a16:creationId xmlns:a16="http://schemas.microsoft.com/office/drawing/2014/main" id="{741F8315-6E26-40F0-B49B-BBBBDFC11E5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82662" y="2020443"/>
            <a:ext cx="3059460" cy="203964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B4400A-5052-41CE-9B37-D4A3717924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7034" y="1739673"/>
            <a:ext cx="3597932" cy="239862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0A809388-BE92-4194-A489-965179F13FB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49878" y="2016143"/>
            <a:ext cx="3059460" cy="203964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6CD869E-43E8-44A0-B08D-312AD8AD4718}"/>
              </a:ext>
            </a:extLst>
          </p:cNvPr>
          <p:cNvSpPr txBox="1"/>
          <p:nvPr userDrawn="1"/>
        </p:nvSpPr>
        <p:spPr>
          <a:xfrm>
            <a:off x="228632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各类介绍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D69651C-4383-47B2-AF75-C519A26DF41A}"/>
              </a:ext>
            </a:extLst>
          </p:cNvPr>
          <p:cNvSpPr txBox="1"/>
          <p:nvPr userDrawn="1"/>
        </p:nvSpPr>
        <p:spPr>
          <a:xfrm>
            <a:off x="2078734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概念出示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1C8004-3B1C-4D49-BEB8-E4F796D275D5}"/>
              </a:ext>
            </a:extLst>
          </p:cNvPr>
          <p:cNvSpPr txBox="1"/>
          <p:nvPr userDrawn="1"/>
        </p:nvSpPr>
        <p:spPr>
          <a:xfrm>
            <a:off x="3928836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 b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多图排版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E4825CB-3331-4AD3-91BC-0A0483012EEF}"/>
              </a:ext>
            </a:extLst>
          </p:cNvPr>
          <p:cNvSpPr txBox="1"/>
          <p:nvPr userDrawn="1"/>
        </p:nvSpPr>
        <p:spPr>
          <a:xfrm>
            <a:off x="5778938" y="422274"/>
            <a:ext cx="1779675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 dirty="0"/>
              <a:t>关系图表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511F37C-F92B-47EA-B750-2F179C1248B0}"/>
              </a:ext>
            </a:extLst>
          </p:cNvPr>
          <p:cNvSpPr txBox="1"/>
          <p:nvPr userDrawn="1"/>
        </p:nvSpPr>
        <p:spPr>
          <a:xfrm>
            <a:off x="7635305" y="422274"/>
            <a:ext cx="1774361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/>
              <a:t>附录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33693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第三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Date Placeholder 2">
            <a:extLst>
              <a:ext uri="{FF2B5EF4-FFF2-40B4-BE49-F238E27FC236}">
                <a16:creationId xmlns:a16="http://schemas.microsoft.com/office/drawing/2014/main" id="{AEC1E71E-FBD1-4F5C-98A0-E3F0ADF9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8577" y="6456317"/>
            <a:ext cx="1906217" cy="365125"/>
          </a:xfrm>
          <a:prstGeom prst="rect">
            <a:avLst/>
          </a:prstGeom>
        </p:spPr>
        <p:txBody>
          <a:bodyPr/>
          <a:lstStyle>
            <a:lvl1pPr algn="dist">
              <a:defRPr lang="zh-CN" altLang="en-US" sz="1200" kern="1200" smtClean="0">
                <a:solidFill>
                  <a:schemeClr val="tx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09AE2A0-0B0B-4F5B-BA31-9951561B8216}" type="datetime1">
              <a:rPr lang="en-US" altLang="zh-CN" smtClean="0"/>
              <a:t>7/17/2019</a:t>
            </a:fld>
            <a:endParaRPr lang="en-US" dirty="0"/>
          </a:p>
        </p:txBody>
      </p:sp>
      <p:sp>
        <p:nvSpPr>
          <p:cNvPr id="112" name="Slide Number Placeholder 4">
            <a:extLst>
              <a:ext uri="{FF2B5EF4-FFF2-40B4-BE49-F238E27FC236}">
                <a16:creationId xmlns:a16="http://schemas.microsoft.com/office/drawing/2014/main" id="{66641461-5377-4E9A-BC82-403426AA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04507" y="6410452"/>
            <a:ext cx="1182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200" smtClean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AA9FE78-4CC6-4639-91D3-C2035C6C44E9}"/>
              </a:ext>
            </a:extLst>
          </p:cNvPr>
          <p:cNvCxnSpPr>
            <a:cxnSpLocks/>
          </p:cNvCxnSpPr>
          <p:nvPr userDrawn="1"/>
        </p:nvCxnSpPr>
        <p:spPr>
          <a:xfrm>
            <a:off x="-110067" y="749300"/>
            <a:ext cx="12748704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92FDB45-41CA-4F39-AEDC-0E0421E7DD6F}"/>
              </a:ext>
            </a:extLst>
          </p:cNvPr>
          <p:cNvCxnSpPr>
            <a:cxnSpLocks/>
          </p:cNvCxnSpPr>
          <p:nvPr userDrawn="1"/>
        </p:nvCxnSpPr>
        <p:spPr>
          <a:xfrm>
            <a:off x="-301783" y="6435725"/>
            <a:ext cx="12686923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18376522-50FA-4A25-95A9-032182F0F383}"/>
              </a:ext>
            </a:extLst>
          </p:cNvPr>
          <p:cNvSpPr txBox="1"/>
          <p:nvPr userDrawn="1"/>
        </p:nvSpPr>
        <p:spPr>
          <a:xfrm>
            <a:off x="223831" y="6473826"/>
            <a:ext cx="3416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含弘光大 继往开来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3F4BB4F-FC71-4D89-8D76-3A41A4BED1F8}"/>
              </a:ext>
            </a:extLst>
          </p:cNvPr>
          <p:cNvSpPr/>
          <p:nvPr userDrawn="1"/>
        </p:nvSpPr>
        <p:spPr>
          <a:xfrm>
            <a:off x="6499712" y="2020742"/>
            <a:ext cx="2927278" cy="329663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3366DCF-5BC1-4CEE-B2E6-37B9896A3160}"/>
              </a:ext>
            </a:extLst>
          </p:cNvPr>
          <p:cNvSpPr/>
          <p:nvPr userDrawn="1"/>
        </p:nvSpPr>
        <p:spPr>
          <a:xfrm>
            <a:off x="2705814" y="2020742"/>
            <a:ext cx="2927278" cy="329663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766F8AC-240D-464D-8807-47AF2D948059}"/>
              </a:ext>
            </a:extLst>
          </p:cNvPr>
          <p:cNvSpPr/>
          <p:nvPr userDrawn="1"/>
        </p:nvSpPr>
        <p:spPr>
          <a:xfrm>
            <a:off x="6587236" y="1950855"/>
            <a:ext cx="2927276" cy="329663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F3F0450-2882-49C6-BF45-AFB473311127}"/>
              </a:ext>
            </a:extLst>
          </p:cNvPr>
          <p:cNvSpPr/>
          <p:nvPr userDrawn="1"/>
        </p:nvSpPr>
        <p:spPr>
          <a:xfrm>
            <a:off x="2606175" y="1949828"/>
            <a:ext cx="2927278" cy="3296630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45F4381B-7032-440B-81A9-F65DAE12AB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74913" y="1839913"/>
            <a:ext cx="2946400" cy="331311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3" name="图片占位符 4">
            <a:extLst>
              <a:ext uri="{FF2B5EF4-FFF2-40B4-BE49-F238E27FC236}">
                <a16:creationId xmlns:a16="http://schemas.microsoft.com/office/drawing/2014/main" id="{0406A871-66D6-4261-B082-9F4ED228DFD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90796" y="1839913"/>
            <a:ext cx="2946400" cy="331311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F6C9A98-BB0E-4AD4-A33E-EAC96514CDDE}"/>
              </a:ext>
            </a:extLst>
          </p:cNvPr>
          <p:cNvSpPr txBox="1"/>
          <p:nvPr userDrawn="1"/>
        </p:nvSpPr>
        <p:spPr>
          <a:xfrm>
            <a:off x="228632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各类介绍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3886361-D9D5-4AE1-ACA0-57CC209D3AB2}"/>
              </a:ext>
            </a:extLst>
          </p:cNvPr>
          <p:cNvSpPr txBox="1"/>
          <p:nvPr userDrawn="1"/>
        </p:nvSpPr>
        <p:spPr>
          <a:xfrm>
            <a:off x="2078734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概念出示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9B7CA31-0E10-48F2-AE95-4F38E4EB2ED1}"/>
              </a:ext>
            </a:extLst>
          </p:cNvPr>
          <p:cNvSpPr txBox="1"/>
          <p:nvPr userDrawn="1"/>
        </p:nvSpPr>
        <p:spPr>
          <a:xfrm>
            <a:off x="3928836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 b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多图排版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A108B63-DEAF-4805-AAF0-720B05A51BDA}"/>
              </a:ext>
            </a:extLst>
          </p:cNvPr>
          <p:cNvSpPr txBox="1"/>
          <p:nvPr userDrawn="1"/>
        </p:nvSpPr>
        <p:spPr>
          <a:xfrm>
            <a:off x="5778938" y="422274"/>
            <a:ext cx="1779675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 dirty="0"/>
              <a:t>关系图表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88E5FDE-7293-481C-A126-9C76C253214D}"/>
              </a:ext>
            </a:extLst>
          </p:cNvPr>
          <p:cNvSpPr txBox="1"/>
          <p:nvPr userDrawn="1"/>
        </p:nvSpPr>
        <p:spPr>
          <a:xfrm>
            <a:off x="7635305" y="422274"/>
            <a:ext cx="1774361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/>
              <a:t>附录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172249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第三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Date Placeholder 2">
            <a:extLst>
              <a:ext uri="{FF2B5EF4-FFF2-40B4-BE49-F238E27FC236}">
                <a16:creationId xmlns:a16="http://schemas.microsoft.com/office/drawing/2014/main" id="{AEC1E71E-FBD1-4F5C-98A0-E3F0ADF9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68577" y="6456317"/>
            <a:ext cx="1906217" cy="365125"/>
          </a:xfrm>
          <a:prstGeom prst="rect">
            <a:avLst/>
          </a:prstGeom>
        </p:spPr>
        <p:txBody>
          <a:bodyPr/>
          <a:lstStyle>
            <a:lvl1pPr algn="dist">
              <a:defRPr lang="zh-CN" altLang="en-US" sz="1200" kern="1200" smtClean="0">
                <a:solidFill>
                  <a:schemeClr val="tx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09AE2A0-0B0B-4F5B-BA31-9951561B8216}" type="datetime1">
              <a:rPr lang="en-US" altLang="zh-CN" smtClean="0"/>
              <a:t>7/17/2019</a:t>
            </a:fld>
            <a:endParaRPr lang="en-US" dirty="0"/>
          </a:p>
        </p:txBody>
      </p:sp>
      <p:sp>
        <p:nvSpPr>
          <p:cNvPr id="112" name="Slide Number Placeholder 4">
            <a:extLst>
              <a:ext uri="{FF2B5EF4-FFF2-40B4-BE49-F238E27FC236}">
                <a16:creationId xmlns:a16="http://schemas.microsoft.com/office/drawing/2014/main" id="{66641461-5377-4E9A-BC82-403426AA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04507" y="6410452"/>
            <a:ext cx="1182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200" smtClean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AA9FE78-4CC6-4639-91D3-C2035C6C44E9}"/>
              </a:ext>
            </a:extLst>
          </p:cNvPr>
          <p:cNvCxnSpPr>
            <a:cxnSpLocks/>
          </p:cNvCxnSpPr>
          <p:nvPr userDrawn="1"/>
        </p:nvCxnSpPr>
        <p:spPr>
          <a:xfrm>
            <a:off x="-110067" y="749300"/>
            <a:ext cx="12748704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692FDB45-41CA-4F39-AEDC-0E0421E7DD6F}"/>
              </a:ext>
            </a:extLst>
          </p:cNvPr>
          <p:cNvCxnSpPr>
            <a:cxnSpLocks/>
          </p:cNvCxnSpPr>
          <p:nvPr userDrawn="1"/>
        </p:nvCxnSpPr>
        <p:spPr>
          <a:xfrm>
            <a:off x="-301783" y="6435725"/>
            <a:ext cx="12686923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本框 141">
            <a:extLst>
              <a:ext uri="{FF2B5EF4-FFF2-40B4-BE49-F238E27FC236}">
                <a16:creationId xmlns:a16="http://schemas.microsoft.com/office/drawing/2014/main" id="{18376522-50FA-4A25-95A9-032182F0F383}"/>
              </a:ext>
            </a:extLst>
          </p:cNvPr>
          <p:cNvSpPr txBox="1"/>
          <p:nvPr userDrawn="1"/>
        </p:nvSpPr>
        <p:spPr>
          <a:xfrm>
            <a:off x="223831" y="6473826"/>
            <a:ext cx="3416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含弘光大 继往开来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A4D43B2-23F9-41F3-9EDE-2E9242F2B47A}"/>
              </a:ext>
            </a:extLst>
          </p:cNvPr>
          <p:cNvSpPr/>
          <p:nvPr userDrawn="1"/>
        </p:nvSpPr>
        <p:spPr>
          <a:xfrm>
            <a:off x="5547193" y="2064239"/>
            <a:ext cx="5772150" cy="35909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2BB5461-DA57-4BAC-ACCF-9F5C8D8ADE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4334" y="1968500"/>
            <a:ext cx="5811679" cy="35909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56D73C1-5869-453B-A0D1-9AED94EA7B90}"/>
              </a:ext>
            </a:extLst>
          </p:cNvPr>
          <p:cNvSpPr txBox="1"/>
          <p:nvPr userDrawn="1"/>
        </p:nvSpPr>
        <p:spPr>
          <a:xfrm>
            <a:off x="228632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/>
              <a:t>各类介绍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6DA2689-BC5C-4792-9D60-290E575700AB}"/>
              </a:ext>
            </a:extLst>
          </p:cNvPr>
          <p:cNvSpPr txBox="1"/>
          <p:nvPr userDrawn="1"/>
        </p:nvSpPr>
        <p:spPr>
          <a:xfrm>
            <a:off x="2078734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概念出示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8201878-3310-4B34-BA4C-5C90E461D146}"/>
              </a:ext>
            </a:extLst>
          </p:cNvPr>
          <p:cNvSpPr txBox="1"/>
          <p:nvPr userDrawn="1"/>
        </p:nvSpPr>
        <p:spPr>
          <a:xfrm>
            <a:off x="3928836" y="422274"/>
            <a:ext cx="1773408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 lvl="0">
              <a:defRPr b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多图排版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52F904E-A407-4CBF-8AB4-B2D5687AA6C7}"/>
              </a:ext>
            </a:extLst>
          </p:cNvPr>
          <p:cNvSpPr txBox="1"/>
          <p:nvPr userDrawn="1"/>
        </p:nvSpPr>
        <p:spPr>
          <a:xfrm>
            <a:off x="5778938" y="422274"/>
            <a:ext cx="1779675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 dirty="0"/>
              <a:t>关系图表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5F6097D-EA9F-4960-A1DA-34C94B765559}"/>
              </a:ext>
            </a:extLst>
          </p:cNvPr>
          <p:cNvSpPr txBox="1"/>
          <p:nvPr userDrawn="1"/>
        </p:nvSpPr>
        <p:spPr>
          <a:xfrm>
            <a:off x="7635305" y="422274"/>
            <a:ext cx="1774361" cy="369332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sz="1800"/>
              <a:t>附录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745842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113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4A55C4F-3ED1-4302-B6D0-7BCC469F7880}"/>
              </a:ext>
            </a:extLst>
          </p:cNvPr>
          <p:cNvSpPr/>
          <p:nvPr userDrawn="1"/>
        </p:nvSpPr>
        <p:spPr>
          <a:xfrm>
            <a:off x="716036" y="426690"/>
            <a:ext cx="10759925" cy="393193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66341D-662F-4799-8071-0A6C63399658}"/>
              </a:ext>
            </a:extLst>
          </p:cNvPr>
          <p:cNvSpPr/>
          <p:nvPr userDrawn="1"/>
        </p:nvSpPr>
        <p:spPr>
          <a:xfrm>
            <a:off x="716036" y="423565"/>
            <a:ext cx="10759925" cy="3931930"/>
          </a:xfrm>
          <a:prstGeom prst="rect">
            <a:avLst/>
          </a:prstGeom>
          <a:solidFill>
            <a:schemeClr val="bg1">
              <a:alpha val="38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C122DE-82C4-4EE3-B88D-89ACED43EC13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946C8D-66CF-40CE-9567-72B6610AABD8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solidFill>
            <a:schemeClr val="bg1">
              <a:alpha val="29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5" name="文本占位符 60">
            <a:extLst>
              <a:ext uri="{FF2B5EF4-FFF2-40B4-BE49-F238E27FC236}">
                <a16:creationId xmlns:a16="http://schemas.microsoft.com/office/drawing/2014/main" id="{EBAA57C4-5726-4B03-B8D7-725939AE0E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73063" y="5107295"/>
            <a:ext cx="744587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44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 your title 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78015D1-CF68-477E-B116-AE2911B20A8B}"/>
              </a:ext>
            </a:extLst>
          </p:cNvPr>
          <p:cNvGrpSpPr/>
          <p:nvPr userDrawn="1"/>
        </p:nvGrpSpPr>
        <p:grpSpPr>
          <a:xfrm>
            <a:off x="5569672" y="6214991"/>
            <a:ext cx="1052654" cy="108000"/>
            <a:chOff x="10467218" y="6126091"/>
            <a:chExt cx="1052654" cy="108000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82EE214-0AA0-4897-8B59-67611365DEE7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EB990D81-1DA2-495F-B303-CB543A4F8B47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A30600E7-7205-474F-A2A4-D0C31952FE47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7F4703C6-FA27-46CF-8869-F5E2F16FEE31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C4F4EC70-4660-4477-A67B-218652248A66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图片占位符 4">
            <a:extLst>
              <a:ext uri="{FF2B5EF4-FFF2-40B4-BE49-F238E27FC236}">
                <a16:creationId xmlns:a16="http://schemas.microsoft.com/office/drawing/2014/main" id="{97C1C125-0817-454B-A12F-195E6A7BF8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8204" y="179647"/>
            <a:ext cx="11635592" cy="3930650"/>
          </a:xfr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6D91085-A039-465F-83B4-FE262D65B0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1883" y="3611656"/>
            <a:ext cx="1248230" cy="1248228"/>
          </a:xfrm>
          <a:custGeom>
            <a:avLst/>
            <a:gdLst>
              <a:gd name="connsiteX0" fmla="*/ 624115 w 1248230"/>
              <a:gd name="connsiteY0" fmla="*/ 0 h 1248228"/>
              <a:gd name="connsiteX1" fmla="*/ 1248230 w 1248230"/>
              <a:gd name="connsiteY1" fmla="*/ 624114 h 1248228"/>
              <a:gd name="connsiteX2" fmla="*/ 624115 w 1248230"/>
              <a:gd name="connsiteY2" fmla="*/ 1248228 h 1248228"/>
              <a:gd name="connsiteX3" fmla="*/ 0 w 1248230"/>
              <a:gd name="connsiteY3" fmla="*/ 624114 h 1248228"/>
              <a:gd name="connsiteX4" fmla="*/ 624115 w 1248230"/>
              <a:gd name="connsiteY4" fmla="*/ 0 h 124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30" h="1248228">
                <a:moveTo>
                  <a:pt x="624115" y="0"/>
                </a:moveTo>
                <a:cubicBezTo>
                  <a:pt x="968804" y="0"/>
                  <a:pt x="1248230" y="279425"/>
                  <a:pt x="1248230" y="624114"/>
                </a:cubicBezTo>
                <a:cubicBezTo>
                  <a:pt x="1248230" y="968803"/>
                  <a:pt x="968804" y="1248228"/>
                  <a:pt x="624115" y="1248228"/>
                </a:cubicBezTo>
                <a:cubicBezTo>
                  <a:pt x="279426" y="1248228"/>
                  <a:pt x="0" y="968803"/>
                  <a:pt x="0" y="624114"/>
                </a:cubicBezTo>
                <a:cubicBezTo>
                  <a:pt x="0" y="279425"/>
                  <a:pt x="279426" y="0"/>
                  <a:pt x="624115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anchor="ctr" anchorCtr="1">
            <a:noAutofit/>
          </a:bodyPr>
          <a:lstStyle>
            <a:lvl1pPr marL="0" indent="0">
              <a:buNone/>
              <a:defRPr lang="zh-CN" altLang="en-US" sz="36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15113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72130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31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4A55C4F-3ED1-4302-B6D0-7BCC469F7880}"/>
              </a:ext>
            </a:extLst>
          </p:cNvPr>
          <p:cNvSpPr/>
          <p:nvPr userDrawn="1"/>
        </p:nvSpPr>
        <p:spPr>
          <a:xfrm>
            <a:off x="716036" y="426690"/>
            <a:ext cx="10759925" cy="393193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66341D-662F-4799-8071-0A6C63399658}"/>
              </a:ext>
            </a:extLst>
          </p:cNvPr>
          <p:cNvSpPr/>
          <p:nvPr userDrawn="1"/>
        </p:nvSpPr>
        <p:spPr>
          <a:xfrm>
            <a:off x="716036" y="423565"/>
            <a:ext cx="10759925" cy="3931930"/>
          </a:xfrm>
          <a:prstGeom prst="rect">
            <a:avLst/>
          </a:prstGeom>
          <a:solidFill>
            <a:schemeClr val="bg1">
              <a:alpha val="46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C122DE-82C4-4EE3-B88D-89ACED43EC13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946C8D-66CF-40CE-9567-72B6610AABD8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solidFill>
            <a:schemeClr val="bg1">
              <a:alpha val="29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5" name="文本占位符 60">
            <a:extLst>
              <a:ext uri="{FF2B5EF4-FFF2-40B4-BE49-F238E27FC236}">
                <a16:creationId xmlns:a16="http://schemas.microsoft.com/office/drawing/2014/main" id="{EBAA57C4-5726-4B03-B8D7-725939AE0E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73063" y="5107295"/>
            <a:ext cx="744587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44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 your title 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ED03F3E-3BE5-4195-9429-CA0E43029659}"/>
              </a:ext>
            </a:extLst>
          </p:cNvPr>
          <p:cNvGrpSpPr/>
          <p:nvPr userDrawn="1"/>
        </p:nvGrpSpPr>
        <p:grpSpPr>
          <a:xfrm>
            <a:off x="5569672" y="6214991"/>
            <a:ext cx="1052654" cy="108000"/>
            <a:chOff x="10467218" y="6126091"/>
            <a:chExt cx="1052654" cy="10800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20C253C-C9DA-4D84-84EB-CA3BAC9F9410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017AAA02-E0E6-4FE1-A1E0-C85AC460537A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1792EB9-AA1D-413E-B19B-781E973CD42C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94840231-314A-4C18-9BC8-692118F992F7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5230254-5289-456C-8485-B5B858809E8B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图片占位符 4">
            <a:extLst>
              <a:ext uri="{FF2B5EF4-FFF2-40B4-BE49-F238E27FC236}">
                <a16:creationId xmlns:a16="http://schemas.microsoft.com/office/drawing/2014/main" id="{93AF80C0-FBA3-421E-92D3-3242AC2D27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4800" y="179647"/>
            <a:ext cx="11582400" cy="3930650"/>
          </a:xfr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B0ABE641-0D01-425F-863C-8DEFADA56B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1883" y="3611656"/>
            <a:ext cx="1248230" cy="1248228"/>
          </a:xfrm>
          <a:custGeom>
            <a:avLst/>
            <a:gdLst>
              <a:gd name="connsiteX0" fmla="*/ 624115 w 1248230"/>
              <a:gd name="connsiteY0" fmla="*/ 0 h 1248228"/>
              <a:gd name="connsiteX1" fmla="*/ 1248230 w 1248230"/>
              <a:gd name="connsiteY1" fmla="*/ 624114 h 1248228"/>
              <a:gd name="connsiteX2" fmla="*/ 624115 w 1248230"/>
              <a:gd name="connsiteY2" fmla="*/ 1248228 h 1248228"/>
              <a:gd name="connsiteX3" fmla="*/ 0 w 1248230"/>
              <a:gd name="connsiteY3" fmla="*/ 624114 h 1248228"/>
              <a:gd name="connsiteX4" fmla="*/ 624115 w 1248230"/>
              <a:gd name="connsiteY4" fmla="*/ 0 h 124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30" h="1248228">
                <a:moveTo>
                  <a:pt x="624115" y="0"/>
                </a:moveTo>
                <a:cubicBezTo>
                  <a:pt x="968804" y="0"/>
                  <a:pt x="1248230" y="279425"/>
                  <a:pt x="1248230" y="624114"/>
                </a:cubicBezTo>
                <a:cubicBezTo>
                  <a:pt x="1248230" y="968803"/>
                  <a:pt x="968804" y="1248228"/>
                  <a:pt x="624115" y="1248228"/>
                </a:cubicBezTo>
                <a:cubicBezTo>
                  <a:pt x="279426" y="1248228"/>
                  <a:pt x="0" y="968803"/>
                  <a:pt x="0" y="624114"/>
                </a:cubicBezTo>
                <a:cubicBezTo>
                  <a:pt x="0" y="279425"/>
                  <a:pt x="279426" y="0"/>
                  <a:pt x="624115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anchor="ctr" anchorCtr="1">
            <a:noAutofit/>
          </a:bodyPr>
          <a:lstStyle>
            <a:lvl1pPr marL="0" indent="0">
              <a:buNone/>
              <a:defRPr lang="zh-CN" altLang="en-US" sz="36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6080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866341D-662F-4799-8071-0A6C63399658}"/>
              </a:ext>
            </a:extLst>
          </p:cNvPr>
          <p:cNvSpPr/>
          <p:nvPr userDrawn="1"/>
        </p:nvSpPr>
        <p:spPr>
          <a:xfrm>
            <a:off x="716036" y="413733"/>
            <a:ext cx="10759925" cy="393193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A55C4F-3ED1-4302-B6D0-7BCC469F7880}"/>
              </a:ext>
            </a:extLst>
          </p:cNvPr>
          <p:cNvSpPr/>
          <p:nvPr userDrawn="1"/>
        </p:nvSpPr>
        <p:spPr>
          <a:xfrm>
            <a:off x="716036" y="426690"/>
            <a:ext cx="10759925" cy="3931930"/>
          </a:xfrm>
          <a:prstGeom prst="rect">
            <a:avLst/>
          </a:prstGeom>
          <a:solidFill>
            <a:schemeClr val="bg1">
              <a:alpha val="37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C122DE-82C4-4EE3-B88D-89ACED43EC13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946C8D-66CF-40CE-9567-72B6610AABD8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solidFill>
            <a:schemeClr val="bg1">
              <a:alpha val="29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5" name="文本占位符 60">
            <a:extLst>
              <a:ext uri="{FF2B5EF4-FFF2-40B4-BE49-F238E27FC236}">
                <a16:creationId xmlns:a16="http://schemas.microsoft.com/office/drawing/2014/main" id="{EBAA57C4-5726-4B03-B8D7-725939AE0E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73063" y="5107295"/>
            <a:ext cx="744587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44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 your title 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3D1C2E3-D05E-453B-A3DC-2C527AA16230}"/>
              </a:ext>
            </a:extLst>
          </p:cNvPr>
          <p:cNvGrpSpPr/>
          <p:nvPr userDrawn="1"/>
        </p:nvGrpSpPr>
        <p:grpSpPr>
          <a:xfrm>
            <a:off x="5569673" y="6214991"/>
            <a:ext cx="1052654" cy="108000"/>
            <a:chOff x="10467218" y="6126091"/>
            <a:chExt cx="1052654" cy="10800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3D6A4E2C-9B38-4075-91FF-B8B7339AE4DF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CFEFF673-5D9C-4FEA-98FC-4FDBEADD4934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321AF56-2CD8-40EC-99EC-9BF587000F42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5FEC3E21-1059-4423-B117-9F7722E58D90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18B8DBE-CA9A-4315-A28F-E035F9D3D71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图片占位符 4">
            <a:extLst>
              <a:ext uri="{FF2B5EF4-FFF2-40B4-BE49-F238E27FC236}">
                <a16:creationId xmlns:a16="http://schemas.microsoft.com/office/drawing/2014/main" id="{55FCA163-1654-4A9F-B616-5F5A4F40AD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4555" y="179279"/>
            <a:ext cx="11622891" cy="3930650"/>
          </a:xfr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4FD6F272-B6F3-4E53-BB1A-52FDD7EE16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1883" y="3611656"/>
            <a:ext cx="1248230" cy="1248228"/>
          </a:xfrm>
          <a:custGeom>
            <a:avLst/>
            <a:gdLst>
              <a:gd name="connsiteX0" fmla="*/ 624115 w 1248230"/>
              <a:gd name="connsiteY0" fmla="*/ 0 h 1248228"/>
              <a:gd name="connsiteX1" fmla="*/ 1248230 w 1248230"/>
              <a:gd name="connsiteY1" fmla="*/ 624114 h 1248228"/>
              <a:gd name="connsiteX2" fmla="*/ 624115 w 1248230"/>
              <a:gd name="connsiteY2" fmla="*/ 1248228 h 1248228"/>
              <a:gd name="connsiteX3" fmla="*/ 0 w 1248230"/>
              <a:gd name="connsiteY3" fmla="*/ 624114 h 1248228"/>
              <a:gd name="connsiteX4" fmla="*/ 624115 w 1248230"/>
              <a:gd name="connsiteY4" fmla="*/ 0 h 124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30" h="1248228">
                <a:moveTo>
                  <a:pt x="624115" y="0"/>
                </a:moveTo>
                <a:cubicBezTo>
                  <a:pt x="968804" y="0"/>
                  <a:pt x="1248230" y="279425"/>
                  <a:pt x="1248230" y="624114"/>
                </a:cubicBezTo>
                <a:cubicBezTo>
                  <a:pt x="1248230" y="968803"/>
                  <a:pt x="968804" y="1248228"/>
                  <a:pt x="624115" y="1248228"/>
                </a:cubicBezTo>
                <a:cubicBezTo>
                  <a:pt x="279426" y="1248228"/>
                  <a:pt x="0" y="968803"/>
                  <a:pt x="0" y="624114"/>
                </a:cubicBezTo>
                <a:cubicBezTo>
                  <a:pt x="0" y="279425"/>
                  <a:pt x="279426" y="0"/>
                  <a:pt x="624115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anchor="ctr" anchorCtr="1">
            <a:noAutofit/>
          </a:bodyPr>
          <a:lstStyle>
            <a:lvl1pPr marL="0" indent="0">
              <a:buNone/>
              <a:defRPr lang="zh-CN" altLang="en-US" sz="36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4733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866341D-662F-4799-8071-0A6C63399658}"/>
              </a:ext>
            </a:extLst>
          </p:cNvPr>
          <p:cNvSpPr/>
          <p:nvPr userDrawn="1"/>
        </p:nvSpPr>
        <p:spPr>
          <a:xfrm>
            <a:off x="716036" y="413733"/>
            <a:ext cx="10759925" cy="3931930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A55C4F-3ED1-4302-B6D0-7BCC469F7880}"/>
              </a:ext>
            </a:extLst>
          </p:cNvPr>
          <p:cNvSpPr/>
          <p:nvPr userDrawn="1"/>
        </p:nvSpPr>
        <p:spPr>
          <a:xfrm>
            <a:off x="716036" y="426690"/>
            <a:ext cx="10759925" cy="3931930"/>
          </a:xfrm>
          <a:prstGeom prst="rect">
            <a:avLst/>
          </a:prstGeom>
          <a:solidFill>
            <a:schemeClr val="bg1">
              <a:alpha val="39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C122DE-82C4-4EE3-B88D-89ACED43EC13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ctr"/>
          </a:blip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9946C8D-66CF-40CE-9567-72B6610AABD8}"/>
              </a:ext>
            </a:extLst>
          </p:cNvPr>
          <p:cNvSpPr/>
          <p:nvPr userDrawn="1"/>
        </p:nvSpPr>
        <p:spPr>
          <a:xfrm>
            <a:off x="445103" y="305120"/>
            <a:ext cx="11301792" cy="3931930"/>
          </a:xfrm>
          <a:prstGeom prst="rect">
            <a:avLst/>
          </a:prstGeom>
          <a:solidFill>
            <a:schemeClr val="bg1">
              <a:alpha val="29000"/>
            </a:schemeClr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5" name="文本占位符 60">
            <a:extLst>
              <a:ext uri="{FF2B5EF4-FFF2-40B4-BE49-F238E27FC236}">
                <a16:creationId xmlns:a16="http://schemas.microsoft.com/office/drawing/2014/main" id="{EBAA57C4-5726-4B03-B8D7-725939AE0E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73063" y="5107295"/>
            <a:ext cx="744587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44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r>
              <a:rPr lang="en-US" altLang="zh-CN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Edit your title </a:t>
            </a:r>
            <a:endParaRPr lang="zh-CN" altLang="en-US" sz="4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D219D59-519F-4829-923E-CD0D6C449E91}"/>
              </a:ext>
            </a:extLst>
          </p:cNvPr>
          <p:cNvGrpSpPr/>
          <p:nvPr userDrawn="1"/>
        </p:nvGrpSpPr>
        <p:grpSpPr>
          <a:xfrm>
            <a:off x="5569673" y="6214991"/>
            <a:ext cx="1052654" cy="108000"/>
            <a:chOff x="10467218" y="6126091"/>
            <a:chExt cx="1052654" cy="108000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2064729-428A-46DF-8799-E61E239B0B5A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F388551-B2DD-4231-9C43-9BBE8267D26A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03A2D9C-45AF-423E-A28F-9DDA0F300105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FA2A3B9-AD7B-4E04-A118-89324FB93F89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C57A9D1-9534-4AE6-8AF7-D4ABD26AA7EB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图片占位符 4">
            <a:extLst>
              <a:ext uri="{FF2B5EF4-FFF2-40B4-BE49-F238E27FC236}">
                <a16:creationId xmlns:a16="http://schemas.microsoft.com/office/drawing/2014/main" id="{03249A70-9C63-48B5-A180-BCEEFBB7F3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4800" y="179647"/>
            <a:ext cx="11582400" cy="3930650"/>
          </a:xfr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177800" sx="102000" sy="102000" algn="ctr" rotWithShape="0">
              <a:srgbClr val="000000">
                <a:alpha val="14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C78948B0-58DC-4E35-A399-430E16CF38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1883" y="3611656"/>
            <a:ext cx="1248230" cy="1248228"/>
          </a:xfrm>
          <a:custGeom>
            <a:avLst/>
            <a:gdLst>
              <a:gd name="connsiteX0" fmla="*/ 624115 w 1248230"/>
              <a:gd name="connsiteY0" fmla="*/ 0 h 1248228"/>
              <a:gd name="connsiteX1" fmla="*/ 1248230 w 1248230"/>
              <a:gd name="connsiteY1" fmla="*/ 624114 h 1248228"/>
              <a:gd name="connsiteX2" fmla="*/ 624115 w 1248230"/>
              <a:gd name="connsiteY2" fmla="*/ 1248228 h 1248228"/>
              <a:gd name="connsiteX3" fmla="*/ 0 w 1248230"/>
              <a:gd name="connsiteY3" fmla="*/ 624114 h 1248228"/>
              <a:gd name="connsiteX4" fmla="*/ 624115 w 1248230"/>
              <a:gd name="connsiteY4" fmla="*/ 0 h 124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30" h="1248228">
                <a:moveTo>
                  <a:pt x="624115" y="0"/>
                </a:moveTo>
                <a:cubicBezTo>
                  <a:pt x="968804" y="0"/>
                  <a:pt x="1248230" y="279425"/>
                  <a:pt x="1248230" y="624114"/>
                </a:cubicBezTo>
                <a:cubicBezTo>
                  <a:pt x="1248230" y="968803"/>
                  <a:pt x="968804" y="1248228"/>
                  <a:pt x="624115" y="1248228"/>
                </a:cubicBezTo>
                <a:cubicBezTo>
                  <a:pt x="279426" y="1248228"/>
                  <a:pt x="0" y="968803"/>
                  <a:pt x="0" y="624114"/>
                </a:cubicBezTo>
                <a:cubicBezTo>
                  <a:pt x="0" y="279425"/>
                  <a:pt x="279426" y="0"/>
                  <a:pt x="624115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anchor="ctr" anchorCtr="1">
            <a:noAutofit/>
          </a:bodyPr>
          <a:lstStyle>
            <a:lvl1pPr marL="0" indent="0">
              <a:buNone/>
              <a:defRPr lang="zh-CN" altLang="en-US" sz="3600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127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1F24B6-6D68-4D07-8F00-4D5B1BE55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9B9CA-009A-46E2-92DC-DD46B5CD400D}" type="datetime1">
              <a:rPr lang="en-US" altLang="zh-CN" smtClean="0"/>
              <a:t>7/17/2019</a:t>
            </a:fld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0A6266-BC9E-4732-8DDF-F3572602A8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5" name="标题占位符 1">
            <a:extLst>
              <a:ext uri="{FF2B5EF4-FFF2-40B4-BE49-F238E27FC236}">
                <a16:creationId xmlns:a16="http://schemas.microsoft.com/office/drawing/2014/main" id="{1785B650-84DE-4B88-8D1D-21585059A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892"/>
            <a:ext cx="10515600" cy="920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A08F4D73-8B60-4E9D-BF0A-28236567892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1989138"/>
            <a:ext cx="10515600" cy="409892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4293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E27DCD-7A41-4ADE-B095-F2F21C71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892"/>
            <a:ext cx="10515600" cy="920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6830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tags" Target="../tags/tag4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C01F676-D197-4A9E-8411-BBD858F74ADC}"/>
              </a:ext>
            </a:extLst>
          </p:cNvPr>
          <p:cNvSpPr/>
          <p:nvPr userDrawn="1"/>
        </p:nvSpPr>
        <p:spPr>
          <a:xfrm>
            <a:off x="0" y="-21771"/>
            <a:ext cx="12192000" cy="6901542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8D9102B-0BA7-46A8-971F-1EB698654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892"/>
            <a:ext cx="10515600" cy="920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282ECC-509E-44CC-B59B-475FB002F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5D9D7A1-0FF2-4BAF-8829-071E1E9B9D1D}"/>
              </a:ext>
            </a:extLst>
          </p:cNvPr>
          <p:cNvCxnSpPr>
            <a:cxnSpLocks/>
          </p:cNvCxnSpPr>
          <p:nvPr userDrawn="1"/>
        </p:nvCxnSpPr>
        <p:spPr>
          <a:xfrm>
            <a:off x="0" y="749300"/>
            <a:ext cx="12192000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D51B9AD-5370-4782-82B1-EB42286B592A}"/>
              </a:ext>
            </a:extLst>
          </p:cNvPr>
          <p:cNvCxnSpPr>
            <a:cxnSpLocks/>
          </p:cNvCxnSpPr>
          <p:nvPr userDrawn="1"/>
        </p:nvCxnSpPr>
        <p:spPr>
          <a:xfrm>
            <a:off x="0" y="6435725"/>
            <a:ext cx="12192000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c14e414f-e1f5-4526-bdda-4f11ab72e38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8BB133E-7E8B-4491-88D2-706D0E63B039}"/>
              </a:ext>
            </a:extLst>
          </p:cNvPr>
          <p:cNvGrpSpPr>
            <a:grpSpLocks noChangeAspect="1"/>
          </p:cNvGrpSpPr>
          <p:nvPr userDrawn="1">
            <p:custDataLst>
              <p:tags r:id="rId17"/>
            </p:custDataLst>
          </p:nvPr>
        </p:nvGrpSpPr>
        <p:grpSpPr>
          <a:xfrm>
            <a:off x="10337457" y="253515"/>
            <a:ext cx="1549743" cy="432286"/>
            <a:chOff x="2804659" y="2507766"/>
            <a:chExt cx="6582683" cy="1836175"/>
          </a:xfrm>
        </p:grpSpPr>
        <p:sp>
          <p:nvSpPr>
            <p:cNvPr id="12" name="íSļíḋè">
              <a:extLst>
                <a:ext uri="{FF2B5EF4-FFF2-40B4-BE49-F238E27FC236}">
                  <a16:creationId xmlns:a16="http://schemas.microsoft.com/office/drawing/2014/main" id="{9DCC28D3-0D7F-4EC1-9E2E-56DFCC19D11D}"/>
                </a:ext>
              </a:extLst>
            </p:cNvPr>
            <p:cNvSpPr/>
            <p:nvPr/>
          </p:nvSpPr>
          <p:spPr bwMode="auto">
            <a:xfrm>
              <a:off x="4391088" y="2711034"/>
              <a:ext cx="1168482" cy="808426"/>
            </a:xfrm>
            <a:custGeom>
              <a:avLst/>
              <a:gdLst>
                <a:gd name="T0" fmla="*/ 107 w 381"/>
                <a:gd name="T1" fmla="*/ 49 h 263"/>
                <a:gd name="T2" fmla="*/ 179 w 381"/>
                <a:gd name="T3" fmla="*/ 50 h 263"/>
                <a:gd name="T4" fmla="*/ 267 w 381"/>
                <a:gd name="T5" fmla="*/ 14 h 263"/>
                <a:gd name="T6" fmla="*/ 293 w 381"/>
                <a:gd name="T7" fmla="*/ 52 h 263"/>
                <a:gd name="T8" fmla="*/ 248 w 381"/>
                <a:gd name="T9" fmla="*/ 80 h 263"/>
                <a:gd name="T10" fmla="*/ 248 w 381"/>
                <a:gd name="T11" fmla="*/ 109 h 263"/>
                <a:gd name="T12" fmla="*/ 333 w 381"/>
                <a:gd name="T13" fmla="*/ 120 h 263"/>
                <a:gd name="T14" fmla="*/ 306 w 381"/>
                <a:gd name="T15" fmla="*/ 202 h 263"/>
                <a:gd name="T16" fmla="*/ 284 w 381"/>
                <a:gd name="T17" fmla="*/ 247 h 263"/>
                <a:gd name="T18" fmla="*/ 284 w 381"/>
                <a:gd name="T19" fmla="*/ 261 h 263"/>
                <a:gd name="T20" fmla="*/ 201 w 381"/>
                <a:gd name="T21" fmla="*/ 200 h 263"/>
                <a:gd name="T22" fmla="*/ 209 w 381"/>
                <a:gd name="T23" fmla="*/ 157 h 263"/>
                <a:gd name="T24" fmla="*/ 204 w 381"/>
                <a:gd name="T25" fmla="*/ 153 h 263"/>
                <a:gd name="T26" fmla="*/ 183 w 381"/>
                <a:gd name="T27" fmla="*/ 154 h 263"/>
                <a:gd name="T28" fmla="*/ 174 w 381"/>
                <a:gd name="T29" fmla="*/ 157 h 263"/>
                <a:gd name="T30" fmla="*/ 172 w 381"/>
                <a:gd name="T31" fmla="*/ 161 h 263"/>
                <a:gd name="T32" fmla="*/ 171 w 381"/>
                <a:gd name="T33" fmla="*/ 161 h 263"/>
                <a:gd name="T34" fmla="*/ 165 w 381"/>
                <a:gd name="T35" fmla="*/ 194 h 263"/>
                <a:gd name="T36" fmla="*/ 152 w 381"/>
                <a:gd name="T37" fmla="*/ 211 h 263"/>
                <a:gd name="T38" fmla="*/ 143 w 381"/>
                <a:gd name="T39" fmla="*/ 198 h 263"/>
                <a:gd name="T40" fmla="*/ 143 w 381"/>
                <a:gd name="T41" fmla="*/ 191 h 263"/>
                <a:gd name="T42" fmla="*/ 107 w 381"/>
                <a:gd name="T43" fmla="*/ 190 h 263"/>
                <a:gd name="T44" fmla="*/ 107 w 381"/>
                <a:gd name="T45" fmla="*/ 207 h 263"/>
                <a:gd name="T46" fmla="*/ 117 w 381"/>
                <a:gd name="T47" fmla="*/ 233 h 263"/>
                <a:gd name="T48" fmla="*/ 143 w 381"/>
                <a:gd name="T49" fmla="*/ 239 h 263"/>
                <a:gd name="T50" fmla="*/ 192 w 381"/>
                <a:gd name="T51" fmla="*/ 242 h 263"/>
                <a:gd name="T52" fmla="*/ 187 w 381"/>
                <a:gd name="T53" fmla="*/ 263 h 263"/>
                <a:gd name="T54" fmla="*/ 97 w 381"/>
                <a:gd name="T55" fmla="*/ 263 h 263"/>
                <a:gd name="T56" fmla="*/ 4 w 381"/>
                <a:gd name="T57" fmla="*/ 173 h 263"/>
                <a:gd name="T58" fmla="*/ 5 w 381"/>
                <a:gd name="T59" fmla="*/ 164 h 263"/>
                <a:gd name="T60" fmla="*/ 44 w 381"/>
                <a:gd name="T61" fmla="*/ 116 h 263"/>
                <a:gd name="T62" fmla="*/ 54 w 381"/>
                <a:gd name="T63" fmla="*/ 120 h 263"/>
                <a:gd name="T64" fmla="*/ 49 w 381"/>
                <a:gd name="T65" fmla="*/ 130 h 263"/>
                <a:gd name="T66" fmla="*/ 50 w 381"/>
                <a:gd name="T67" fmla="*/ 173 h 263"/>
                <a:gd name="T68" fmla="*/ 123 w 381"/>
                <a:gd name="T69" fmla="*/ 159 h 263"/>
                <a:gd name="T70" fmla="*/ 142 w 381"/>
                <a:gd name="T71" fmla="*/ 141 h 263"/>
                <a:gd name="T72" fmla="*/ 144 w 381"/>
                <a:gd name="T73" fmla="*/ 75 h 263"/>
                <a:gd name="T74" fmla="*/ 100 w 381"/>
                <a:gd name="T75" fmla="*/ 74 h 263"/>
                <a:gd name="T76" fmla="*/ 107 w 381"/>
                <a:gd name="T77" fmla="*/ 49 h 263"/>
                <a:gd name="T78" fmla="*/ 188 w 381"/>
                <a:gd name="T79" fmla="*/ 134 h 263"/>
                <a:gd name="T80" fmla="*/ 207 w 381"/>
                <a:gd name="T81" fmla="*/ 133 h 263"/>
                <a:gd name="T82" fmla="*/ 204 w 381"/>
                <a:gd name="T83" fmla="*/ 82 h 263"/>
                <a:gd name="T84" fmla="*/ 175 w 381"/>
                <a:gd name="T85" fmla="*/ 100 h 263"/>
                <a:gd name="T86" fmla="*/ 188 w 381"/>
                <a:gd name="T87" fmla="*/ 134 h 263"/>
                <a:gd name="T88" fmla="*/ 219 w 381"/>
                <a:gd name="T89" fmla="*/ 217 h 263"/>
                <a:gd name="T90" fmla="*/ 231 w 381"/>
                <a:gd name="T91" fmla="*/ 217 h 263"/>
                <a:gd name="T92" fmla="*/ 325 w 381"/>
                <a:gd name="T93" fmla="*/ 158 h 263"/>
                <a:gd name="T94" fmla="*/ 297 w 381"/>
                <a:gd name="T95" fmla="*/ 125 h 263"/>
                <a:gd name="T96" fmla="*/ 219 w 381"/>
                <a:gd name="T97" fmla="*/ 21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1" h="263">
                  <a:moveTo>
                    <a:pt x="107" y="49"/>
                  </a:moveTo>
                  <a:cubicBezTo>
                    <a:pt x="131" y="49"/>
                    <a:pt x="155" y="50"/>
                    <a:pt x="179" y="50"/>
                  </a:cubicBezTo>
                  <a:cubicBezTo>
                    <a:pt x="208" y="38"/>
                    <a:pt x="238" y="27"/>
                    <a:pt x="267" y="14"/>
                  </a:cubicBezTo>
                  <a:cubicBezTo>
                    <a:pt x="298" y="0"/>
                    <a:pt x="325" y="29"/>
                    <a:pt x="293" y="52"/>
                  </a:cubicBezTo>
                  <a:cubicBezTo>
                    <a:pt x="275" y="65"/>
                    <a:pt x="251" y="77"/>
                    <a:pt x="248" y="80"/>
                  </a:cubicBezTo>
                  <a:cubicBezTo>
                    <a:pt x="247" y="90"/>
                    <a:pt x="249" y="99"/>
                    <a:pt x="248" y="109"/>
                  </a:cubicBezTo>
                  <a:cubicBezTo>
                    <a:pt x="281" y="108"/>
                    <a:pt x="314" y="104"/>
                    <a:pt x="333" y="120"/>
                  </a:cubicBezTo>
                  <a:cubicBezTo>
                    <a:pt x="381" y="159"/>
                    <a:pt x="353" y="164"/>
                    <a:pt x="306" y="202"/>
                  </a:cubicBezTo>
                  <a:cubicBezTo>
                    <a:pt x="250" y="230"/>
                    <a:pt x="201" y="242"/>
                    <a:pt x="284" y="247"/>
                  </a:cubicBezTo>
                  <a:cubicBezTo>
                    <a:pt x="284" y="252"/>
                    <a:pt x="284" y="257"/>
                    <a:pt x="284" y="261"/>
                  </a:cubicBezTo>
                  <a:cubicBezTo>
                    <a:pt x="238" y="256"/>
                    <a:pt x="189" y="252"/>
                    <a:pt x="201" y="200"/>
                  </a:cubicBezTo>
                  <a:cubicBezTo>
                    <a:pt x="204" y="187"/>
                    <a:pt x="209" y="170"/>
                    <a:pt x="209" y="157"/>
                  </a:cubicBezTo>
                  <a:cubicBezTo>
                    <a:pt x="209" y="152"/>
                    <a:pt x="208" y="153"/>
                    <a:pt x="204" y="153"/>
                  </a:cubicBezTo>
                  <a:cubicBezTo>
                    <a:pt x="197" y="153"/>
                    <a:pt x="190" y="154"/>
                    <a:pt x="183" y="154"/>
                  </a:cubicBezTo>
                  <a:cubicBezTo>
                    <a:pt x="178" y="154"/>
                    <a:pt x="177" y="153"/>
                    <a:pt x="174" y="157"/>
                  </a:cubicBezTo>
                  <a:cubicBezTo>
                    <a:pt x="173" y="158"/>
                    <a:pt x="172" y="159"/>
                    <a:pt x="172" y="161"/>
                  </a:cubicBezTo>
                  <a:cubicBezTo>
                    <a:pt x="172" y="161"/>
                    <a:pt x="171" y="161"/>
                    <a:pt x="171" y="161"/>
                  </a:cubicBezTo>
                  <a:cubicBezTo>
                    <a:pt x="167" y="171"/>
                    <a:pt x="166" y="184"/>
                    <a:pt x="165" y="194"/>
                  </a:cubicBezTo>
                  <a:cubicBezTo>
                    <a:pt x="164" y="207"/>
                    <a:pt x="161" y="215"/>
                    <a:pt x="152" y="211"/>
                  </a:cubicBezTo>
                  <a:cubicBezTo>
                    <a:pt x="146" y="208"/>
                    <a:pt x="144" y="205"/>
                    <a:pt x="143" y="198"/>
                  </a:cubicBezTo>
                  <a:cubicBezTo>
                    <a:pt x="143" y="195"/>
                    <a:pt x="143" y="192"/>
                    <a:pt x="143" y="191"/>
                  </a:cubicBezTo>
                  <a:cubicBezTo>
                    <a:pt x="131" y="190"/>
                    <a:pt x="119" y="191"/>
                    <a:pt x="107" y="190"/>
                  </a:cubicBezTo>
                  <a:cubicBezTo>
                    <a:pt x="107" y="196"/>
                    <a:pt x="107" y="201"/>
                    <a:pt x="107" y="207"/>
                  </a:cubicBezTo>
                  <a:cubicBezTo>
                    <a:pt x="107" y="221"/>
                    <a:pt x="105" y="223"/>
                    <a:pt x="117" y="233"/>
                  </a:cubicBezTo>
                  <a:cubicBezTo>
                    <a:pt x="123" y="239"/>
                    <a:pt x="129" y="239"/>
                    <a:pt x="143" y="239"/>
                  </a:cubicBezTo>
                  <a:cubicBezTo>
                    <a:pt x="167" y="239"/>
                    <a:pt x="188" y="235"/>
                    <a:pt x="192" y="242"/>
                  </a:cubicBezTo>
                  <a:cubicBezTo>
                    <a:pt x="198" y="250"/>
                    <a:pt x="197" y="263"/>
                    <a:pt x="187" y="263"/>
                  </a:cubicBezTo>
                  <a:cubicBezTo>
                    <a:pt x="97" y="263"/>
                    <a:pt x="97" y="263"/>
                    <a:pt x="97" y="263"/>
                  </a:cubicBezTo>
                  <a:cubicBezTo>
                    <a:pt x="68" y="263"/>
                    <a:pt x="33" y="222"/>
                    <a:pt x="4" y="173"/>
                  </a:cubicBezTo>
                  <a:cubicBezTo>
                    <a:pt x="1" y="169"/>
                    <a:pt x="0" y="169"/>
                    <a:pt x="5" y="164"/>
                  </a:cubicBezTo>
                  <a:cubicBezTo>
                    <a:pt x="18" y="147"/>
                    <a:pt x="31" y="132"/>
                    <a:pt x="44" y="116"/>
                  </a:cubicBezTo>
                  <a:cubicBezTo>
                    <a:pt x="48" y="117"/>
                    <a:pt x="51" y="119"/>
                    <a:pt x="54" y="120"/>
                  </a:cubicBezTo>
                  <a:cubicBezTo>
                    <a:pt x="52" y="123"/>
                    <a:pt x="50" y="127"/>
                    <a:pt x="49" y="130"/>
                  </a:cubicBezTo>
                  <a:cubicBezTo>
                    <a:pt x="39" y="145"/>
                    <a:pt x="36" y="160"/>
                    <a:pt x="50" y="173"/>
                  </a:cubicBezTo>
                  <a:cubicBezTo>
                    <a:pt x="72" y="195"/>
                    <a:pt x="85" y="174"/>
                    <a:pt x="123" y="159"/>
                  </a:cubicBezTo>
                  <a:cubicBezTo>
                    <a:pt x="130" y="153"/>
                    <a:pt x="136" y="147"/>
                    <a:pt x="142" y="141"/>
                  </a:cubicBezTo>
                  <a:cubicBezTo>
                    <a:pt x="143" y="119"/>
                    <a:pt x="143" y="97"/>
                    <a:pt x="144" y="75"/>
                  </a:cubicBezTo>
                  <a:cubicBezTo>
                    <a:pt x="129" y="74"/>
                    <a:pt x="114" y="74"/>
                    <a:pt x="100" y="74"/>
                  </a:cubicBezTo>
                  <a:cubicBezTo>
                    <a:pt x="102" y="65"/>
                    <a:pt x="104" y="57"/>
                    <a:pt x="107" y="49"/>
                  </a:cubicBezTo>
                  <a:close/>
                  <a:moveTo>
                    <a:pt x="188" y="134"/>
                  </a:moveTo>
                  <a:cubicBezTo>
                    <a:pt x="194" y="133"/>
                    <a:pt x="201" y="134"/>
                    <a:pt x="207" y="133"/>
                  </a:cubicBezTo>
                  <a:cubicBezTo>
                    <a:pt x="217" y="109"/>
                    <a:pt x="212" y="87"/>
                    <a:pt x="204" y="82"/>
                  </a:cubicBezTo>
                  <a:cubicBezTo>
                    <a:pt x="187" y="71"/>
                    <a:pt x="174" y="84"/>
                    <a:pt x="175" y="100"/>
                  </a:cubicBezTo>
                  <a:cubicBezTo>
                    <a:pt x="175" y="112"/>
                    <a:pt x="183" y="124"/>
                    <a:pt x="188" y="134"/>
                  </a:cubicBezTo>
                  <a:close/>
                  <a:moveTo>
                    <a:pt x="219" y="217"/>
                  </a:moveTo>
                  <a:cubicBezTo>
                    <a:pt x="223" y="217"/>
                    <a:pt x="227" y="217"/>
                    <a:pt x="231" y="217"/>
                  </a:cubicBezTo>
                  <a:cubicBezTo>
                    <a:pt x="264" y="212"/>
                    <a:pt x="303" y="186"/>
                    <a:pt x="325" y="158"/>
                  </a:cubicBezTo>
                  <a:cubicBezTo>
                    <a:pt x="334" y="132"/>
                    <a:pt x="315" y="125"/>
                    <a:pt x="297" y="125"/>
                  </a:cubicBezTo>
                  <a:cubicBezTo>
                    <a:pt x="239" y="123"/>
                    <a:pt x="216" y="172"/>
                    <a:pt x="219" y="2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3" name="ïṣľîḑe">
              <a:extLst>
                <a:ext uri="{FF2B5EF4-FFF2-40B4-BE49-F238E27FC236}">
                  <a16:creationId xmlns:a16="http://schemas.microsoft.com/office/drawing/2014/main" id="{037B6223-8A6D-4FCF-B5CD-93D3BB98EF57}"/>
                </a:ext>
              </a:extLst>
            </p:cNvPr>
            <p:cNvSpPr/>
            <p:nvPr/>
          </p:nvSpPr>
          <p:spPr bwMode="auto">
            <a:xfrm>
              <a:off x="5710986" y="2593523"/>
              <a:ext cx="976469" cy="1096878"/>
            </a:xfrm>
            <a:custGeom>
              <a:avLst/>
              <a:gdLst>
                <a:gd name="T0" fmla="*/ 173 w 328"/>
                <a:gd name="T1" fmla="*/ 74 h 367"/>
                <a:gd name="T2" fmla="*/ 193 w 328"/>
                <a:gd name="T3" fmla="*/ 1 h 367"/>
                <a:gd name="T4" fmla="*/ 198 w 328"/>
                <a:gd name="T5" fmla="*/ 62 h 367"/>
                <a:gd name="T6" fmla="*/ 234 w 328"/>
                <a:gd name="T7" fmla="*/ 19 h 367"/>
                <a:gd name="T8" fmla="*/ 236 w 328"/>
                <a:gd name="T9" fmla="*/ 3 h 367"/>
                <a:gd name="T10" fmla="*/ 255 w 328"/>
                <a:gd name="T11" fmla="*/ 11 h 367"/>
                <a:gd name="T12" fmla="*/ 258 w 328"/>
                <a:gd name="T13" fmla="*/ 63 h 367"/>
                <a:gd name="T14" fmla="*/ 223 w 328"/>
                <a:gd name="T15" fmla="*/ 92 h 367"/>
                <a:gd name="T16" fmla="*/ 195 w 328"/>
                <a:gd name="T17" fmla="*/ 104 h 367"/>
                <a:gd name="T18" fmla="*/ 195 w 328"/>
                <a:gd name="T19" fmla="*/ 134 h 367"/>
                <a:gd name="T20" fmla="*/ 321 w 328"/>
                <a:gd name="T21" fmla="*/ 155 h 367"/>
                <a:gd name="T22" fmla="*/ 257 w 328"/>
                <a:gd name="T23" fmla="*/ 334 h 367"/>
                <a:gd name="T24" fmla="*/ 237 w 328"/>
                <a:gd name="T25" fmla="*/ 338 h 367"/>
                <a:gd name="T26" fmla="*/ 205 w 328"/>
                <a:gd name="T27" fmla="*/ 305 h 367"/>
                <a:gd name="T28" fmla="*/ 181 w 328"/>
                <a:gd name="T29" fmla="*/ 305 h 367"/>
                <a:gd name="T30" fmla="*/ 179 w 328"/>
                <a:gd name="T31" fmla="*/ 367 h 367"/>
                <a:gd name="T32" fmla="*/ 158 w 328"/>
                <a:gd name="T33" fmla="*/ 367 h 367"/>
                <a:gd name="T34" fmla="*/ 158 w 328"/>
                <a:gd name="T35" fmla="*/ 321 h 367"/>
                <a:gd name="T36" fmla="*/ 123 w 328"/>
                <a:gd name="T37" fmla="*/ 315 h 367"/>
                <a:gd name="T38" fmla="*/ 122 w 328"/>
                <a:gd name="T39" fmla="*/ 263 h 367"/>
                <a:gd name="T40" fmla="*/ 164 w 328"/>
                <a:gd name="T41" fmla="*/ 256 h 367"/>
                <a:gd name="T42" fmla="*/ 207 w 328"/>
                <a:gd name="T43" fmla="*/ 199 h 367"/>
                <a:gd name="T44" fmla="*/ 154 w 328"/>
                <a:gd name="T45" fmla="*/ 231 h 367"/>
                <a:gd name="T46" fmla="*/ 132 w 328"/>
                <a:gd name="T47" fmla="*/ 231 h 367"/>
                <a:gd name="T48" fmla="*/ 91 w 328"/>
                <a:gd name="T49" fmla="*/ 209 h 367"/>
                <a:gd name="T50" fmla="*/ 88 w 328"/>
                <a:gd name="T51" fmla="*/ 302 h 367"/>
                <a:gd name="T52" fmla="*/ 91 w 328"/>
                <a:gd name="T53" fmla="*/ 162 h 367"/>
                <a:gd name="T54" fmla="*/ 92 w 328"/>
                <a:gd name="T55" fmla="*/ 178 h 367"/>
                <a:gd name="T56" fmla="*/ 117 w 328"/>
                <a:gd name="T57" fmla="*/ 178 h 367"/>
                <a:gd name="T58" fmla="*/ 155 w 328"/>
                <a:gd name="T59" fmla="*/ 150 h 367"/>
                <a:gd name="T60" fmla="*/ 156 w 328"/>
                <a:gd name="T61" fmla="*/ 122 h 367"/>
                <a:gd name="T62" fmla="*/ 131 w 328"/>
                <a:gd name="T63" fmla="*/ 97 h 367"/>
                <a:gd name="T64" fmla="*/ 111 w 328"/>
                <a:gd name="T65" fmla="*/ 88 h 367"/>
                <a:gd name="T66" fmla="*/ 110 w 328"/>
                <a:gd name="T67" fmla="*/ 81 h 367"/>
                <a:gd name="T68" fmla="*/ 111 w 328"/>
                <a:gd name="T69" fmla="*/ 75 h 367"/>
                <a:gd name="T70" fmla="*/ 116 w 328"/>
                <a:gd name="T71" fmla="*/ 66 h 367"/>
                <a:gd name="T72" fmla="*/ 123 w 328"/>
                <a:gd name="T73" fmla="*/ 71 h 367"/>
                <a:gd name="T74" fmla="*/ 173 w 328"/>
                <a:gd name="T75" fmla="*/ 74 h 367"/>
                <a:gd name="T76" fmla="*/ 143 w 328"/>
                <a:gd name="T77" fmla="*/ 272 h 367"/>
                <a:gd name="T78" fmla="*/ 145 w 328"/>
                <a:gd name="T79" fmla="*/ 300 h 367"/>
                <a:gd name="T80" fmla="*/ 161 w 328"/>
                <a:gd name="T81" fmla="*/ 270 h 367"/>
                <a:gd name="T82" fmla="*/ 143 w 328"/>
                <a:gd name="T83" fmla="*/ 272 h 367"/>
                <a:gd name="T84" fmla="*/ 196 w 328"/>
                <a:gd name="T85" fmla="*/ 283 h 367"/>
                <a:gd name="T86" fmla="*/ 184 w 328"/>
                <a:gd name="T87" fmla="*/ 276 h 367"/>
                <a:gd name="T88" fmla="*/ 196 w 328"/>
                <a:gd name="T89" fmla="*/ 283 h 367"/>
                <a:gd name="T90" fmla="*/ 152 w 328"/>
                <a:gd name="T91" fmla="*/ 183 h 367"/>
                <a:gd name="T92" fmla="*/ 153 w 328"/>
                <a:gd name="T93" fmla="*/ 202 h 367"/>
                <a:gd name="T94" fmla="*/ 238 w 328"/>
                <a:gd name="T95" fmla="*/ 175 h 367"/>
                <a:gd name="T96" fmla="*/ 215 w 328"/>
                <a:gd name="T97" fmla="*/ 211 h 367"/>
                <a:gd name="T98" fmla="*/ 215 w 328"/>
                <a:gd name="T99" fmla="*/ 261 h 367"/>
                <a:gd name="T100" fmla="*/ 224 w 328"/>
                <a:gd name="T101" fmla="*/ 260 h 367"/>
                <a:gd name="T102" fmla="*/ 236 w 328"/>
                <a:gd name="T103" fmla="*/ 266 h 367"/>
                <a:gd name="T104" fmla="*/ 216 w 328"/>
                <a:gd name="T105" fmla="*/ 298 h 367"/>
                <a:gd name="T106" fmla="*/ 232 w 328"/>
                <a:gd name="T107" fmla="*/ 314 h 367"/>
                <a:gd name="T108" fmla="*/ 253 w 328"/>
                <a:gd name="T109" fmla="*/ 312 h 367"/>
                <a:gd name="T110" fmla="*/ 292 w 328"/>
                <a:gd name="T111" fmla="*/ 246 h 367"/>
                <a:gd name="T112" fmla="*/ 265 w 328"/>
                <a:gd name="T113" fmla="*/ 146 h 367"/>
                <a:gd name="T114" fmla="*/ 231 w 328"/>
                <a:gd name="T115" fmla="*/ 147 h 367"/>
                <a:gd name="T116" fmla="*/ 172 w 328"/>
                <a:gd name="T117" fmla="*/ 168 h 367"/>
                <a:gd name="T118" fmla="*/ 152 w 328"/>
                <a:gd name="T119" fmla="*/ 18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367">
                  <a:moveTo>
                    <a:pt x="173" y="74"/>
                  </a:moveTo>
                  <a:cubicBezTo>
                    <a:pt x="176" y="65"/>
                    <a:pt x="180" y="0"/>
                    <a:pt x="193" y="1"/>
                  </a:cubicBezTo>
                  <a:cubicBezTo>
                    <a:pt x="219" y="4"/>
                    <a:pt x="202" y="45"/>
                    <a:pt x="198" y="62"/>
                  </a:cubicBezTo>
                  <a:cubicBezTo>
                    <a:pt x="235" y="67"/>
                    <a:pt x="233" y="44"/>
                    <a:pt x="234" y="19"/>
                  </a:cubicBezTo>
                  <a:cubicBezTo>
                    <a:pt x="234" y="14"/>
                    <a:pt x="235" y="8"/>
                    <a:pt x="236" y="3"/>
                  </a:cubicBezTo>
                  <a:cubicBezTo>
                    <a:pt x="242" y="2"/>
                    <a:pt x="250" y="6"/>
                    <a:pt x="255" y="11"/>
                  </a:cubicBezTo>
                  <a:cubicBezTo>
                    <a:pt x="263" y="19"/>
                    <a:pt x="264" y="54"/>
                    <a:pt x="258" y="63"/>
                  </a:cubicBezTo>
                  <a:cubicBezTo>
                    <a:pt x="252" y="73"/>
                    <a:pt x="237" y="84"/>
                    <a:pt x="223" y="92"/>
                  </a:cubicBezTo>
                  <a:cubicBezTo>
                    <a:pt x="211" y="98"/>
                    <a:pt x="200" y="102"/>
                    <a:pt x="195" y="104"/>
                  </a:cubicBezTo>
                  <a:cubicBezTo>
                    <a:pt x="194" y="113"/>
                    <a:pt x="196" y="126"/>
                    <a:pt x="195" y="134"/>
                  </a:cubicBezTo>
                  <a:cubicBezTo>
                    <a:pt x="262" y="130"/>
                    <a:pt x="287" y="118"/>
                    <a:pt x="321" y="155"/>
                  </a:cubicBezTo>
                  <a:cubicBezTo>
                    <a:pt x="328" y="230"/>
                    <a:pt x="306" y="276"/>
                    <a:pt x="257" y="334"/>
                  </a:cubicBezTo>
                  <a:cubicBezTo>
                    <a:pt x="251" y="341"/>
                    <a:pt x="245" y="343"/>
                    <a:pt x="237" y="338"/>
                  </a:cubicBezTo>
                  <a:cubicBezTo>
                    <a:pt x="223" y="331"/>
                    <a:pt x="216" y="314"/>
                    <a:pt x="205" y="305"/>
                  </a:cubicBezTo>
                  <a:cubicBezTo>
                    <a:pt x="181" y="305"/>
                    <a:pt x="181" y="305"/>
                    <a:pt x="181" y="305"/>
                  </a:cubicBezTo>
                  <a:cubicBezTo>
                    <a:pt x="180" y="326"/>
                    <a:pt x="180" y="345"/>
                    <a:pt x="179" y="367"/>
                  </a:cubicBezTo>
                  <a:cubicBezTo>
                    <a:pt x="172" y="367"/>
                    <a:pt x="166" y="367"/>
                    <a:pt x="158" y="367"/>
                  </a:cubicBezTo>
                  <a:cubicBezTo>
                    <a:pt x="158" y="321"/>
                    <a:pt x="158" y="321"/>
                    <a:pt x="158" y="321"/>
                  </a:cubicBezTo>
                  <a:cubicBezTo>
                    <a:pt x="149" y="328"/>
                    <a:pt x="130" y="320"/>
                    <a:pt x="123" y="315"/>
                  </a:cubicBezTo>
                  <a:cubicBezTo>
                    <a:pt x="118" y="311"/>
                    <a:pt x="118" y="268"/>
                    <a:pt x="122" y="263"/>
                  </a:cubicBezTo>
                  <a:cubicBezTo>
                    <a:pt x="128" y="256"/>
                    <a:pt x="149" y="261"/>
                    <a:pt x="164" y="256"/>
                  </a:cubicBezTo>
                  <a:cubicBezTo>
                    <a:pt x="181" y="249"/>
                    <a:pt x="201" y="216"/>
                    <a:pt x="207" y="199"/>
                  </a:cubicBezTo>
                  <a:cubicBezTo>
                    <a:pt x="220" y="157"/>
                    <a:pt x="156" y="229"/>
                    <a:pt x="154" y="231"/>
                  </a:cubicBezTo>
                  <a:cubicBezTo>
                    <a:pt x="146" y="232"/>
                    <a:pt x="140" y="231"/>
                    <a:pt x="132" y="231"/>
                  </a:cubicBezTo>
                  <a:cubicBezTo>
                    <a:pt x="137" y="185"/>
                    <a:pt x="133" y="179"/>
                    <a:pt x="91" y="209"/>
                  </a:cubicBezTo>
                  <a:cubicBezTo>
                    <a:pt x="88" y="240"/>
                    <a:pt x="91" y="271"/>
                    <a:pt x="88" y="302"/>
                  </a:cubicBezTo>
                  <a:cubicBezTo>
                    <a:pt x="0" y="292"/>
                    <a:pt x="57" y="121"/>
                    <a:pt x="91" y="162"/>
                  </a:cubicBezTo>
                  <a:cubicBezTo>
                    <a:pt x="91" y="167"/>
                    <a:pt x="92" y="173"/>
                    <a:pt x="92" y="178"/>
                  </a:cubicBezTo>
                  <a:cubicBezTo>
                    <a:pt x="101" y="178"/>
                    <a:pt x="109" y="178"/>
                    <a:pt x="117" y="178"/>
                  </a:cubicBezTo>
                  <a:cubicBezTo>
                    <a:pt x="130" y="169"/>
                    <a:pt x="142" y="160"/>
                    <a:pt x="155" y="150"/>
                  </a:cubicBezTo>
                  <a:cubicBezTo>
                    <a:pt x="155" y="141"/>
                    <a:pt x="156" y="131"/>
                    <a:pt x="156" y="122"/>
                  </a:cubicBezTo>
                  <a:cubicBezTo>
                    <a:pt x="151" y="112"/>
                    <a:pt x="142" y="104"/>
                    <a:pt x="131" y="97"/>
                  </a:cubicBezTo>
                  <a:cubicBezTo>
                    <a:pt x="124" y="93"/>
                    <a:pt x="115" y="92"/>
                    <a:pt x="111" y="88"/>
                  </a:cubicBezTo>
                  <a:cubicBezTo>
                    <a:pt x="110" y="86"/>
                    <a:pt x="110" y="82"/>
                    <a:pt x="110" y="81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1" y="73"/>
                    <a:pt x="113" y="67"/>
                    <a:pt x="116" y="66"/>
                  </a:cubicBezTo>
                  <a:cubicBezTo>
                    <a:pt x="119" y="66"/>
                    <a:pt x="120" y="70"/>
                    <a:pt x="123" y="71"/>
                  </a:cubicBezTo>
                  <a:cubicBezTo>
                    <a:pt x="140" y="72"/>
                    <a:pt x="167" y="76"/>
                    <a:pt x="173" y="74"/>
                  </a:cubicBezTo>
                  <a:close/>
                  <a:moveTo>
                    <a:pt x="143" y="272"/>
                  </a:moveTo>
                  <a:cubicBezTo>
                    <a:pt x="138" y="276"/>
                    <a:pt x="140" y="292"/>
                    <a:pt x="145" y="300"/>
                  </a:cubicBezTo>
                  <a:cubicBezTo>
                    <a:pt x="164" y="317"/>
                    <a:pt x="173" y="277"/>
                    <a:pt x="161" y="270"/>
                  </a:cubicBezTo>
                  <a:cubicBezTo>
                    <a:pt x="158" y="268"/>
                    <a:pt x="150" y="266"/>
                    <a:pt x="143" y="272"/>
                  </a:cubicBezTo>
                  <a:close/>
                  <a:moveTo>
                    <a:pt x="196" y="283"/>
                  </a:moveTo>
                  <a:cubicBezTo>
                    <a:pt x="217" y="269"/>
                    <a:pt x="185" y="239"/>
                    <a:pt x="184" y="276"/>
                  </a:cubicBezTo>
                  <a:cubicBezTo>
                    <a:pt x="183" y="283"/>
                    <a:pt x="190" y="288"/>
                    <a:pt x="196" y="283"/>
                  </a:cubicBezTo>
                  <a:close/>
                  <a:moveTo>
                    <a:pt x="152" y="183"/>
                  </a:moveTo>
                  <a:cubicBezTo>
                    <a:pt x="153" y="202"/>
                    <a:pt x="153" y="202"/>
                    <a:pt x="153" y="202"/>
                  </a:cubicBezTo>
                  <a:cubicBezTo>
                    <a:pt x="188" y="177"/>
                    <a:pt x="204" y="151"/>
                    <a:pt x="238" y="175"/>
                  </a:cubicBezTo>
                  <a:cubicBezTo>
                    <a:pt x="249" y="196"/>
                    <a:pt x="235" y="202"/>
                    <a:pt x="215" y="211"/>
                  </a:cubicBezTo>
                  <a:cubicBezTo>
                    <a:pt x="215" y="261"/>
                    <a:pt x="215" y="261"/>
                    <a:pt x="215" y="261"/>
                  </a:cubicBezTo>
                  <a:cubicBezTo>
                    <a:pt x="218" y="261"/>
                    <a:pt x="221" y="260"/>
                    <a:pt x="224" y="260"/>
                  </a:cubicBezTo>
                  <a:cubicBezTo>
                    <a:pt x="232" y="260"/>
                    <a:pt x="233" y="259"/>
                    <a:pt x="236" y="266"/>
                  </a:cubicBezTo>
                  <a:cubicBezTo>
                    <a:pt x="243" y="280"/>
                    <a:pt x="229" y="286"/>
                    <a:pt x="216" y="298"/>
                  </a:cubicBezTo>
                  <a:cubicBezTo>
                    <a:pt x="219" y="308"/>
                    <a:pt x="221" y="309"/>
                    <a:pt x="232" y="314"/>
                  </a:cubicBezTo>
                  <a:cubicBezTo>
                    <a:pt x="253" y="312"/>
                    <a:pt x="253" y="312"/>
                    <a:pt x="253" y="312"/>
                  </a:cubicBezTo>
                  <a:cubicBezTo>
                    <a:pt x="271" y="289"/>
                    <a:pt x="280" y="273"/>
                    <a:pt x="292" y="246"/>
                  </a:cubicBezTo>
                  <a:cubicBezTo>
                    <a:pt x="303" y="210"/>
                    <a:pt x="325" y="145"/>
                    <a:pt x="265" y="146"/>
                  </a:cubicBezTo>
                  <a:cubicBezTo>
                    <a:pt x="231" y="147"/>
                    <a:pt x="231" y="147"/>
                    <a:pt x="231" y="147"/>
                  </a:cubicBezTo>
                  <a:cubicBezTo>
                    <a:pt x="200" y="150"/>
                    <a:pt x="196" y="148"/>
                    <a:pt x="172" y="168"/>
                  </a:cubicBezTo>
                  <a:lnTo>
                    <a:pt x="152" y="1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4" name="ïsḷiďé">
              <a:extLst>
                <a:ext uri="{FF2B5EF4-FFF2-40B4-BE49-F238E27FC236}">
                  <a16:creationId xmlns:a16="http://schemas.microsoft.com/office/drawing/2014/main" id="{03A0F19D-3299-43B2-9FB0-6D8F1DCAC498}"/>
                </a:ext>
              </a:extLst>
            </p:cNvPr>
            <p:cNvSpPr/>
            <p:nvPr/>
          </p:nvSpPr>
          <p:spPr bwMode="auto">
            <a:xfrm>
              <a:off x="7056527" y="2691830"/>
              <a:ext cx="730486" cy="838957"/>
            </a:xfrm>
            <a:custGeom>
              <a:avLst/>
              <a:gdLst>
                <a:gd name="T0" fmla="*/ 23 w 239"/>
                <a:gd name="T1" fmla="*/ 114 h 273"/>
                <a:gd name="T2" fmla="*/ 45 w 239"/>
                <a:gd name="T3" fmla="*/ 135 h 273"/>
                <a:gd name="T4" fmla="*/ 98 w 239"/>
                <a:gd name="T5" fmla="*/ 125 h 273"/>
                <a:gd name="T6" fmla="*/ 114 w 239"/>
                <a:gd name="T7" fmla="*/ 0 h 273"/>
                <a:gd name="T8" fmla="*/ 160 w 239"/>
                <a:gd name="T9" fmla="*/ 43 h 273"/>
                <a:gd name="T10" fmla="*/ 159 w 239"/>
                <a:gd name="T11" fmla="*/ 83 h 273"/>
                <a:gd name="T12" fmla="*/ 223 w 239"/>
                <a:gd name="T13" fmla="*/ 84 h 273"/>
                <a:gd name="T14" fmla="*/ 224 w 239"/>
                <a:gd name="T15" fmla="*/ 108 h 273"/>
                <a:gd name="T16" fmla="*/ 155 w 239"/>
                <a:gd name="T17" fmla="*/ 112 h 273"/>
                <a:gd name="T18" fmla="*/ 41 w 239"/>
                <a:gd name="T19" fmla="*/ 269 h 273"/>
                <a:gd name="T20" fmla="*/ 20 w 239"/>
                <a:gd name="T21" fmla="*/ 255 h 273"/>
                <a:gd name="T22" fmla="*/ 85 w 239"/>
                <a:gd name="T23" fmla="*/ 197 h 273"/>
                <a:gd name="T24" fmla="*/ 95 w 239"/>
                <a:gd name="T25" fmla="*/ 152 h 273"/>
                <a:gd name="T26" fmla="*/ 35 w 239"/>
                <a:gd name="T27" fmla="*/ 168 h 273"/>
                <a:gd name="T28" fmla="*/ 2 w 239"/>
                <a:gd name="T29" fmla="*/ 122 h 273"/>
                <a:gd name="T30" fmla="*/ 2 w 239"/>
                <a:gd name="T31" fmla="*/ 116 h 273"/>
                <a:gd name="T32" fmla="*/ 13 w 239"/>
                <a:gd name="T33" fmla="*/ 107 h 273"/>
                <a:gd name="T34" fmla="*/ 23 w 239"/>
                <a:gd name="T35" fmla="*/ 1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273">
                  <a:moveTo>
                    <a:pt x="23" y="114"/>
                  </a:moveTo>
                  <a:cubicBezTo>
                    <a:pt x="30" y="125"/>
                    <a:pt x="36" y="132"/>
                    <a:pt x="45" y="135"/>
                  </a:cubicBezTo>
                  <a:cubicBezTo>
                    <a:pt x="61" y="140"/>
                    <a:pt x="81" y="131"/>
                    <a:pt x="98" y="125"/>
                  </a:cubicBezTo>
                  <a:cubicBezTo>
                    <a:pt x="123" y="116"/>
                    <a:pt x="113" y="23"/>
                    <a:pt x="114" y="0"/>
                  </a:cubicBezTo>
                  <a:cubicBezTo>
                    <a:pt x="133" y="9"/>
                    <a:pt x="151" y="22"/>
                    <a:pt x="160" y="43"/>
                  </a:cubicBezTo>
                  <a:cubicBezTo>
                    <a:pt x="159" y="57"/>
                    <a:pt x="160" y="70"/>
                    <a:pt x="159" y="83"/>
                  </a:cubicBezTo>
                  <a:cubicBezTo>
                    <a:pt x="174" y="83"/>
                    <a:pt x="210" y="78"/>
                    <a:pt x="223" y="84"/>
                  </a:cubicBezTo>
                  <a:cubicBezTo>
                    <a:pt x="239" y="90"/>
                    <a:pt x="234" y="104"/>
                    <a:pt x="224" y="108"/>
                  </a:cubicBezTo>
                  <a:cubicBezTo>
                    <a:pt x="206" y="116"/>
                    <a:pt x="170" y="112"/>
                    <a:pt x="155" y="112"/>
                  </a:cubicBezTo>
                  <a:cubicBezTo>
                    <a:pt x="156" y="138"/>
                    <a:pt x="126" y="242"/>
                    <a:pt x="41" y="269"/>
                  </a:cubicBezTo>
                  <a:cubicBezTo>
                    <a:pt x="30" y="273"/>
                    <a:pt x="18" y="264"/>
                    <a:pt x="20" y="255"/>
                  </a:cubicBezTo>
                  <a:cubicBezTo>
                    <a:pt x="24" y="241"/>
                    <a:pt x="73" y="211"/>
                    <a:pt x="85" y="197"/>
                  </a:cubicBezTo>
                  <a:cubicBezTo>
                    <a:pt x="116" y="160"/>
                    <a:pt x="109" y="149"/>
                    <a:pt x="95" y="152"/>
                  </a:cubicBezTo>
                  <a:cubicBezTo>
                    <a:pt x="79" y="156"/>
                    <a:pt x="53" y="174"/>
                    <a:pt x="35" y="168"/>
                  </a:cubicBezTo>
                  <a:cubicBezTo>
                    <a:pt x="25" y="165"/>
                    <a:pt x="8" y="141"/>
                    <a:pt x="2" y="122"/>
                  </a:cubicBezTo>
                  <a:cubicBezTo>
                    <a:pt x="1" y="119"/>
                    <a:pt x="0" y="119"/>
                    <a:pt x="2" y="116"/>
                  </a:cubicBezTo>
                  <a:cubicBezTo>
                    <a:pt x="5" y="112"/>
                    <a:pt x="9" y="108"/>
                    <a:pt x="13" y="107"/>
                  </a:cubicBezTo>
                  <a:cubicBezTo>
                    <a:pt x="20" y="105"/>
                    <a:pt x="20" y="109"/>
                    <a:pt x="23" y="1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5" name="iŝlïḓê">
              <a:extLst>
                <a:ext uri="{FF2B5EF4-FFF2-40B4-BE49-F238E27FC236}">
                  <a16:creationId xmlns:a16="http://schemas.microsoft.com/office/drawing/2014/main" id="{351792A6-3E1D-4414-820A-C041B253CD7F}"/>
                </a:ext>
              </a:extLst>
            </p:cNvPr>
            <p:cNvSpPr/>
            <p:nvPr/>
          </p:nvSpPr>
          <p:spPr bwMode="auto">
            <a:xfrm>
              <a:off x="7444651" y="3093513"/>
              <a:ext cx="299991" cy="488120"/>
            </a:xfrm>
            <a:custGeom>
              <a:avLst/>
              <a:gdLst>
                <a:gd name="T0" fmla="*/ 83 w 98"/>
                <a:gd name="T1" fmla="*/ 134 h 159"/>
                <a:gd name="T2" fmla="*/ 83 w 98"/>
                <a:gd name="T3" fmla="*/ 98 h 159"/>
                <a:gd name="T4" fmla="*/ 83 w 98"/>
                <a:gd name="T5" fmla="*/ 13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" h="159">
                  <a:moveTo>
                    <a:pt x="83" y="134"/>
                  </a:moveTo>
                  <a:cubicBezTo>
                    <a:pt x="98" y="121"/>
                    <a:pt x="97" y="119"/>
                    <a:pt x="83" y="98"/>
                  </a:cubicBezTo>
                  <a:cubicBezTo>
                    <a:pt x="0" y="0"/>
                    <a:pt x="54" y="159"/>
                    <a:pt x="83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6" name="ïṣlîḋe">
              <a:extLst>
                <a:ext uri="{FF2B5EF4-FFF2-40B4-BE49-F238E27FC236}">
                  <a16:creationId xmlns:a16="http://schemas.microsoft.com/office/drawing/2014/main" id="{69DEDA4F-67B5-4A43-AD78-261C44FFA953}"/>
                </a:ext>
              </a:extLst>
            </p:cNvPr>
            <p:cNvSpPr/>
            <p:nvPr/>
          </p:nvSpPr>
          <p:spPr bwMode="auto">
            <a:xfrm>
              <a:off x="8330246" y="3107397"/>
              <a:ext cx="577360" cy="651028"/>
            </a:xfrm>
            <a:custGeom>
              <a:avLst/>
              <a:gdLst>
                <a:gd name="T0" fmla="*/ 47 w 187"/>
                <a:gd name="T1" fmla="*/ 59 h 210"/>
                <a:gd name="T2" fmla="*/ 139 w 187"/>
                <a:gd name="T3" fmla="*/ 47 h 210"/>
                <a:gd name="T4" fmla="*/ 109 w 187"/>
                <a:gd name="T5" fmla="*/ 63 h 210"/>
                <a:gd name="T6" fmla="*/ 111 w 187"/>
                <a:gd name="T7" fmla="*/ 87 h 210"/>
                <a:gd name="T8" fmla="*/ 139 w 187"/>
                <a:gd name="T9" fmla="*/ 85 h 210"/>
                <a:gd name="T10" fmla="*/ 186 w 187"/>
                <a:gd name="T11" fmla="*/ 91 h 210"/>
                <a:gd name="T12" fmla="*/ 119 w 187"/>
                <a:gd name="T13" fmla="*/ 104 h 210"/>
                <a:gd name="T14" fmla="*/ 117 w 187"/>
                <a:gd name="T15" fmla="*/ 166 h 210"/>
                <a:gd name="T16" fmla="*/ 26 w 187"/>
                <a:gd name="T17" fmla="*/ 177 h 210"/>
                <a:gd name="T18" fmla="*/ 81 w 187"/>
                <a:gd name="T19" fmla="*/ 182 h 210"/>
                <a:gd name="T20" fmla="*/ 102 w 187"/>
                <a:gd name="T21" fmla="*/ 126 h 210"/>
                <a:gd name="T22" fmla="*/ 89 w 187"/>
                <a:gd name="T23" fmla="*/ 123 h 210"/>
                <a:gd name="T24" fmla="*/ 50 w 187"/>
                <a:gd name="T25" fmla="*/ 103 h 210"/>
                <a:gd name="T26" fmla="*/ 84 w 187"/>
                <a:gd name="T27" fmla="*/ 104 h 210"/>
                <a:gd name="T28" fmla="*/ 91 w 187"/>
                <a:gd name="T29" fmla="*/ 78 h 210"/>
                <a:gd name="T30" fmla="*/ 109 w 187"/>
                <a:gd name="T31" fmla="*/ 55 h 210"/>
                <a:gd name="T32" fmla="*/ 66 w 187"/>
                <a:gd name="T33" fmla="*/ 65 h 210"/>
                <a:gd name="T34" fmla="*/ 49 w 187"/>
                <a:gd name="T35" fmla="*/ 65 h 210"/>
                <a:gd name="T36" fmla="*/ 41 w 187"/>
                <a:gd name="T37" fmla="*/ 64 h 210"/>
                <a:gd name="T38" fmla="*/ 47 w 187"/>
                <a:gd name="T39" fmla="*/ 5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7" h="210">
                  <a:moveTo>
                    <a:pt x="47" y="59"/>
                  </a:moveTo>
                  <a:cubicBezTo>
                    <a:pt x="71" y="44"/>
                    <a:pt x="136" y="0"/>
                    <a:pt x="139" y="47"/>
                  </a:cubicBezTo>
                  <a:cubicBezTo>
                    <a:pt x="123" y="51"/>
                    <a:pt x="121" y="53"/>
                    <a:pt x="109" y="63"/>
                  </a:cubicBezTo>
                  <a:cubicBezTo>
                    <a:pt x="109" y="70"/>
                    <a:pt x="111" y="80"/>
                    <a:pt x="111" y="87"/>
                  </a:cubicBezTo>
                  <a:cubicBezTo>
                    <a:pt x="113" y="86"/>
                    <a:pt x="133" y="91"/>
                    <a:pt x="139" y="85"/>
                  </a:cubicBezTo>
                  <a:cubicBezTo>
                    <a:pt x="158" y="64"/>
                    <a:pt x="186" y="76"/>
                    <a:pt x="186" y="91"/>
                  </a:cubicBezTo>
                  <a:cubicBezTo>
                    <a:pt x="187" y="101"/>
                    <a:pt x="173" y="108"/>
                    <a:pt x="119" y="104"/>
                  </a:cubicBezTo>
                  <a:cubicBezTo>
                    <a:pt x="119" y="124"/>
                    <a:pt x="118" y="146"/>
                    <a:pt x="117" y="166"/>
                  </a:cubicBezTo>
                  <a:cubicBezTo>
                    <a:pt x="105" y="210"/>
                    <a:pt x="51" y="205"/>
                    <a:pt x="26" y="177"/>
                  </a:cubicBezTo>
                  <a:cubicBezTo>
                    <a:pt x="46" y="177"/>
                    <a:pt x="70" y="190"/>
                    <a:pt x="81" y="182"/>
                  </a:cubicBezTo>
                  <a:cubicBezTo>
                    <a:pt x="88" y="176"/>
                    <a:pt x="111" y="149"/>
                    <a:pt x="102" y="126"/>
                  </a:cubicBezTo>
                  <a:cubicBezTo>
                    <a:pt x="99" y="120"/>
                    <a:pt x="95" y="121"/>
                    <a:pt x="89" y="123"/>
                  </a:cubicBezTo>
                  <a:cubicBezTo>
                    <a:pt x="13" y="151"/>
                    <a:pt x="0" y="94"/>
                    <a:pt x="50" y="103"/>
                  </a:cubicBezTo>
                  <a:cubicBezTo>
                    <a:pt x="63" y="105"/>
                    <a:pt x="71" y="106"/>
                    <a:pt x="84" y="104"/>
                  </a:cubicBezTo>
                  <a:cubicBezTo>
                    <a:pt x="86" y="95"/>
                    <a:pt x="88" y="87"/>
                    <a:pt x="91" y="78"/>
                  </a:cubicBezTo>
                  <a:cubicBezTo>
                    <a:pt x="97" y="71"/>
                    <a:pt x="103" y="63"/>
                    <a:pt x="109" y="55"/>
                  </a:cubicBezTo>
                  <a:cubicBezTo>
                    <a:pt x="100" y="42"/>
                    <a:pt x="84" y="50"/>
                    <a:pt x="66" y="65"/>
                  </a:cubicBezTo>
                  <a:cubicBezTo>
                    <a:pt x="60" y="65"/>
                    <a:pt x="55" y="65"/>
                    <a:pt x="49" y="65"/>
                  </a:cubicBezTo>
                  <a:cubicBezTo>
                    <a:pt x="47" y="65"/>
                    <a:pt x="44" y="65"/>
                    <a:pt x="41" y="64"/>
                  </a:cubicBezTo>
                  <a:cubicBezTo>
                    <a:pt x="43" y="63"/>
                    <a:pt x="45" y="61"/>
                    <a:pt x="47" y="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7" name="íṡḷîḑè">
              <a:extLst>
                <a:ext uri="{FF2B5EF4-FFF2-40B4-BE49-F238E27FC236}">
                  <a16:creationId xmlns:a16="http://schemas.microsoft.com/office/drawing/2014/main" id="{81C054B7-B562-495E-92E5-1E718DBA0161}"/>
                </a:ext>
              </a:extLst>
            </p:cNvPr>
            <p:cNvSpPr/>
            <p:nvPr/>
          </p:nvSpPr>
          <p:spPr bwMode="auto">
            <a:xfrm>
              <a:off x="8016725" y="2507766"/>
              <a:ext cx="1127307" cy="993674"/>
            </a:xfrm>
            <a:custGeom>
              <a:avLst/>
              <a:gdLst>
                <a:gd name="T0" fmla="*/ 187 w 364"/>
                <a:gd name="T1" fmla="*/ 89 h 320"/>
                <a:gd name="T2" fmla="*/ 258 w 364"/>
                <a:gd name="T3" fmla="*/ 43 h 320"/>
                <a:gd name="T4" fmla="*/ 236 w 364"/>
                <a:gd name="T5" fmla="*/ 82 h 320"/>
                <a:gd name="T6" fmla="*/ 265 w 364"/>
                <a:gd name="T7" fmla="*/ 85 h 320"/>
                <a:gd name="T8" fmla="*/ 276 w 364"/>
                <a:gd name="T9" fmla="*/ 49 h 320"/>
                <a:gd name="T10" fmla="*/ 300 w 364"/>
                <a:gd name="T11" fmla="*/ 67 h 320"/>
                <a:gd name="T12" fmla="*/ 278 w 364"/>
                <a:gd name="T13" fmla="*/ 95 h 320"/>
                <a:gd name="T14" fmla="*/ 263 w 364"/>
                <a:gd name="T15" fmla="*/ 130 h 320"/>
                <a:gd name="T16" fmla="*/ 263 w 364"/>
                <a:gd name="T17" fmla="*/ 152 h 320"/>
                <a:gd name="T18" fmla="*/ 263 w 364"/>
                <a:gd name="T19" fmla="*/ 162 h 320"/>
                <a:gd name="T20" fmla="*/ 357 w 364"/>
                <a:gd name="T21" fmla="*/ 173 h 320"/>
                <a:gd name="T22" fmla="*/ 359 w 364"/>
                <a:gd name="T23" fmla="*/ 206 h 320"/>
                <a:gd name="T24" fmla="*/ 344 w 364"/>
                <a:gd name="T25" fmla="*/ 217 h 320"/>
                <a:gd name="T26" fmla="*/ 310 w 364"/>
                <a:gd name="T27" fmla="*/ 206 h 320"/>
                <a:gd name="T28" fmla="*/ 330 w 364"/>
                <a:gd name="T29" fmla="*/ 182 h 320"/>
                <a:gd name="T30" fmla="*/ 305 w 364"/>
                <a:gd name="T31" fmla="*/ 180 h 320"/>
                <a:gd name="T32" fmla="*/ 255 w 364"/>
                <a:gd name="T33" fmla="*/ 183 h 320"/>
                <a:gd name="T34" fmla="*/ 166 w 364"/>
                <a:gd name="T35" fmla="*/ 208 h 320"/>
                <a:gd name="T36" fmla="*/ 47 w 364"/>
                <a:gd name="T37" fmla="*/ 320 h 320"/>
                <a:gd name="T38" fmla="*/ 24 w 364"/>
                <a:gd name="T39" fmla="*/ 248 h 320"/>
                <a:gd name="T40" fmla="*/ 36 w 364"/>
                <a:gd name="T41" fmla="*/ 222 h 320"/>
                <a:gd name="T42" fmla="*/ 44 w 364"/>
                <a:gd name="T43" fmla="*/ 231 h 320"/>
                <a:gd name="T44" fmla="*/ 45 w 364"/>
                <a:gd name="T45" fmla="*/ 245 h 320"/>
                <a:gd name="T46" fmla="*/ 58 w 364"/>
                <a:gd name="T47" fmla="*/ 256 h 320"/>
                <a:gd name="T48" fmla="*/ 134 w 364"/>
                <a:gd name="T49" fmla="*/ 211 h 320"/>
                <a:gd name="T50" fmla="*/ 187 w 364"/>
                <a:gd name="T51" fmla="*/ 189 h 320"/>
                <a:gd name="T52" fmla="*/ 212 w 364"/>
                <a:gd name="T53" fmla="*/ 178 h 320"/>
                <a:gd name="T54" fmla="*/ 214 w 364"/>
                <a:gd name="T55" fmla="*/ 162 h 320"/>
                <a:gd name="T56" fmla="*/ 187 w 364"/>
                <a:gd name="T57" fmla="*/ 161 h 320"/>
                <a:gd name="T58" fmla="*/ 187 w 364"/>
                <a:gd name="T59" fmla="*/ 133 h 320"/>
                <a:gd name="T60" fmla="*/ 209 w 364"/>
                <a:gd name="T61" fmla="*/ 121 h 320"/>
                <a:gd name="T62" fmla="*/ 223 w 364"/>
                <a:gd name="T63" fmla="*/ 83 h 320"/>
                <a:gd name="T64" fmla="*/ 194 w 364"/>
                <a:gd name="T65" fmla="*/ 97 h 320"/>
                <a:gd name="T66" fmla="*/ 178 w 364"/>
                <a:gd name="T67" fmla="*/ 109 h 320"/>
                <a:gd name="T68" fmla="*/ 163 w 364"/>
                <a:gd name="T69" fmla="*/ 126 h 320"/>
                <a:gd name="T70" fmla="*/ 149 w 364"/>
                <a:gd name="T71" fmla="*/ 175 h 320"/>
                <a:gd name="T72" fmla="*/ 144 w 364"/>
                <a:gd name="T73" fmla="*/ 183 h 320"/>
                <a:gd name="T74" fmla="*/ 112 w 364"/>
                <a:gd name="T75" fmla="*/ 171 h 320"/>
                <a:gd name="T76" fmla="*/ 119 w 364"/>
                <a:gd name="T77" fmla="*/ 157 h 320"/>
                <a:gd name="T78" fmla="*/ 153 w 364"/>
                <a:gd name="T79" fmla="*/ 52 h 320"/>
                <a:gd name="T80" fmla="*/ 175 w 364"/>
                <a:gd name="T81" fmla="*/ 89 h 320"/>
                <a:gd name="T82" fmla="*/ 187 w 364"/>
                <a:gd name="T83" fmla="*/ 89 h 320"/>
                <a:gd name="T84" fmla="*/ 233 w 364"/>
                <a:gd name="T85" fmla="*/ 154 h 320"/>
                <a:gd name="T86" fmla="*/ 232 w 364"/>
                <a:gd name="T87" fmla="*/ 172 h 320"/>
                <a:gd name="T88" fmla="*/ 233 w 364"/>
                <a:gd name="T89" fmla="*/ 154 h 320"/>
                <a:gd name="T90" fmla="*/ 195 w 364"/>
                <a:gd name="T91" fmla="*/ 141 h 320"/>
                <a:gd name="T92" fmla="*/ 195 w 364"/>
                <a:gd name="T93" fmla="*/ 148 h 320"/>
                <a:gd name="T94" fmla="*/ 220 w 364"/>
                <a:gd name="T95" fmla="*/ 148 h 320"/>
                <a:gd name="T96" fmla="*/ 220 w 364"/>
                <a:gd name="T97" fmla="*/ 141 h 320"/>
                <a:gd name="T98" fmla="*/ 195 w 364"/>
                <a:gd name="T99" fmla="*/ 141 h 320"/>
                <a:gd name="T100" fmla="*/ 254 w 364"/>
                <a:gd name="T101" fmla="*/ 129 h 320"/>
                <a:gd name="T102" fmla="*/ 256 w 364"/>
                <a:gd name="T103" fmla="*/ 117 h 320"/>
                <a:gd name="T104" fmla="*/ 254 w 364"/>
                <a:gd name="T105" fmla="*/ 129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320">
                  <a:moveTo>
                    <a:pt x="187" y="89"/>
                  </a:moveTo>
                  <a:cubicBezTo>
                    <a:pt x="207" y="89"/>
                    <a:pt x="243" y="0"/>
                    <a:pt x="258" y="43"/>
                  </a:cubicBezTo>
                  <a:cubicBezTo>
                    <a:pt x="251" y="56"/>
                    <a:pt x="243" y="69"/>
                    <a:pt x="236" y="82"/>
                  </a:cubicBezTo>
                  <a:cubicBezTo>
                    <a:pt x="229" y="98"/>
                    <a:pt x="253" y="106"/>
                    <a:pt x="265" y="85"/>
                  </a:cubicBezTo>
                  <a:cubicBezTo>
                    <a:pt x="273" y="72"/>
                    <a:pt x="274" y="49"/>
                    <a:pt x="276" y="49"/>
                  </a:cubicBezTo>
                  <a:cubicBezTo>
                    <a:pt x="289" y="20"/>
                    <a:pt x="317" y="42"/>
                    <a:pt x="300" y="67"/>
                  </a:cubicBezTo>
                  <a:cubicBezTo>
                    <a:pt x="294" y="77"/>
                    <a:pt x="285" y="86"/>
                    <a:pt x="278" y="95"/>
                  </a:cubicBezTo>
                  <a:cubicBezTo>
                    <a:pt x="276" y="113"/>
                    <a:pt x="276" y="118"/>
                    <a:pt x="263" y="130"/>
                  </a:cubicBezTo>
                  <a:cubicBezTo>
                    <a:pt x="263" y="136"/>
                    <a:pt x="263" y="145"/>
                    <a:pt x="263" y="152"/>
                  </a:cubicBezTo>
                  <a:cubicBezTo>
                    <a:pt x="263" y="155"/>
                    <a:pt x="263" y="158"/>
                    <a:pt x="263" y="162"/>
                  </a:cubicBezTo>
                  <a:cubicBezTo>
                    <a:pt x="302" y="161"/>
                    <a:pt x="343" y="154"/>
                    <a:pt x="357" y="173"/>
                  </a:cubicBezTo>
                  <a:cubicBezTo>
                    <a:pt x="363" y="180"/>
                    <a:pt x="364" y="197"/>
                    <a:pt x="359" y="206"/>
                  </a:cubicBezTo>
                  <a:cubicBezTo>
                    <a:pt x="356" y="211"/>
                    <a:pt x="350" y="217"/>
                    <a:pt x="344" y="217"/>
                  </a:cubicBezTo>
                  <a:cubicBezTo>
                    <a:pt x="327" y="218"/>
                    <a:pt x="288" y="218"/>
                    <a:pt x="310" y="206"/>
                  </a:cubicBezTo>
                  <a:cubicBezTo>
                    <a:pt x="326" y="197"/>
                    <a:pt x="343" y="199"/>
                    <a:pt x="330" y="182"/>
                  </a:cubicBezTo>
                  <a:cubicBezTo>
                    <a:pt x="322" y="182"/>
                    <a:pt x="314" y="181"/>
                    <a:pt x="305" y="180"/>
                  </a:cubicBezTo>
                  <a:cubicBezTo>
                    <a:pt x="289" y="180"/>
                    <a:pt x="272" y="180"/>
                    <a:pt x="255" y="183"/>
                  </a:cubicBezTo>
                  <a:cubicBezTo>
                    <a:pt x="225" y="188"/>
                    <a:pt x="195" y="197"/>
                    <a:pt x="166" y="208"/>
                  </a:cubicBezTo>
                  <a:cubicBezTo>
                    <a:pt x="100" y="241"/>
                    <a:pt x="72" y="248"/>
                    <a:pt x="47" y="320"/>
                  </a:cubicBezTo>
                  <a:cubicBezTo>
                    <a:pt x="0" y="317"/>
                    <a:pt x="11" y="278"/>
                    <a:pt x="24" y="248"/>
                  </a:cubicBezTo>
                  <a:cubicBezTo>
                    <a:pt x="28" y="240"/>
                    <a:pt x="32" y="231"/>
                    <a:pt x="36" y="222"/>
                  </a:cubicBezTo>
                  <a:cubicBezTo>
                    <a:pt x="39" y="225"/>
                    <a:pt x="41" y="228"/>
                    <a:pt x="44" y="231"/>
                  </a:cubicBezTo>
                  <a:cubicBezTo>
                    <a:pt x="44" y="236"/>
                    <a:pt x="44" y="240"/>
                    <a:pt x="45" y="245"/>
                  </a:cubicBezTo>
                  <a:cubicBezTo>
                    <a:pt x="47" y="259"/>
                    <a:pt x="52" y="262"/>
                    <a:pt x="58" y="256"/>
                  </a:cubicBezTo>
                  <a:cubicBezTo>
                    <a:pt x="84" y="241"/>
                    <a:pt x="109" y="226"/>
                    <a:pt x="134" y="211"/>
                  </a:cubicBezTo>
                  <a:cubicBezTo>
                    <a:pt x="152" y="204"/>
                    <a:pt x="169" y="196"/>
                    <a:pt x="187" y="189"/>
                  </a:cubicBezTo>
                  <a:cubicBezTo>
                    <a:pt x="195" y="186"/>
                    <a:pt x="204" y="182"/>
                    <a:pt x="212" y="178"/>
                  </a:cubicBezTo>
                  <a:cubicBezTo>
                    <a:pt x="221" y="171"/>
                    <a:pt x="214" y="166"/>
                    <a:pt x="214" y="162"/>
                  </a:cubicBezTo>
                  <a:cubicBezTo>
                    <a:pt x="203" y="161"/>
                    <a:pt x="197" y="161"/>
                    <a:pt x="187" y="161"/>
                  </a:cubicBezTo>
                  <a:cubicBezTo>
                    <a:pt x="187" y="151"/>
                    <a:pt x="187" y="142"/>
                    <a:pt x="187" y="133"/>
                  </a:cubicBezTo>
                  <a:cubicBezTo>
                    <a:pt x="194" y="129"/>
                    <a:pt x="201" y="125"/>
                    <a:pt x="209" y="121"/>
                  </a:cubicBezTo>
                  <a:cubicBezTo>
                    <a:pt x="223" y="104"/>
                    <a:pt x="223" y="105"/>
                    <a:pt x="223" y="83"/>
                  </a:cubicBezTo>
                  <a:cubicBezTo>
                    <a:pt x="213" y="88"/>
                    <a:pt x="204" y="93"/>
                    <a:pt x="194" y="97"/>
                  </a:cubicBezTo>
                  <a:cubicBezTo>
                    <a:pt x="189" y="102"/>
                    <a:pt x="183" y="105"/>
                    <a:pt x="178" y="109"/>
                  </a:cubicBezTo>
                  <a:cubicBezTo>
                    <a:pt x="173" y="114"/>
                    <a:pt x="169" y="121"/>
                    <a:pt x="163" y="126"/>
                  </a:cubicBezTo>
                  <a:cubicBezTo>
                    <a:pt x="161" y="145"/>
                    <a:pt x="166" y="166"/>
                    <a:pt x="149" y="175"/>
                  </a:cubicBezTo>
                  <a:cubicBezTo>
                    <a:pt x="145" y="177"/>
                    <a:pt x="146" y="175"/>
                    <a:pt x="144" y="183"/>
                  </a:cubicBezTo>
                  <a:cubicBezTo>
                    <a:pt x="141" y="202"/>
                    <a:pt x="114" y="190"/>
                    <a:pt x="112" y="171"/>
                  </a:cubicBezTo>
                  <a:cubicBezTo>
                    <a:pt x="111" y="166"/>
                    <a:pt x="116" y="162"/>
                    <a:pt x="119" y="157"/>
                  </a:cubicBezTo>
                  <a:cubicBezTo>
                    <a:pt x="169" y="146"/>
                    <a:pt x="150" y="108"/>
                    <a:pt x="153" y="52"/>
                  </a:cubicBezTo>
                  <a:cubicBezTo>
                    <a:pt x="182" y="26"/>
                    <a:pt x="168" y="89"/>
                    <a:pt x="175" y="89"/>
                  </a:cubicBezTo>
                  <a:lnTo>
                    <a:pt x="187" y="89"/>
                  </a:lnTo>
                  <a:close/>
                  <a:moveTo>
                    <a:pt x="233" y="154"/>
                  </a:moveTo>
                  <a:cubicBezTo>
                    <a:pt x="230" y="159"/>
                    <a:pt x="230" y="164"/>
                    <a:pt x="232" y="172"/>
                  </a:cubicBezTo>
                  <a:cubicBezTo>
                    <a:pt x="247" y="183"/>
                    <a:pt x="253" y="142"/>
                    <a:pt x="233" y="154"/>
                  </a:cubicBezTo>
                  <a:close/>
                  <a:moveTo>
                    <a:pt x="195" y="141"/>
                  </a:moveTo>
                  <a:cubicBezTo>
                    <a:pt x="195" y="143"/>
                    <a:pt x="196" y="146"/>
                    <a:pt x="195" y="148"/>
                  </a:cubicBezTo>
                  <a:cubicBezTo>
                    <a:pt x="204" y="148"/>
                    <a:pt x="212" y="148"/>
                    <a:pt x="220" y="148"/>
                  </a:cubicBezTo>
                  <a:cubicBezTo>
                    <a:pt x="220" y="146"/>
                    <a:pt x="220" y="143"/>
                    <a:pt x="220" y="141"/>
                  </a:cubicBezTo>
                  <a:cubicBezTo>
                    <a:pt x="211" y="133"/>
                    <a:pt x="206" y="131"/>
                    <a:pt x="195" y="141"/>
                  </a:cubicBezTo>
                  <a:close/>
                  <a:moveTo>
                    <a:pt x="254" y="129"/>
                  </a:moveTo>
                  <a:cubicBezTo>
                    <a:pt x="257" y="128"/>
                    <a:pt x="256" y="123"/>
                    <a:pt x="256" y="117"/>
                  </a:cubicBezTo>
                  <a:cubicBezTo>
                    <a:pt x="240" y="92"/>
                    <a:pt x="233" y="143"/>
                    <a:pt x="254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8" name="ïṩlïḍê">
              <a:extLst>
                <a:ext uri="{FF2B5EF4-FFF2-40B4-BE49-F238E27FC236}">
                  <a16:creationId xmlns:a16="http://schemas.microsoft.com/office/drawing/2014/main" id="{23AEACAF-B12B-499A-9D92-A611509A7FFF}"/>
                </a:ext>
              </a:extLst>
            </p:cNvPr>
            <p:cNvSpPr/>
            <p:nvPr/>
          </p:nvSpPr>
          <p:spPr bwMode="auto">
            <a:xfrm>
              <a:off x="2804659" y="2507766"/>
              <a:ext cx="1337599" cy="1343440"/>
            </a:xfrm>
            <a:custGeom>
              <a:avLst/>
              <a:gdLst>
                <a:gd name="T0" fmla="*/ 317 w 634"/>
                <a:gd name="T1" fmla="*/ 0 h 635"/>
                <a:gd name="T2" fmla="*/ 634 w 634"/>
                <a:gd name="T3" fmla="*/ 318 h 635"/>
                <a:gd name="T4" fmla="*/ 317 w 634"/>
                <a:gd name="T5" fmla="*/ 635 h 635"/>
                <a:gd name="T6" fmla="*/ 0 w 634"/>
                <a:gd name="T7" fmla="*/ 318 h 635"/>
                <a:gd name="T8" fmla="*/ 317 w 634"/>
                <a:gd name="T9" fmla="*/ 0 h 635"/>
                <a:gd name="T10" fmla="*/ 317 w 634"/>
                <a:gd name="T11" fmla="*/ 12 h 635"/>
                <a:gd name="T12" fmla="*/ 623 w 634"/>
                <a:gd name="T13" fmla="*/ 318 h 635"/>
                <a:gd name="T14" fmla="*/ 317 w 634"/>
                <a:gd name="T15" fmla="*/ 624 h 635"/>
                <a:gd name="T16" fmla="*/ 11 w 634"/>
                <a:gd name="T17" fmla="*/ 318 h 635"/>
                <a:gd name="T18" fmla="*/ 317 w 634"/>
                <a:gd name="T19" fmla="*/ 12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4" h="635">
                  <a:moveTo>
                    <a:pt x="317" y="0"/>
                  </a:moveTo>
                  <a:cubicBezTo>
                    <a:pt x="492" y="0"/>
                    <a:pt x="634" y="143"/>
                    <a:pt x="634" y="318"/>
                  </a:cubicBezTo>
                  <a:cubicBezTo>
                    <a:pt x="634" y="492"/>
                    <a:pt x="492" y="635"/>
                    <a:pt x="317" y="635"/>
                  </a:cubicBezTo>
                  <a:cubicBezTo>
                    <a:pt x="142" y="635"/>
                    <a:pt x="0" y="492"/>
                    <a:pt x="0" y="318"/>
                  </a:cubicBezTo>
                  <a:cubicBezTo>
                    <a:pt x="0" y="143"/>
                    <a:pt x="142" y="0"/>
                    <a:pt x="317" y="0"/>
                  </a:cubicBezTo>
                  <a:close/>
                  <a:moveTo>
                    <a:pt x="317" y="12"/>
                  </a:moveTo>
                  <a:cubicBezTo>
                    <a:pt x="486" y="12"/>
                    <a:pt x="623" y="149"/>
                    <a:pt x="623" y="318"/>
                  </a:cubicBezTo>
                  <a:cubicBezTo>
                    <a:pt x="623" y="486"/>
                    <a:pt x="486" y="624"/>
                    <a:pt x="317" y="624"/>
                  </a:cubicBezTo>
                  <a:cubicBezTo>
                    <a:pt x="149" y="624"/>
                    <a:pt x="11" y="486"/>
                    <a:pt x="11" y="318"/>
                  </a:cubicBezTo>
                  <a:cubicBezTo>
                    <a:pt x="11" y="149"/>
                    <a:pt x="149" y="12"/>
                    <a:pt x="317" y="12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9" name="íṡļïḍé">
              <a:extLst>
                <a:ext uri="{FF2B5EF4-FFF2-40B4-BE49-F238E27FC236}">
                  <a16:creationId xmlns:a16="http://schemas.microsoft.com/office/drawing/2014/main" id="{BD8B5C33-F91A-476D-9809-1AC5CDDAB605}"/>
                </a:ext>
              </a:extLst>
            </p:cNvPr>
            <p:cNvSpPr/>
            <p:nvPr/>
          </p:nvSpPr>
          <p:spPr bwMode="auto">
            <a:xfrm>
              <a:off x="3424978" y="3614060"/>
              <a:ext cx="28037" cy="42056"/>
            </a:xfrm>
            <a:custGeom>
              <a:avLst/>
              <a:gdLst>
                <a:gd name="T0" fmla="*/ 6 w 13"/>
                <a:gd name="T1" fmla="*/ 19 h 20"/>
                <a:gd name="T2" fmla="*/ 9 w 13"/>
                <a:gd name="T3" fmla="*/ 16 h 20"/>
                <a:gd name="T4" fmla="*/ 12 w 13"/>
                <a:gd name="T5" fmla="*/ 12 h 20"/>
                <a:gd name="T6" fmla="*/ 13 w 13"/>
                <a:gd name="T7" fmla="*/ 8 h 20"/>
                <a:gd name="T8" fmla="*/ 11 w 13"/>
                <a:gd name="T9" fmla="*/ 2 h 20"/>
                <a:gd name="T10" fmla="*/ 7 w 13"/>
                <a:gd name="T11" fmla="*/ 0 h 20"/>
                <a:gd name="T12" fmla="*/ 2 w 13"/>
                <a:gd name="T13" fmla="*/ 2 h 20"/>
                <a:gd name="T14" fmla="*/ 1 w 13"/>
                <a:gd name="T15" fmla="*/ 6 h 20"/>
                <a:gd name="T16" fmla="*/ 2 w 13"/>
                <a:gd name="T17" fmla="*/ 11 h 20"/>
                <a:gd name="T18" fmla="*/ 6 w 13"/>
                <a:gd name="T19" fmla="*/ 12 h 20"/>
                <a:gd name="T20" fmla="*/ 7 w 13"/>
                <a:gd name="T21" fmla="*/ 12 h 20"/>
                <a:gd name="T22" fmla="*/ 9 w 13"/>
                <a:gd name="T23" fmla="*/ 11 h 20"/>
                <a:gd name="T24" fmla="*/ 10 w 13"/>
                <a:gd name="T25" fmla="*/ 10 h 20"/>
                <a:gd name="T26" fmla="*/ 9 w 13"/>
                <a:gd name="T27" fmla="*/ 14 h 20"/>
                <a:gd name="T28" fmla="*/ 6 w 13"/>
                <a:gd name="T29" fmla="*/ 17 h 20"/>
                <a:gd name="T30" fmla="*/ 1 w 13"/>
                <a:gd name="T31" fmla="*/ 19 h 20"/>
                <a:gd name="T32" fmla="*/ 1 w 13"/>
                <a:gd name="T33" fmla="*/ 19 h 20"/>
                <a:gd name="T34" fmla="*/ 2 w 13"/>
                <a:gd name="T35" fmla="*/ 20 h 20"/>
                <a:gd name="T36" fmla="*/ 6 w 13"/>
                <a:gd name="T37" fmla="*/ 19 h 20"/>
                <a:gd name="T38" fmla="*/ 6 w 13"/>
                <a:gd name="T39" fmla="*/ 19 h 20"/>
                <a:gd name="T40" fmla="*/ 3 w 13"/>
                <a:gd name="T41" fmla="*/ 3 h 20"/>
                <a:gd name="T42" fmla="*/ 5 w 13"/>
                <a:gd name="T43" fmla="*/ 1 h 20"/>
                <a:gd name="T44" fmla="*/ 7 w 13"/>
                <a:gd name="T45" fmla="*/ 1 h 20"/>
                <a:gd name="T46" fmla="*/ 9 w 13"/>
                <a:gd name="T47" fmla="*/ 2 h 20"/>
                <a:gd name="T48" fmla="*/ 10 w 13"/>
                <a:gd name="T49" fmla="*/ 6 h 20"/>
                <a:gd name="T50" fmla="*/ 9 w 13"/>
                <a:gd name="T51" fmla="*/ 9 h 20"/>
                <a:gd name="T52" fmla="*/ 7 w 13"/>
                <a:gd name="T53" fmla="*/ 11 h 20"/>
                <a:gd name="T54" fmla="*/ 4 w 13"/>
                <a:gd name="T55" fmla="*/ 9 h 20"/>
                <a:gd name="T56" fmla="*/ 3 w 13"/>
                <a:gd name="T57" fmla="*/ 6 h 20"/>
                <a:gd name="T58" fmla="*/ 3 w 13"/>
                <a:gd name="T59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" h="20">
                  <a:moveTo>
                    <a:pt x="6" y="19"/>
                  </a:moveTo>
                  <a:cubicBezTo>
                    <a:pt x="7" y="18"/>
                    <a:pt x="8" y="17"/>
                    <a:pt x="9" y="16"/>
                  </a:cubicBezTo>
                  <a:cubicBezTo>
                    <a:pt x="11" y="15"/>
                    <a:pt x="11" y="14"/>
                    <a:pt x="12" y="12"/>
                  </a:cubicBezTo>
                  <a:cubicBezTo>
                    <a:pt x="13" y="11"/>
                    <a:pt x="13" y="9"/>
                    <a:pt x="13" y="8"/>
                  </a:cubicBezTo>
                  <a:cubicBezTo>
                    <a:pt x="13" y="5"/>
                    <a:pt x="12" y="3"/>
                    <a:pt x="11" y="2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1" y="3"/>
                    <a:pt x="1" y="4"/>
                    <a:pt x="1" y="6"/>
                  </a:cubicBezTo>
                  <a:cubicBezTo>
                    <a:pt x="0" y="8"/>
                    <a:pt x="1" y="10"/>
                    <a:pt x="2" y="11"/>
                  </a:cubicBezTo>
                  <a:cubicBezTo>
                    <a:pt x="3" y="12"/>
                    <a:pt x="4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2"/>
                    <a:pt x="9" y="13"/>
                    <a:pt x="9" y="14"/>
                  </a:cubicBezTo>
                  <a:cubicBezTo>
                    <a:pt x="8" y="16"/>
                    <a:pt x="7" y="17"/>
                    <a:pt x="6" y="17"/>
                  </a:cubicBezTo>
                  <a:cubicBezTo>
                    <a:pt x="5" y="18"/>
                    <a:pt x="3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4" y="20"/>
                    <a:pt x="5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  <a:moveTo>
                    <a:pt x="3" y="3"/>
                  </a:moveTo>
                  <a:cubicBezTo>
                    <a:pt x="4" y="2"/>
                    <a:pt x="4" y="2"/>
                    <a:pt x="5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8" y="1"/>
                    <a:pt x="9" y="1"/>
                    <a:pt x="9" y="2"/>
                  </a:cubicBezTo>
                  <a:cubicBezTo>
                    <a:pt x="10" y="3"/>
                    <a:pt x="10" y="5"/>
                    <a:pt x="10" y="6"/>
                  </a:cubicBezTo>
                  <a:cubicBezTo>
                    <a:pt x="10" y="8"/>
                    <a:pt x="10" y="9"/>
                    <a:pt x="9" y="9"/>
                  </a:cubicBezTo>
                  <a:cubicBezTo>
                    <a:pt x="9" y="10"/>
                    <a:pt x="8" y="11"/>
                    <a:pt x="7" y="11"/>
                  </a:cubicBezTo>
                  <a:cubicBezTo>
                    <a:pt x="6" y="11"/>
                    <a:pt x="5" y="10"/>
                    <a:pt x="4" y="9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3" y="5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0" name="íṣľîḍé">
              <a:extLst>
                <a:ext uri="{FF2B5EF4-FFF2-40B4-BE49-F238E27FC236}">
                  <a16:creationId xmlns:a16="http://schemas.microsoft.com/office/drawing/2014/main" id="{5D3513A7-54B3-4E96-B7FF-BF93DEB17F95}"/>
                </a:ext>
              </a:extLst>
            </p:cNvPr>
            <p:cNvSpPr/>
            <p:nvPr/>
          </p:nvSpPr>
          <p:spPr bwMode="auto">
            <a:xfrm>
              <a:off x="3498575" y="3614060"/>
              <a:ext cx="28037" cy="42056"/>
            </a:xfrm>
            <a:custGeom>
              <a:avLst/>
              <a:gdLst>
                <a:gd name="T0" fmla="*/ 2 w 13"/>
                <a:gd name="T1" fmla="*/ 16 h 20"/>
                <a:gd name="T2" fmla="*/ 4 w 13"/>
                <a:gd name="T3" fmla="*/ 19 h 20"/>
                <a:gd name="T4" fmla="*/ 7 w 13"/>
                <a:gd name="T5" fmla="*/ 20 h 20"/>
                <a:gd name="T6" fmla="*/ 12 w 13"/>
                <a:gd name="T7" fmla="*/ 17 h 20"/>
                <a:gd name="T8" fmla="*/ 13 w 13"/>
                <a:gd name="T9" fmla="*/ 8 h 20"/>
                <a:gd name="T10" fmla="*/ 12 w 13"/>
                <a:gd name="T11" fmla="*/ 3 h 20"/>
                <a:gd name="T12" fmla="*/ 9 w 13"/>
                <a:gd name="T13" fmla="*/ 1 h 20"/>
                <a:gd name="T14" fmla="*/ 6 w 13"/>
                <a:gd name="T15" fmla="*/ 0 h 20"/>
                <a:gd name="T16" fmla="*/ 2 w 13"/>
                <a:gd name="T17" fmla="*/ 3 h 20"/>
                <a:gd name="T18" fmla="*/ 1 w 13"/>
                <a:gd name="T19" fmla="*/ 11 h 20"/>
                <a:gd name="T20" fmla="*/ 2 w 13"/>
                <a:gd name="T21" fmla="*/ 16 h 20"/>
                <a:gd name="T22" fmla="*/ 2 w 13"/>
                <a:gd name="T23" fmla="*/ 16 h 20"/>
                <a:gd name="T24" fmla="*/ 3 w 13"/>
                <a:gd name="T25" fmla="*/ 3 h 20"/>
                <a:gd name="T26" fmla="*/ 6 w 13"/>
                <a:gd name="T27" fmla="*/ 1 h 20"/>
                <a:gd name="T28" fmla="*/ 9 w 13"/>
                <a:gd name="T29" fmla="*/ 3 h 20"/>
                <a:gd name="T30" fmla="*/ 10 w 13"/>
                <a:gd name="T31" fmla="*/ 10 h 20"/>
                <a:gd name="T32" fmla="*/ 10 w 13"/>
                <a:gd name="T33" fmla="*/ 17 h 20"/>
                <a:gd name="T34" fmla="*/ 8 w 13"/>
                <a:gd name="T35" fmla="*/ 19 h 20"/>
                <a:gd name="T36" fmla="*/ 5 w 13"/>
                <a:gd name="T37" fmla="*/ 18 h 20"/>
                <a:gd name="T38" fmla="*/ 3 w 13"/>
                <a:gd name="T39" fmla="*/ 10 h 20"/>
                <a:gd name="T40" fmla="*/ 3 w 13"/>
                <a:gd name="T41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" h="20">
                  <a:moveTo>
                    <a:pt x="2" y="16"/>
                  </a:moveTo>
                  <a:cubicBezTo>
                    <a:pt x="2" y="17"/>
                    <a:pt x="3" y="19"/>
                    <a:pt x="4" y="19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1" y="19"/>
                    <a:pt x="12" y="17"/>
                  </a:cubicBezTo>
                  <a:cubicBezTo>
                    <a:pt x="13" y="15"/>
                    <a:pt x="13" y="13"/>
                    <a:pt x="13" y="8"/>
                  </a:cubicBezTo>
                  <a:cubicBezTo>
                    <a:pt x="12" y="6"/>
                    <a:pt x="12" y="4"/>
                    <a:pt x="12" y="3"/>
                  </a:cubicBezTo>
                  <a:cubicBezTo>
                    <a:pt x="11" y="2"/>
                    <a:pt x="10" y="1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4" y="0"/>
                    <a:pt x="3" y="1"/>
                    <a:pt x="2" y="3"/>
                  </a:cubicBezTo>
                  <a:cubicBezTo>
                    <a:pt x="1" y="5"/>
                    <a:pt x="0" y="7"/>
                    <a:pt x="1" y="11"/>
                  </a:cubicBezTo>
                  <a:cubicBezTo>
                    <a:pt x="1" y="13"/>
                    <a:pt x="1" y="15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lose/>
                  <a:moveTo>
                    <a:pt x="3" y="3"/>
                  </a:moveTo>
                  <a:cubicBezTo>
                    <a:pt x="4" y="2"/>
                    <a:pt x="5" y="1"/>
                    <a:pt x="6" y="1"/>
                  </a:cubicBezTo>
                  <a:cubicBezTo>
                    <a:pt x="7" y="1"/>
                    <a:pt x="8" y="2"/>
                    <a:pt x="9" y="3"/>
                  </a:cubicBezTo>
                  <a:cubicBezTo>
                    <a:pt x="10" y="4"/>
                    <a:pt x="10" y="6"/>
                    <a:pt x="10" y="10"/>
                  </a:cubicBezTo>
                  <a:cubicBezTo>
                    <a:pt x="11" y="14"/>
                    <a:pt x="11" y="16"/>
                    <a:pt x="10" y="17"/>
                  </a:cubicBezTo>
                  <a:cubicBezTo>
                    <a:pt x="10" y="18"/>
                    <a:pt x="9" y="19"/>
                    <a:pt x="8" y="19"/>
                  </a:cubicBezTo>
                  <a:cubicBezTo>
                    <a:pt x="6" y="19"/>
                    <a:pt x="6" y="19"/>
                    <a:pt x="5" y="18"/>
                  </a:cubicBezTo>
                  <a:cubicBezTo>
                    <a:pt x="4" y="16"/>
                    <a:pt x="3" y="14"/>
                    <a:pt x="3" y="10"/>
                  </a:cubicBezTo>
                  <a:cubicBezTo>
                    <a:pt x="3" y="7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1" name="ïśľïḑé">
              <a:extLst>
                <a:ext uri="{FF2B5EF4-FFF2-40B4-BE49-F238E27FC236}">
                  <a16:creationId xmlns:a16="http://schemas.microsoft.com/office/drawing/2014/main" id="{A4005C98-B647-4D19-91D9-DF1FD32997F5}"/>
                </a:ext>
              </a:extLst>
            </p:cNvPr>
            <p:cNvSpPr/>
            <p:nvPr/>
          </p:nvSpPr>
          <p:spPr bwMode="auto">
            <a:xfrm>
              <a:off x="3563994" y="3601209"/>
              <a:ext cx="28037" cy="44392"/>
            </a:xfrm>
            <a:custGeom>
              <a:avLst/>
              <a:gdLst>
                <a:gd name="T0" fmla="*/ 3 w 13"/>
                <a:gd name="T1" fmla="*/ 4 h 21"/>
                <a:gd name="T2" fmla="*/ 1 w 13"/>
                <a:gd name="T3" fmla="*/ 10 h 21"/>
                <a:gd name="T4" fmla="*/ 1 w 13"/>
                <a:gd name="T5" fmla="*/ 15 h 21"/>
                <a:gd name="T6" fmla="*/ 4 w 13"/>
                <a:gd name="T7" fmla="*/ 20 h 21"/>
                <a:gd name="T8" fmla="*/ 9 w 13"/>
                <a:gd name="T9" fmla="*/ 21 h 21"/>
                <a:gd name="T10" fmla="*/ 12 w 13"/>
                <a:gd name="T11" fmla="*/ 18 h 21"/>
                <a:gd name="T12" fmla="*/ 13 w 13"/>
                <a:gd name="T13" fmla="*/ 13 h 21"/>
                <a:gd name="T14" fmla="*/ 11 w 13"/>
                <a:gd name="T15" fmla="*/ 9 h 21"/>
                <a:gd name="T16" fmla="*/ 7 w 13"/>
                <a:gd name="T17" fmla="*/ 9 h 21"/>
                <a:gd name="T18" fmla="*/ 5 w 13"/>
                <a:gd name="T19" fmla="*/ 9 h 21"/>
                <a:gd name="T20" fmla="*/ 4 w 13"/>
                <a:gd name="T21" fmla="*/ 11 h 21"/>
                <a:gd name="T22" fmla="*/ 3 w 13"/>
                <a:gd name="T23" fmla="*/ 12 h 21"/>
                <a:gd name="T24" fmla="*/ 3 w 13"/>
                <a:gd name="T25" fmla="*/ 8 h 21"/>
                <a:gd name="T26" fmla="*/ 5 w 13"/>
                <a:gd name="T27" fmla="*/ 4 h 21"/>
                <a:gd name="T28" fmla="*/ 8 w 13"/>
                <a:gd name="T29" fmla="*/ 1 h 21"/>
                <a:gd name="T30" fmla="*/ 8 w 13"/>
                <a:gd name="T31" fmla="*/ 1 h 21"/>
                <a:gd name="T32" fmla="*/ 7 w 13"/>
                <a:gd name="T33" fmla="*/ 0 h 21"/>
                <a:gd name="T34" fmla="*/ 3 w 13"/>
                <a:gd name="T35" fmla="*/ 4 h 21"/>
                <a:gd name="T36" fmla="*/ 9 w 13"/>
                <a:gd name="T37" fmla="*/ 11 h 21"/>
                <a:gd name="T38" fmla="*/ 11 w 13"/>
                <a:gd name="T39" fmla="*/ 14 h 21"/>
                <a:gd name="T40" fmla="*/ 11 w 13"/>
                <a:gd name="T41" fmla="*/ 18 h 21"/>
                <a:gd name="T42" fmla="*/ 9 w 13"/>
                <a:gd name="T43" fmla="*/ 20 h 21"/>
                <a:gd name="T44" fmla="*/ 6 w 13"/>
                <a:gd name="T45" fmla="*/ 19 h 21"/>
                <a:gd name="T46" fmla="*/ 4 w 13"/>
                <a:gd name="T47" fmla="*/ 15 h 21"/>
                <a:gd name="T48" fmla="*/ 4 w 13"/>
                <a:gd name="T49" fmla="*/ 13 h 21"/>
                <a:gd name="T50" fmla="*/ 4 w 13"/>
                <a:gd name="T51" fmla="*/ 12 h 21"/>
                <a:gd name="T52" fmla="*/ 6 w 13"/>
                <a:gd name="T53" fmla="*/ 11 h 21"/>
                <a:gd name="T54" fmla="*/ 9 w 13"/>
                <a:gd name="T5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" h="21">
                  <a:moveTo>
                    <a:pt x="3" y="4"/>
                  </a:moveTo>
                  <a:cubicBezTo>
                    <a:pt x="2" y="6"/>
                    <a:pt x="1" y="8"/>
                    <a:pt x="1" y="10"/>
                  </a:cubicBezTo>
                  <a:cubicBezTo>
                    <a:pt x="0" y="11"/>
                    <a:pt x="1" y="13"/>
                    <a:pt x="1" y="15"/>
                  </a:cubicBezTo>
                  <a:cubicBezTo>
                    <a:pt x="2" y="17"/>
                    <a:pt x="3" y="19"/>
                    <a:pt x="4" y="20"/>
                  </a:cubicBezTo>
                  <a:cubicBezTo>
                    <a:pt x="6" y="21"/>
                    <a:pt x="7" y="21"/>
                    <a:pt x="9" y="21"/>
                  </a:cubicBezTo>
                  <a:cubicBezTo>
                    <a:pt x="10" y="20"/>
                    <a:pt x="12" y="19"/>
                    <a:pt x="12" y="18"/>
                  </a:cubicBezTo>
                  <a:cubicBezTo>
                    <a:pt x="13" y="16"/>
                    <a:pt x="13" y="14"/>
                    <a:pt x="13" y="13"/>
                  </a:cubicBezTo>
                  <a:cubicBezTo>
                    <a:pt x="13" y="11"/>
                    <a:pt x="12" y="10"/>
                    <a:pt x="11" y="9"/>
                  </a:cubicBezTo>
                  <a:cubicBezTo>
                    <a:pt x="10" y="9"/>
                    <a:pt x="8" y="8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5" y="10"/>
                    <a:pt x="5" y="10"/>
                    <a:pt x="4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0"/>
                    <a:pt x="3" y="9"/>
                    <a:pt x="3" y="8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6" y="3"/>
                    <a:pt x="7" y="2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1"/>
                    <a:pt x="4" y="3"/>
                    <a:pt x="3" y="4"/>
                  </a:cubicBezTo>
                  <a:close/>
                  <a:moveTo>
                    <a:pt x="9" y="11"/>
                  </a:moveTo>
                  <a:cubicBezTo>
                    <a:pt x="10" y="12"/>
                    <a:pt x="11" y="13"/>
                    <a:pt x="11" y="14"/>
                  </a:cubicBezTo>
                  <a:cubicBezTo>
                    <a:pt x="11" y="16"/>
                    <a:pt x="11" y="17"/>
                    <a:pt x="11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8" y="20"/>
                    <a:pt x="7" y="20"/>
                    <a:pt x="6" y="19"/>
                  </a:cubicBezTo>
                  <a:cubicBezTo>
                    <a:pt x="5" y="18"/>
                    <a:pt x="4" y="17"/>
                    <a:pt x="4" y="15"/>
                  </a:cubicBezTo>
                  <a:cubicBezTo>
                    <a:pt x="4" y="14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0"/>
                    <a:pt x="8" y="10"/>
                    <a:pt x="9" y="11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2" name="i$ľíḋe">
              <a:extLst>
                <a:ext uri="{FF2B5EF4-FFF2-40B4-BE49-F238E27FC236}">
                  <a16:creationId xmlns:a16="http://schemas.microsoft.com/office/drawing/2014/main" id="{F0BA19A5-068F-4591-8D5B-0BF29F6F802E}"/>
                </a:ext>
              </a:extLst>
            </p:cNvPr>
            <p:cNvSpPr/>
            <p:nvPr/>
          </p:nvSpPr>
          <p:spPr bwMode="auto">
            <a:xfrm>
              <a:off x="3357222" y="3605882"/>
              <a:ext cx="23364" cy="42056"/>
            </a:xfrm>
            <a:custGeom>
              <a:avLst/>
              <a:gdLst>
                <a:gd name="T0" fmla="*/ 5 w 11"/>
                <a:gd name="T1" fmla="*/ 19 h 20"/>
                <a:gd name="T2" fmla="*/ 10 w 11"/>
                <a:gd name="T3" fmla="*/ 20 h 20"/>
                <a:gd name="T4" fmla="*/ 10 w 11"/>
                <a:gd name="T5" fmla="*/ 19 h 20"/>
                <a:gd name="T6" fmla="*/ 9 w 11"/>
                <a:gd name="T7" fmla="*/ 19 h 20"/>
                <a:gd name="T8" fmla="*/ 7 w 11"/>
                <a:gd name="T9" fmla="*/ 18 h 20"/>
                <a:gd name="T10" fmla="*/ 7 w 11"/>
                <a:gd name="T11" fmla="*/ 17 h 20"/>
                <a:gd name="T12" fmla="*/ 7 w 11"/>
                <a:gd name="T13" fmla="*/ 15 h 20"/>
                <a:gd name="T14" fmla="*/ 9 w 11"/>
                <a:gd name="T15" fmla="*/ 10 h 20"/>
                <a:gd name="T16" fmla="*/ 11 w 11"/>
                <a:gd name="T17" fmla="*/ 2 h 20"/>
                <a:gd name="T18" fmla="*/ 11 w 11"/>
                <a:gd name="T19" fmla="*/ 1 h 20"/>
                <a:gd name="T20" fmla="*/ 11 w 11"/>
                <a:gd name="T21" fmla="*/ 0 h 20"/>
                <a:gd name="T22" fmla="*/ 3 w 11"/>
                <a:gd name="T23" fmla="*/ 1 h 20"/>
                <a:gd name="T24" fmla="*/ 3 w 11"/>
                <a:gd name="T25" fmla="*/ 3 h 20"/>
                <a:gd name="T26" fmla="*/ 3 w 11"/>
                <a:gd name="T27" fmla="*/ 3 h 20"/>
                <a:gd name="T28" fmla="*/ 4 w 11"/>
                <a:gd name="T29" fmla="*/ 3 h 20"/>
                <a:gd name="T30" fmla="*/ 7 w 11"/>
                <a:gd name="T31" fmla="*/ 2 h 20"/>
                <a:gd name="T32" fmla="*/ 8 w 11"/>
                <a:gd name="T33" fmla="*/ 2 h 20"/>
                <a:gd name="T34" fmla="*/ 8 w 11"/>
                <a:gd name="T35" fmla="*/ 2 h 20"/>
                <a:gd name="T36" fmla="*/ 7 w 11"/>
                <a:gd name="T37" fmla="*/ 6 h 20"/>
                <a:gd name="T38" fmla="*/ 5 w 11"/>
                <a:gd name="T39" fmla="*/ 14 h 20"/>
                <a:gd name="T40" fmla="*/ 4 w 11"/>
                <a:gd name="T41" fmla="*/ 17 h 20"/>
                <a:gd name="T42" fmla="*/ 2 w 11"/>
                <a:gd name="T43" fmla="*/ 17 h 20"/>
                <a:gd name="T44" fmla="*/ 1 w 11"/>
                <a:gd name="T45" fmla="*/ 17 h 20"/>
                <a:gd name="T46" fmla="*/ 0 w 11"/>
                <a:gd name="T47" fmla="*/ 18 h 20"/>
                <a:gd name="T48" fmla="*/ 5 w 11"/>
                <a:gd name="T49" fmla="*/ 19 h 20"/>
                <a:gd name="T50" fmla="*/ 5 w 11"/>
                <a:gd name="T5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" h="20">
                  <a:moveTo>
                    <a:pt x="5" y="19"/>
                  </a:moveTo>
                  <a:cubicBezTo>
                    <a:pt x="6" y="19"/>
                    <a:pt x="8" y="20"/>
                    <a:pt x="10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7" y="19"/>
                    <a:pt x="7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7" y="17"/>
                    <a:pt x="7" y="16"/>
                    <a:pt x="7" y="15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1"/>
                    <a:pt x="6" y="1"/>
                    <a:pt x="3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4"/>
                    <a:pt x="7" y="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6"/>
                    <a:pt x="4" y="17"/>
                    <a:pt x="4" y="17"/>
                  </a:cubicBezTo>
                  <a:cubicBezTo>
                    <a:pt x="4" y="17"/>
                    <a:pt x="3" y="17"/>
                    <a:pt x="2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8"/>
                    <a:pt x="4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3" name="íṡļîdé">
              <a:extLst>
                <a:ext uri="{FF2B5EF4-FFF2-40B4-BE49-F238E27FC236}">
                  <a16:creationId xmlns:a16="http://schemas.microsoft.com/office/drawing/2014/main" id="{8F50AC20-76F8-4BE2-8402-47DDB40FC807}"/>
                </a:ext>
              </a:extLst>
            </p:cNvPr>
            <p:cNvSpPr/>
            <p:nvPr/>
          </p:nvSpPr>
          <p:spPr bwMode="auto">
            <a:xfrm>
              <a:off x="3005591" y="2711034"/>
              <a:ext cx="935735" cy="966109"/>
            </a:xfrm>
            <a:custGeom>
              <a:avLst/>
              <a:gdLst>
                <a:gd name="T0" fmla="*/ 222 w 444"/>
                <a:gd name="T1" fmla="*/ 17 h 457"/>
                <a:gd name="T2" fmla="*/ 427 w 444"/>
                <a:gd name="T3" fmla="*/ 222 h 457"/>
                <a:gd name="T4" fmla="*/ 294 w 444"/>
                <a:gd name="T5" fmla="*/ 413 h 457"/>
                <a:gd name="T6" fmla="*/ 298 w 444"/>
                <a:gd name="T7" fmla="*/ 422 h 457"/>
                <a:gd name="T8" fmla="*/ 436 w 444"/>
                <a:gd name="T9" fmla="*/ 222 h 457"/>
                <a:gd name="T10" fmla="*/ 222 w 444"/>
                <a:gd name="T11" fmla="*/ 7 h 457"/>
                <a:gd name="T12" fmla="*/ 8 w 444"/>
                <a:gd name="T13" fmla="*/ 222 h 457"/>
                <a:gd name="T14" fmla="*/ 146 w 444"/>
                <a:gd name="T15" fmla="*/ 422 h 457"/>
                <a:gd name="T16" fmla="*/ 150 w 444"/>
                <a:gd name="T17" fmla="*/ 413 h 457"/>
                <a:gd name="T18" fmla="*/ 18 w 444"/>
                <a:gd name="T19" fmla="*/ 222 h 457"/>
                <a:gd name="T20" fmla="*/ 222 w 444"/>
                <a:gd name="T21" fmla="*/ 17 h 457"/>
                <a:gd name="T22" fmla="*/ 284 w 444"/>
                <a:gd name="T23" fmla="*/ 416 h 457"/>
                <a:gd name="T24" fmla="*/ 222 w 444"/>
                <a:gd name="T25" fmla="*/ 426 h 457"/>
                <a:gd name="T26" fmla="*/ 159 w 444"/>
                <a:gd name="T27" fmla="*/ 416 h 457"/>
                <a:gd name="T28" fmla="*/ 152 w 444"/>
                <a:gd name="T29" fmla="*/ 432 h 457"/>
                <a:gd name="T30" fmla="*/ 152 w 444"/>
                <a:gd name="T31" fmla="*/ 432 h 457"/>
                <a:gd name="T32" fmla="*/ 152 w 444"/>
                <a:gd name="T33" fmla="*/ 432 h 457"/>
                <a:gd name="T34" fmla="*/ 149 w 444"/>
                <a:gd name="T35" fmla="*/ 437 h 457"/>
                <a:gd name="T36" fmla="*/ 222 w 444"/>
                <a:gd name="T37" fmla="*/ 449 h 457"/>
                <a:gd name="T38" fmla="*/ 295 w 444"/>
                <a:gd name="T39" fmla="*/ 437 h 457"/>
                <a:gd name="T40" fmla="*/ 292 w 444"/>
                <a:gd name="T41" fmla="*/ 432 h 457"/>
                <a:gd name="T42" fmla="*/ 291 w 444"/>
                <a:gd name="T43" fmla="*/ 432 h 457"/>
                <a:gd name="T44" fmla="*/ 291 w 444"/>
                <a:gd name="T45" fmla="*/ 431 h 457"/>
                <a:gd name="T46" fmla="*/ 284 w 444"/>
                <a:gd name="T47" fmla="*/ 416 h 457"/>
                <a:gd name="T48" fmla="*/ 137 w 444"/>
                <a:gd name="T49" fmla="*/ 440 h 457"/>
                <a:gd name="T50" fmla="*/ 136 w 444"/>
                <a:gd name="T51" fmla="*/ 440 h 457"/>
                <a:gd name="T52" fmla="*/ 142 w 444"/>
                <a:gd name="T53" fmla="*/ 428 h 457"/>
                <a:gd name="T54" fmla="*/ 0 w 444"/>
                <a:gd name="T55" fmla="*/ 222 h 457"/>
                <a:gd name="T56" fmla="*/ 222 w 444"/>
                <a:gd name="T57" fmla="*/ 0 h 457"/>
                <a:gd name="T58" fmla="*/ 444 w 444"/>
                <a:gd name="T59" fmla="*/ 222 h 457"/>
                <a:gd name="T60" fmla="*/ 301 w 444"/>
                <a:gd name="T61" fmla="*/ 429 h 457"/>
                <a:gd name="T62" fmla="*/ 307 w 444"/>
                <a:gd name="T63" fmla="*/ 441 h 457"/>
                <a:gd name="T64" fmla="*/ 305 w 444"/>
                <a:gd name="T65" fmla="*/ 441 h 457"/>
                <a:gd name="T66" fmla="*/ 305 w 444"/>
                <a:gd name="T67" fmla="*/ 441 h 457"/>
                <a:gd name="T68" fmla="*/ 222 w 444"/>
                <a:gd name="T69" fmla="*/ 457 h 457"/>
                <a:gd name="T70" fmla="*/ 136 w 444"/>
                <a:gd name="T71" fmla="*/ 440 h 457"/>
                <a:gd name="T72" fmla="*/ 137 w 444"/>
                <a:gd name="T73" fmla="*/ 44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4" h="457">
                  <a:moveTo>
                    <a:pt x="222" y="17"/>
                  </a:moveTo>
                  <a:cubicBezTo>
                    <a:pt x="335" y="17"/>
                    <a:pt x="427" y="109"/>
                    <a:pt x="427" y="222"/>
                  </a:cubicBezTo>
                  <a:cubicBezTo>
                    <a:pt x="427" y="309"/>
                    <a:pt x="371" y="384"/>
                    <a:pt x="294" y="413"/>
                  </a:cubicBezTo>
                  <a:cubicBezTo>
                    <a:pt x="298" y="422"/>
                    <a:pt x="298" y="422"/>
                    <a:pt x="298" y="422"/>
                  </a:cubicBezTo>
                  <a:cubicBezTo>
                    <a:pt x="379" y="391"/>
                    <a:pt x="436" y="313"/>
                    <a:pt x="436" y="222"/>
                  </a:cubicBezTo>
                  <a:cubicBezTo>
                    <a:pt x="436" y="104"/>
                    <a:pt x="340" y="7"/>
                    <a:pt x="222" y="7"/>
                  </a:cubicBezTo>
                  <a:cubicBezTo>
                    <a:pt x="104" y="7"/>
                    <a:pt x="8" y="104"/>
                    <a:pt x="8" y="222"/>
                  </a:cubicBezTo>
                  <a:cubicBezTo>
                    <a:pt x="8" y="313"/>
                    <a:pt x="65" y="391"/>
                    <a:pt x="146" y="422"/>
                  </a:cubicBezTo>
                  <a:cubicBezTo>
                    <a:pt x="150" y="413"/>
                    <a:pt x="150" y="413"/>
                    <a:pt x="150" y="413"/>
                  </a:cubicBezTo>
                  <a:cubicBezTo>
                    <a:pt x="73" y="384"/>
                    <a:pt x="18" y="309"/>
                    <a:pt x="18" y="222"/>
                  </a:cubicBezTo>
                  <a:cubicBezTo>
                    <a:pt x="18" y="109"/>
                    <a:pt x="109" y="17"/>
                    <a:pt x="222" y="17"/>
                  </a:cubicBezTo>
                  <a:close/>
                  <a:moveTo>
                    <a:pt x="284" y="416"/>
                  </a:moveTo>
                  <a:cubicBezTo>
                    <a:pt x="265" y="423"/>
                    <a:pt x="244" y="426"/>
                    <a:pt x="222" y="426"/>
                  </a:cubicBezTo>
                  <a:cubicBezTo>
                    <a:pt x="200" y="426"/>
                    <a:pt x="179" y="423"/>
                    <a:pt x="159" y="416"/>
                  </a:cubicBezTo>
                  <a:cubicBezTo>
                    <a:pt x="152" y="432"/>
                    <a:pt x="152" y="432"/>
                    <a:pt x="152" y="432"/>
                  </a:cubicBezTo>
                  <a:cubicBezTo>
                    <a:pt x="152" y="432"/>
                    <a:pt x="152" y="432"/>
                    <a:pt x="152" y="432"/>
                  </a:cubicBezTo>
                  <a:cubicBezTo>
                    <a:pt x="152" y="432"/>
                    <a:pt x="152" y="432"/>
                    <a:pt x="152" y="432"/>
                  </a:cubicBezTo>
                  <a:cubicBezTo>
                    <a:pt x="149" y="437"/>
                    <a:pt x="149" y="437"/>
                    <a:pt x="149" y="437"/>
                  </a:cubicBezTo>
                  <a:cubicBezTo>
                    <a:pt x="172" y="445"/>
                    <a:pt x="197" y="449"/>
                    <a:pt x="222" y="449"/>
                  </a:cubicBezTo>
                  <a:cubicBezTo>
                    <a:pt x="247" y="449"/>
                    <a:pt x="272" y="445"/>
                    <a:pt x="295" y="437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2"/>
                    <a:pt x="292" y="432"/>
                    <a:pt x="291" y="432"/>
                  </a:cubicBezTo>
                  <a:cubicBezTo>
                    <a:pt x="291" y="431"/>
                    <a:pt x="291" y="431"/>
                    <a:pt x="291" y="431"/>
                  </a:cubicBezTo>
                  <a:lnTo>
                    <a:pt x="284" y="416"/>
                  </a:lnTo>
                  <a:close/>
                  <a:moveTo>
                    <a:pt x="137" y="440"/>
                  </a:moveTo>
                  <a:cubicBezTo>
                    <a:pt x="136" y="440"/>
                    <a:pt x="136" y="440"/>
                    <a:pt x="136" y="440"/>
                  </a:cubicBezTo>
                  <a:cubicBezTo>
                    <a:pt x="142" y="428"/>
                    <a:pt x="142" y="428"/>
                    <a:pt x="142" y="428"/>
                  </a:cubicBezTo>
                  <a:cubicBezTo>
                    <a:pt x="59" y="396"/>
                    <a:pt x="0" y="316"/>
                    <a:pt x="0" y="222"/>
                  </a:cubicBezTo>
                  <a:cubicBezTo>
                    <a:pt x="0" y="99"/>
                    <a:pt x="100" y="0"/>
                    <a:pt x="222" y="0"/>
                  </a:cubicBezTo>
                  <a:cubicBezTo>
                    <a:pt x="344" y="0"/>
                    <a:pt x="444" y="99"/>
                    <a:pt x="444" y="222"/>
                  </a:cubicBezTo>
                  <a:cubicBezTo>
                    <a:pt x="444" y="316"/>
                    <a:pt x="385" y="397"/>
                    <a:pt x="301" y="429"/>
                  </a:cubicBezTo>
                  <a:cubicBezTo>
                    <a:pt x="307" y="441"/>
                    <a:pt x="307" y="441"/>
                    <a:pt x="307" y="441"/>
                  </a:cubicBezTo>
                  <a:cubicBezTo>
                    <a:pt x="305" y="441"/>
                    <a:pt x="305" y="441"/>
                    <a:pt x="305" y="441"/>
                  </a:cubicBezTo>
                  <a:cubicBezTo>
                    <a:pt x="305" y="441"/>
                    <a:pt x="305" y="441"/>
                    <a:pt x="305" y="441"/>
                  </a:cubicBezTo>
                  <a:cubicBezTo>
                    <a:pt x="279" y="451"/>
                    <a:pt x="251" y="457"/>
                    <a:pt x="222" y="457"/>
                  </a:cubicBezTo>
                  <a:cubicBezTo>
                    <a:pt x="192" y="457"/>
                    <a:pt x="163" y="451"/>
                    <a:pt x="136" y="440"/>
                  </a:cubicBezTo>
                  <a:lnTo>
                    <a:pt x="137" y="440"/>
                  </a:ln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4" name="íślíḑè">
              <a:extLst>
                <a:ext uri="{FF2B5EF4-FFF2-40B4-BE49-F238E27FC236}">
                  <a16:creationId xmlns:a16="http://schemas.microsoft.com/office/drawing/2014/main" id="{FF45EDFD-3079-4D10-80DD-99D1EDB062A1}"/>
                </a:ext>
              </a:extLst>
            </p:cNvPr>
            <p:cNvSpPr/>
            <p:nvPr/>
          </p:nvSpPr>
          <p:spPr bwMode="auto">
            <a:xfrm>
              <a:off x="3205355" y="2748417"/>
              <a:ext cx="544385" cy="844615"/>
            </a:xfrm>
            <a:custGeom>
              <a:avLst/>
              <a:gdLst>
                <a:gd name="T0" fmla="*/ 137 w 258"/>
                <a:gd name="T1" fmla="*/ 8 h 399"/>
                <a:gd name="T2" fmla="*/ 177 w 258"/>
                <a:gd name="T3" fmla="*/ 12 h 399"/>
                <a:gd name="T4" fmla="*/ 140 w 258"/>
                <a:gd name="T5" fmla="*/ 49 h 399"/>
                <a:gd name="T6" fmla="*/ 191 w 258"/>
                <a:gd name="T7" fmla="*/ 100 h 399"/>
                <a:gd name="T8" fmla="*/ 246 w 258"/>
                <a:gd name="T9" fmla="*/ 346 h 399"/>
                <a:gd name="T10" fmla="*/ 225 w 258"/>
                <a:gd name="T11" fmla="*/ 331 h 399"/>
                <a:gd name="T12" fmla="*/ 195 w 258"/>
                <a:gd name="T13" fmla="*/ 183 h 399"/>
                <a:gd name="T14" fmla="*/ 145 w 258"/>
                <a:gd name="T15" fmla="*/ 212 h 399"/>
                <a:gd name="T16" fmla="*/ 175 w 258"/>
                <a:gd name="T17" fmla="*/ 362 h 399"/>
                <a:gd name="T18" fmla="*/ 139 w 258"/>
                <a:gd name="T19" fmla="*/ 223 h 399"/>
                <a:gd name="T20" fmla="*/ 95 w 258"/>
                <a:gd name="T21" fmla="*/ 306 h 399"/>
                <a:gd name="T22" fmla="*/ 80 w 258"/>
                <a:gd name="T23" fmla="*/ 259 h 399"/>
                <a:gd name="T24" fmla="*/ 82 w 258"/>
                <a:gd name="T25" fmla="*/ 193 h 399"/>
                <a:gd name="T26" fmla="*/ 42 w 258"/>
                <a:gd name="T27" fmla="*/ 202 h 399"/>
                <a:gd name="T28" fmla="*/ 0 w 258"/>
                <a:gd name="T29" fmla="*/ 367 h 399"/>
                <a:gd name="T30" fmla="*/ 26 w 258"/>
                <a:gd name="T31" fmla="*/ 183 h 399"/>
                <a:gd name="T32" fmla="*/ 74 w 258"/>
                <a:gd name="T33" fmla="*/ 76 h 399"/>
                <a:gd name="T34" fmla="*/ 100 w 258"/>
                <a:gd name="T35" fmla="*/ 47 h 399"/>
                <a:gd name="T36" fmla="*/ 87 w 258"/>
                <a:gd name="T37" fmla="*/ 20 h 399"/>
                <a:gd name="T38" fmla="*/ 122 w 258"/>
                <a:gd name="T39" fmla="*/ 6 h 399"/>
                <a:gd name="T40" fmla="*/ 85 w 258"/>
                <a:gd name="T41" fmla="*/ 93 h 399"/>
                <a:gd name="T42" fmla="*/ 152 w 258"/>
                <a:gd name="T43" fmla="*/ 91 h 399"/>
                <a:gd name="T44" fmla="*/ 136 w 258"/>
                <a:gd name="T45" fmla="*/ 65 h 399"/>
                <a:gd name="T46" fmla="*/ 67 w 258"/>
                <a:gd name="T47" fmla="*/ 165 h 399"/>
                <a:gd name="T48" fmla="*/ 46 w 258"/>
                <a:gd name="T49" fmla="*/ 144 h 399"/>
                <a:gd name="T50" fmla="*/ 191 w 258"/>
                <a:gd name="T51" fmla="*/ 165 h 399"/>
                <a:gd name="T52" fmla="*/ 206 w 258"/>
                <a:gd name="T53" fmla="*/ 135 h 399"/>
                <a:gd name="T54" fmla="*/ 173 w 258"/>
                <a:gd name="T55" fmla="*/ 159 h 399"/>
                <a:gd name="T56" fmla="*/ 82 w 258"/>
                <a:gd name="T57" fmla="*/ 160 h 399"/>
                <a:gd name="T58" fmla="*/ 164 w 258"/>
                <a:gd name="T59" fmla="*/ 109 h 399"/>
                <a:gd name="T60" fmla="*/ 121 w 258"/>
                <a:gd name="T61" fmla="*/ 166 h 399"/>
                <a:gd name="T62" fmla="*/ 118 w 258"/>
                <a:gd name="T63" fmla="*/ 201 h 399"/>
                <a:gd name="T64" fmla="*/ 109 w 258"/>
                <a:gd name="T65" fmla="*/ 250 h 399"/>
                <a:gd name="T66" fmla="*/ 108 w 258"/>
                <a:gd name="T67" fmla="*/ 274 h 399"/>
                <a:gd name="T68" fmla="*/ 125 w 258"/>
                <a:gd name="T69" fmla="*/ 316 h 399"/>
                <a:gd name="T70" fmla="*/ 113 w 258"/>
                <a:gd name="T71" fmla="*/ 311 h 399"/>
                <a:gd name="T72" fmla="*/ 125 w 258"/>
                <a:gd name="T73" fmla="*/ 353 h 399"/>
                <a:gd name="T74" fmla="*/ 137 w 258"/>
                <a:gd name="T75" fmla="*/ 354 h 399"/>
                <a:gd name="T76" fmla="*/ 146 w 258"/>
                <a:gd name="T77" fmla="*/ 311 h 399"/>
                <a:gd name="T78" fmla="*/ 137 w 258"/>
                <a:gd name="T79" fmla="*/ 315 h 399"/>
                <a:gd name="T80" fmla="*/ 140 w 258"/>
                <a:gd name="T81" fmla="*/ 301 h 399"/>
                <a:gd name="T82" fmla="*/ 121 w 258"/>
                <a:gd name="T83" fmla="*/ 274 h 399"/>
                <a:gd name="T84" fmla="*/ 153 w 258"/>
                <a:gd name="T85" fmla="*/ 247 h 399"/>
                <a:gd name="T86" fmla="*/ 111 w 258"/>
                <a:gd name="T87" fmla="*/ 236 h 399"/>
                <a:gd name="T88" fmla="*/ 147 w 258"/>
                <a:gd name="T89" fmla="*/ 258 h 399"/>
                <a:gd name="T90" fmla="*/ 127 w 258"/>
                <a:gd name="T91" fmla="*/ 282 h 399"/>
                <a:gd name="T92" fmla="*/ 121 w 258"/>
                <a:gd name="T93" fmla="*/ 282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8" h="399">
                  <a:moveTo>
                    <a:pt x="122" y="6"/>
                  </a:moveTo>
                  <a:cubicBezTo>
                    <a:pt x="122" y="6"/>
                    <a:pt x="121" y="0"/>
                    <a:pt x="128" y="1"/>
                  </a:cubicBezTo>
                  <a:cubicBezTo>
                    <a:pt x="135" y="2"/>
                    <a:pt x="138" y="3"/>
                    <a:pt x="137" y="8"/>
                  </a:cubicBezTo>
                  <a:cubicBezTo>
                    <a:pt x="137" y="14"/>
                    <a:pt x="138" y="40"/>
                    <a:pt x="138" y="40"/>
                  </a:cubicBezTo>
                  <a:cubicBezTo>
                    <a:pt x="138" y="40"/>
                    <a:pt x="155" y="38"/>
                    <a:pt x="164" y="26"/>
                  </a:cubicBezTo>
                  <a:cubicBezTo>
                    <a:pt x="174" y="15"/>
                    <a:pt x="177" y="12"/>
                    <a:pt x="177" y="12"/>
                  </a:cubicBezTo>
                  <a:cubicBezTo>
                    <a:pt x="177" y="12"/>
                    <a:pt x="187" y="15"/>
                    <a:pt x="185" y="21"/>
                  </a:cubicBezTo>
                  <a:cubicBezTo>
                    <a:pt x="182" y="27"/>
                    <a:pt x="166" y="46"/>
                    <a:pt x="157" y="47"/>
                  </a:cubicBezTo>
                  <a:cubicBezTo>
                    <a:pt x="148" y="49"/>
                    <a:pt x="140" y="49"/>
                    <a:pt x="140" y="49"/>
                  </a:cubicBezTo>
                  <a:cubicBezTo>
                    <a:pt x="140" y="49"/>
                    <a:pt x="151" y="55"/>
                    <a:pt x="158" y="58"/>
                  </a:cubicBezTo>
                  <a:cubicBezTo>
                    <a:pt x="165" y="61"/>
                    <a:pt x="186" y="73"/>
                    <a:pt x="188" y="87"/>
                  </a:cubicBezTo>
                  <a:cubicBezTo>
                    <a:pt x="190" y="100"/>
                    <a:pt x="191" y="100"/>
                    <a:pt x="191" y="100"/>
                  </a:cubicBezTo>
                  <a:cubicBezTo>
                    <a:pt x="191" y="100"/>
                    <a:pt x="228" y="116"/>
                    <a:pt x="231" y="164"/>
                  </a:cubicBezTo>
                  <a:cubicBezTo>
                    <a:pt x="234" y="212"/>
                    <a:pt x="233" y="231"/>
                    <a:pt x="233" y="262"/>
                  </a:cubicBezTo>
                  <a:cubicBezTo>
                    <a:pt x="234" y="293"/>
                    <a:pt x="241" y="337"/>
                    <a:pt x="246" y="346"/>
                  </a:cubicBezTo>
                  <a:cubicBezTo>
                    <a:pt x="251" y="356"/>
                    <a:pt x="258" y="363"/>
                    <a:pt x="258" y="363"/>
                  </a:cubicBezTo>
                  <a:cubicBezTo>
                    <a:pt x="243" y="375"/>
                    <a:pt x="243" y="375"/>
                    <a:pt x="243" y="375"/>
                  </a:cubicBezTo>
                  <a:cubicBezTo>
                    <a:pt x="243" y="375"/>
                    <a:pt x="228" y="357"/>
                    <a:pt x="225" y="331"/>
                  </a:cubicBezTo>
                  <a:cubicBezTo>
                    <a:pt x="221" y="305"/>
                    <a:pt x="217" y="222"/>
                    <a:pt x="217" y="211"/>
                  </a:cubicBezTo>
                  <a:cubicBezTo>
                    <a:pt x="217" y="201"/>
                    <a:pt x="217" y="200"/>
                    <a:pt x="217" y="200"/>
                  </a:cubicBezTo>
                  <a:cubicBezTo>
                    <a:pt x="217" y="200"/>
                    <a:pt x="205" y="188"/>
                    <a:pt x="195" y="183"/>
                  </a:cubicBezTo>
                  <a:cubicBezTo>
                    <a:pt x="184" y="179"/>
                    <a:pt x="185" y="179"/>
                    <a:pt x="185" y="179"/>
                  </a:cubicBezTo>
                  <a:cubicBezTo>
                    <a:pt x="185" y="179"/>
                    <a:pt x="176" y="194"/>
                    <a:pt x="167" y="201"/>
                  </a:cubicBezTo>
                  <a:cubicBezTo>
                    <a:pt x="159" y="207"/>
                    <a:pt x="145" y="212"/>
                    <a:pt x="145" y="212"/>
                  </a:cubicBezTo>
                  <a:cubicBezTo>
                    <a:pt x="145" y="212"/>
                    <a:pt x="167" y="220"/>
                    <a:pt x="173" y="238"/>
                  </a:cubicBezTo>
                  <a:cubicBezTo>
                    <a:pt x="179" y="255"/>
                    <a:pt x="178" y="293"/>
                    <a:pt x="177" y="322"/>
                  </a:cubicBezTo>
                  <a:cubicBezTo>
                    <a:pt x="176" y="352"/>
                    <a:pt x="177" y="358"/>
                    <a:pt x="175" y="362"/>
                  </a:cubicBezTo>
                  <a:cubicBezTo>
                    <a:pt x="172" y="365"/>
                    <a:pt x="165" y="365"/>
                    <a:pt x="164" y="359"/>
                  </a:cubicBezTo>
                  <a:cubicBezTo>
                    <a:pt x="163" y="353"/>
                    <a:pt x="163" y="292"/>
                    <a:pt x="163" y="272"/>
                  </a:cubicBezTo>
                  <a:cubicBezTo>
                    <a:pt x="163" y="253"/>
                    <a:pt x="151" y="227"/>
                    <a:pt x="139" y="223"/>
                  </a:cubicBezTo>
                  <a:cubicBezTo>
                    <a:pt x="127" y="219"/>
                    <a:pt x="129" y="220"/>
                    <a:pt x="129" y="220"/>
                  </a:cubicBezTo>
                  <a:cubicBezTo>
                    <a:pt x="129" y="220"/>
                    <a:pt x="112" y="227"/>
                    <a:pt x="104" y="240"/>
                  </a:cubicBezTo>
                  <a:cubicBezTo>
                    <a:pt x="95" y="254"/>
                    <a:pt x="95" y="268"/>
                    <a:pt x="95" y="306"/>
                  </a:cubicBezTo>
                  <a:cubicBezTo>
                    <a:pt x="95" y="343"/>
                    <a:pt x="96" y="359"/>
                    <a:pt x="92" y="362"/>
                  </a:cubicBezTo>
                  <a:cubicBezTo>
                    <a:pt x="87" y="365"/>
                    <a:pt x="84" y="367"/>
                    <a:pt x="83" y="362"/>
                  </a:cubicBezTo>
                  <a:cubicBezTo>
                    <a:pt x="82" y="357"/>
                    <a:pt x="78" y="273"/>
                    <a:pt x="80" y="259"/>
                  </a:cubicBezTo>
                  <a:cubicBezTo>
                    <a:pt x="81" y="245"/>
                    <a:pt x="87" y="229"/>
                    <a:pt x="98" y="221"/>
                  </a:cubicBezTo>
                  <a:cubicBezTo>
                    <a:pt x="110" y="213"/>
                    <a:pt x="110" y="213"/>
                    <a:pt x="110" y="213"/>
                  </a:cubicBezTo>
                  <a:cubicBezTo>
                    <a:pt x="110" y="213"/>
                    <a:pt x="90" y="204"/>
                    <a:pt x="82" y="193"/>
                  </a:cubicBezTo>
                  <a:cubicBezTo>
                    <a:pt x="74" y="182"/>
                    <a:pt x="73" y="179"/>
                    <a:pt x="73" y="179"/>
                  </a:cubicBezTo>
                  <a:cubicBezTo>
                    <a:pt x="73" y="179"/>
                    <a:pt x="62" y="183"/>
                    <a:pt x="53" y="190"/>
                  </a:cubicBezTo>
                  <a:cubicBezTo>
                    <a:pt x="45" y="198"/>
                    <a:pt x="42" y="202"/>
                    <a:pt x="42" y="202"/>
                  </a:cubicBezTo>
                  <a:cubicBezTo>
                    <a:pt x="42" y="202"/>
                    <a:pt x="41" y="257"/>
                    <a:pt x="38" y="289"/>
                  </a:cubicBezTo>
                  <a:cubicBezTo>
                    <a:pt x="34" y="321"/>
                    <a:pt x="26" y="356"/>
                    <a:pt x="20" y="365"/>
                  </a:cubicBezTo>
                  <a:cubicBezTo>
                    <a:pt x="13" y="374"/>
                    <a:pt x="0" y="367"/>
                    <a:pt x="0" y="367"/>
                  </a:cubicBezTo>
                  <a:cubicBezTo>
                    <a:pt x="0" y="367"/>
                    <a:pt x="5" y="357"/>
                    <a:pt x="8" y="349"/>
                  </a:cubicBezTo>
                  <a:cubicBezTo>
                    <a:pt x="10" y="342"/>
                    <a:pt x="25" y="309"/>
                    <a:pt x="25" y="278"/>
                  </a:cubicBezTo>
                  <a:cubicBezTo>
                    <a:pt x="25" y="247"/>
                    <a:pt x="27" y="203"/>
                    <a:pt x="26" y="183"/>
                  </a:cubicBezTo>
                  <a:cubicBezTo>
                    <a:pt x="26" y="162"/>
                    <a:pt x="32" y="135"/>
                    <a:pt x="45" y="122"/>
                  </a:cubicBezTo>
                  <a:cubicBezTo>
                    <a:pt x="58" y="108"/>
                    <a:pt x="68" y="102"/>
                    <a:pt x="68" y="102"/>
                  </a:cubicBezTo>
                  <a:cubicBezTo>
                    <a:pt x="68" y="102"/>
                    <a:pt x="68" y="81"/>
                    <a:pt x="74" y="76"/>
                  </a:cubicBezTo>
                  <a:cubicBezTo>
                    <a:pt x="79" y="71"/>
                    <a:pt x="102" y="55"/>
                    <a:pt x="112" y="54"/>
                  </a:cubicBezTo>
                  <a:cubicBezTo>
                    <a:pt x="122" y="53"/>
                    <a:pt x="121" y="53"/>
                    <a:pt x="121" y="53"/>
                  </a:cubicBezTo>
                  <a:cubicBezTo>
                    <a:pt x="121" y="53"/>
                    <a:pt x="110" y="50"/>
                    <a:pt x="100" y="47"/>
                  </a:cubicBezTo>
                  <a:cubicBezTo>
                    <a:pt x="91" y="43"/>
                    <a:pt x="80" y="32"/>
                    <a:pt x="77" y="26"/>
                  </a:cubicBezTo>
                  <a:cubicBezTo>
                    <a:pt x="73" y="21"/>
                    <a:pt x="72" y="14"/>
                    <a:pt x="75" y="14"/>
                  </a:cubicBezTo>
                  <a:cubicBezTo>
                    <a:pt x="77" y="13"/>
                    <a:pt x="82" y="10"/>
                    <a:pt x="87" y="20"/>
                  </a:cubicBezTo>
                  <a:cubicBezTo>
                    <a:pt x="93" y="30"/>
                    <a:pt x="106" y="39"/>
                    <a:pt x="112" y="40"/>
                  </a:cubicBezTo>
                  <a:cubicBezTo>
                    <a:pt x="119" y="40"/>
                    <a:pt x="121" y="39"/>
                    <a:pt x="121" y="39"/>
                  </a:cubicBezTo>
                  <a:lnTo>
                    <a:pt x="122" y="6"/>
                  </a:lnTo>
                  <a:close/>
                  <a:moveTo>
                    <a:pt x="127" y="60"/>
                  </a:moveTo>
                  <a:cubicBezTo>
                    <a:pt x="127" y="60"/>
                    <a:pt x="103" y="76"/>
                    <a:pt x="97" y="77"/>
                  </a:cubicBezTo>
                  <a:cubicBezTo>
                    <a:pt x="90" y="78"/>
                    <a:pt x="85" y="90"/>
                    <a:pt x="85" y="93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4" y="97"/>
                    <a:pt x="106" y="88"/>
                    <a:pt x="114" y="87"/>
                  </a:cubicBezTo>
                  <a:cubicBezTo>
                    <a:pt x="122" y="85"/>
                    <a:pt x="139" y="86"/>
                    <a:pt x="152" y="91"/>
                  </a:cubicBezTo>
                  <a:cubicBezTo>
                    <a:pt x="165" y="96"/>
                    <a:pt x="170" y="95"/>
                    <a:pt x="172" y="97"/>
                  </a:cubicBezTo>
                  <a:cubicBezTo>
                    <a:pt x="175" y="98"/>
                    <a:pt x="177" y="86"/>
                    <a:pt x="166" y="79"/>
                  </a:cubicBezTo>
                  <a:cubicBezTo>
                    <a:pt x="156" y="72"/>
                    <a:pt x="142" y="67"/>
                    <a:pt x="136" y="65"/>
                  </a:cubicBezTo>
                  <a:cubicBezTo>
                    <a:pt x="131" y="62"/>
                    <a:pt x="127" y="60"/>
                    <a:pt x="127" y="60"/>
                  </a:cubicBezTo>
                  <a:close/>
                  <a:moveTo>
                    <a:pt x="66" y="120"/>
                  </a:moveTo>
                  <a:cubicBezTo>
                    <a:pt x="67" y="165"/>
                    <a:pt x="67" y="165"/>
                    <a:pt x="67" y="165"/>
                  </a:cubicBezTo>
                  <a:cubicBezTo>
                    <a:pt x="67" y="165"/>
                    <a:pt x="51" y="171"/>
                    <a:pt x="46" y="177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37" y="161"/>
                    <a:pt x="46" y="144"/>
                  </a:cubicBezTo>
                  <a:cubicBezTo>
                    <a:pt x="55" y="126"/>
                    <a:pt x="66" y="120"/>
                    <a:pt x="66" y="120"/>
                  </a:cubicBezTo>
                  <a:close/>
                  <a:moveTo>
                    <a:pt x="193" y="121"/>
                  </a:moveTo>
                  <a:cubicBezTo>
                    <a:pt x="191" y="165"/>
                    <a:pt x="191" y="165"/>
                    <a:pt x="191" y="165"/>
                  </a:cubicBezTo>
                  <a:cubicBezTo>
                    <a:pt x="191" y="165"/>
                    <a:pt x="206" y="174"/>
                    <a:pt x="211" y="177"/>
                  </a:cubicBezTo>
                  <a:cubicBezTo>
                    <a:pt x="217" y="181"/>
                    <a:pt x="218" y="182"/>
                    <a:pt x="218" y="182"/>
                  </a:cubicBezTo>
                  <a:cubicBezTo>
                    <a:pt x="218" y="182"/>
                    <a:pt x="219" y="152"/>
                    <a:pt x="206" y="135"/>
                  </a:cubicBezTo>
                  <a:cubicBezTo>
                    <a:pt x="194" y="117"/>
                    <a:pt x="193" y="121"/>
                    <a:pt x="193" y="121"/>
                  </a:cubicBezTo>
                  <a:close/>
                  <a:moveTo>
                    <a:pt x="175" y="112"/>
                  </a:moveTo>
                  <a:cubicBezTo>
                    <a:pt x="173" y="159"/>
                    <a:pt x="173" y="159"/>
                    <a:pt x="173" y="159"/>
                  </a:cubicBezTo>
                  <a:cubicBezTo>
                    <a:pt x="173" y="159"/>
                    <a:pt x="149" y="152"/>
                    <a:pt x="127" y="152"/>
                  </a:cubicBezTo>
                  <a:cubicBezTo>
                    <a:pt x="106" y="152"/>
                    <a:pt x="92" y="157"/>
                    <a:pt x="87" y="159"/>
                  </a:cubicBezTo>
                  <a:cubicBezTo>
                    <a:pt x="83" y="160"/>
                    <a:pt x="82" y="160"/>
                    <a:pt x="82" y="160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3" y="113"/>
                    <a:pt x="106" y="104"/>
                    <a:pt x="121" y="104"/>
                  </a:cubicBezTo>
                  <a:cubicBezTo>
                    <a:pt x="137" y="104"/>
                    <a:pt x="159" y="106"/>
                    <a:pt x="164" y="109"/>
                  </a:cubicBezTo>
                  <a:cubicBezTo>
                    <a:pt x="169" y="111"/>
                    <a:pt x="175" y="112"/>
                    <a:pt x="175" y="112"/>
                  </a:cubicBezTo>
                  <a:close/>
                  <a:moveTo>
                    <a:pt x="88" y="177"/>
                  </a:moveTo>
                  <a:cubicBezTo>
                    <a:pt x="88" y="177"/>
                    <a:pt x="105" y="167"/>
                    <a:pt x="121" y="166"/>
                  </a:cubicBezTo>
                  <a:cubicBezTo>
                    <a:pt x="137" y="166"/>
                    <a:pt x="168" y="170"/>
                    <a:pt x="170" y="173"/>
                  </a:cubicBezTo>
                  <a:cubicBezTo>
                    <a:pt x="172" y="175"/>
                    <a:pt x="157" y="191"/>
                    <a:pt x="146" y="197"/>
                  </a:cubicBezTo>
                  <a:cubicBezTo>
                    <a:pt x="136" y="204"/>
                    <a:pt x="130" y="207"/>
                    <a:pt x="118" y="201"/>
                  </a:cubicBezTo>
                  <a:cubicBezTo>
                    <a:pt x="105" y="195"/>
                    <a:pt x="88" y="177"/>
                    <a:pt x="88" y="177"/>
                  </a:cubicBezTo>
                  <a:close/>
                  <a:moveTo>
                    <a:pt x="111" y="236"/>
                  </a:moveTo>
                  <a:cubicBezTo>
                    <a:pt x="110" y="238"/>
                    <a:pt x="105" y="247"/>
                    <a:pt x="109" y="250"/>
                  </a:cubicBezTo>
                  <a:cubicBezTo>
                    <a:pt x="113" y="254"/>
                    <a:pt x="126" y="252"/>
                    <a:pt x="126" y="252"/>
                  </a:cubicBezTo>
                  <a:cubicBezTo>
                    <a:pt x="126" y="252"/>
                    <a:pt x="130" y="259"/>
                    <a:pt x="122" y="261"/>
                  </a:cubicBezTo>
                  <a:cubicBezTo>
                    <a:pt x="115" y="262"/>
                    <a:pt x="104" y="268"/>
                    <a:pt x="108" y="274"/>
                  </a:cubicBezTo>
                  <a:cubicBezTo>
                    <a:pt x="112" y="279"/>
                    <a:pt x="117" y="281"/>
                    <a:pt x="115" y="284"/>
                  </a:cubicBezTo>
                  <a:cubicBezTo>
                    <a:pt x="113" y="287"/>
                    <a:pt x="108" y="302"/>
                    <a:pt x="115" y="307"/>
                  </a:cubicBezTo>
                  <a:cubicBezTo>
                    <a:pt x="123" y="312"/>
                    <a:pt x="125" y="316"/>
                    <a:pt x="125" y="316"/>
                  </a:cubicBezTo>
                  <a:cubicBezTo>
                    <a:pt x="126" y="342"/>
                    <a:pt x="126" y="342"/>
                    <a:pt x="126" y="342"/>
                  </a:cubicBezTo>
                  <a:cubicBezTo>
                    <a:pt x="126" y="342"/>
                    <a:pt x="117" y="332"/>
                    <a:pt x="117" y="327"/>
                  </a:cubicBezTo>
                  <a:cubicBezTo>
                    <a:pt x="117" y="322"/>
                    <a:pt x="116" y="311"/>
                    <a:pt x="113" y="311"/>
                  </a:cubicBezTo>
                  <a:cubicBezTo>
                    <a:pt x="109" y="310"/>
                    <a:pt x="106" y="314"/>
                    <a:pt x="106" y="322"/>
                  </a:cubicBezTo>
                  <a:cubicBezTo>
                    <a:pt x="107" y="330"/>
                    <a:pt x="108" y="343"/>
                    <a:pt x="115" y="347"/>
                  </a:cubicBezTo>
                  <a:cubicBezTo>
                    <a:pt x="122" y="352"/>
                    <a:pt x="125" y="353"/>
                    <a:pt x="125" y="353"/>
                  </a:cubicBezTo>
                  <a:cubicBezTo>
                    <a:pt x="125" y="391"/>
                    <a:pt x="125" y="391"/>
                    <a:pt x="125" y="391"/>
                  </a:cubicBezTo>
                  <a:cubicBezTo>
                    <a:pt x="125" y="391"/>
                    <a:pt x="134" y="399"/>
                    <a:pt x="135" y="393"/>
                  </a:cubicBezTo>
                  <a:cubicBezTo>
                    <a:pt x="136" y="386"/>
                    <a:pt x="137" y="354"/>
                    <a:pt x="137" y="354"/>
                  </a:cubicBezTo>
                  <a:cubicBezTo>
                    <a:pt x="137" y="354"/>
                    <a:pt x="150" y="348"/>
                    <a:pt x="153" y="340"/>
                  </a:cubicBezTo>
                  <a:cubicBezTo>
                    <a:pt x="155" y="331"/>
                    <a:pt x="156" y="311"/>
                    <a:pt x="156" y="311"/>
                  </a:cubicBezTo>
                  <a:cubicBezTo>
                    <a:pt x="156" y="311"/>
                    <a:pt x="146" y="308"/>
                    <a:pt x="146" y="311"/>
                  </a:cubicBezTo>
                  <a:cubicBezTo>
                    <a:pt x="146" y="314"/>
                    <a:pt x="147" y="334"/>
                    <a:pt x="142" y="339"/>
                  </a:cubicBezTo>
                  <a:cubicBezTo>
                    <a:pt x="137" y="344"/>
                    <a:pt x="137" y="344"/>
                    <a:pt x="137" y="344"/>
                  </a:cubicBezTo>
                  <a:cubicBezTo>
                    <a:pt x="137" y="315"/>
                    <a:pt x="137" y="315"/>
                    <a:pt x="137" y="315"/>
                  </a:cubicBezTo>
                  <a:cubicBezTo>
                    <a:pt x="137" y="315"/>
                    <a:pt x="151" y="312"/>
                    <a:pt x="152" y="298"/>
                  </a:cubicBezTo>
                  <a:cubicBezTo>
                    <a:pt x="152" y="285"/>
                    <a:pt x="147" y="276"/>
                    <a:pt x="145" y="283"/>
                  </a:cubicBezTo>
                  <a:cubicBezTo>
                    <a:pt x="142" y="290"/>
                    <a:pt x="143" y="297"/>
                    <a:pt x="140" y="301"/>
                  </a:cubicBezTo>
                  <a:cubicBezTo>
                    <a:pt x="137" y="304"/>
                    <a:pt x="137" y="304"/>
                    <a:pt x="137" y="304"/>
                  </a:cubicBezTo>
                  <a:cubicBezTo>
                    <a:pt x="137" y="304"/>
                    <a:pt x="139" y="284"/>
                    <a:pt x="137" y="280"/>
                  </a:cubicBezTo>
                  <a:cubicBezTo>
                    <a:pt x="135" y="276"/>
                    <a:pt x="125" y="275"/>
                    <a:pt x="121" y="274"/>
                  </a:cubicBezTo>
                  <a:cubicBezTo>
                    <a:pt x="118" y="273"/>
                    <a:pt x="112" y="271"/>
                    <a:pt x="122" y="270"/>
                  </a:cubicBezTo>
                  <a:cubicBezTo>
                    <a:pt x="132" y="268"/>
                    <a:pt x="149" y="270"/>
                    <a:pt x="153" y="265"/>
                  </a:cubicBezTo>
                  <a:cubicBezTo>
                    <a:pt x="156" y="261"/>
                    <a:pt x="159" y="250"/>
                    <a:pt x="153" y="247"/>
                  </a:cubicBezTo>
                  <a:cubicBezTo>
                    <a:pt x="147" y="244"/>
                    <a:pt x="138" y="243"/>
                    <a:pt x="128" y="243"/>
                  </a:cubicBezTo>
                  <a:cubicBezTo>
                    <a:pt x="118" y="243"/>
                    <a:pt x="117" y="242"/>
                    <a:pt x="119" y="238"/>
                  </a:cubicBezTo>
                  <a:cubicBezTo>
                    <a:pt x="120" y="235"/>
                    <a:pt x="112" y="235"/>
                    <a:pt x="111" y="236"/>
                  </a:cubicBezTo>
                  <a:close/>
                  <a:moveTo>
                    <a:pt x="136" y="251"/>
                  </a:moveTo>
                  <a:cubicBezTo>
                    <a:pt x="136" y="251"/>
                    <a:pt x="129" y="260"/>
                    <a:pt x="135" y="260"/>
                  </a:cubicBezTo>
                  <a:cubicBezTo>
                    <a:pt x="142" y="260"/>
                    <a:pt x="147" y="260"/>
                    <a:pt x="147" y="258"/>
                  </a:cubicBezTo>
                  <a:cubicBezTo>
                    <a:pt x="147" y="256"/>
                    <a:pt x="145" y="253"/>
                    <a:pt x="141" y="252"/>
                  </a:cubicBezTo>
                  <a:cubicBezTo>
                    <a:pt x="137" y="252"/>
                    <a:pt x="136" y="251"/>
                    <a:pt x="136" y="251"/>
                  </a:cubicBezTo>
                  <a:close/>
                  <a:moveTo>
                    <a:pt x="127" y="282"/>
                  </a:moveTo>
                  <a:cubicBezTo>
                    <a:pt x="127" y="304"/>
                    <a:pt x="127" y="304"/>
                    <a:pt x="127" y="304"/>
                  </a:cubicBezTo>
                  <a:cubicBezTo>
                    <a:pt x="127" y="304"/>
                    <a:pt x="120" y="303"/>
                    <a:pt x="119" y="294"/>
                  </a:cubicBezTo>
                  <a:cubicBezTo>
                    <a:pt x="119" y="285"/>
                    <a:pt x="118" y="283"/>
                    <a:pt x="121" y="282"/>
                  </a:cubicBezTo>
                  <a:cubicBezTo>
                    <a:pt x="124" y="281"/>
                    <a:pt x="127" y="282"/>
                    <a:pt x="127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5" name="iSlîdé">
              <a:extLst>
                <a:ext uri="{FF2B5EF4-FFF2-40B4-BE49-F238E27FC236}">
                  <a16:creationId xmlns:a16="http://schemas.microsoft.com/office/drawing/2014/main" id="{05AEAADE-DB4C-4D30-87C9-E38DECB5937B}"/>
                </a:ext>
              </a:extLst>
            </p:cNvPr>
            <p:cNvSpPr/>
            <p:nvPr/>
          </p:nvSpPr>
          <p:spPr bwMode="auto">
            <a:xfrm>
              <a:off x="3899271" y="2881593"/>
              <a:ext cx="164718" cy="116821"/>
            </a:xfrm>
            <a:custGeom>
              <a:avLst/>
              <a:gdLst>
                <a:gd name="T0" fmla="*/ 33 w 78"/>
                <a:gd name="T1" fmla="*/ 27 h 55"/>
                <a:gd name="T2" fmla="*/ 34 w 78"/>
                <a:gd name="T3" fmla="*/ 36 h 55"/>
                <a:gd name="T4" fmla="*/ 27 w 78"/>
                <a:gd name="T5" fmla="*/ 34 h 55"/>
                <a:gd name="T6" fmla="*/ 30 w 78"/>
                <a:gd name="T7" fmla="*/ 40 h 55"/>
                <a:gd name="T8" fmla="*/ 29 w 78"/>
                <a:gd name="T9" fmla="*/ 48 h 55"/>
                <a:gd name="T10" fmla="*/ 19 w 78"/>
                <a:gd name="T11" fmla="*/ 43 h 55"/>
                <a:gd name="T12" fmla="*/ 2 w 78"/>
                <a:gd name="T13" fmla="*/ 36 h 55"/>
                <a:gd name="T14" fmla="*/ 2 w 78"/>
                <a:gd name="T15" fmla="*/ 28 h 55"/>
                <a:gd name="T16" fmla="*/ 11 w 78"/>
                <a:gd name="T17" fmla="*/ 38 h 55"/>
                <a:gd name="T18" fmla="*/ 17 w 78"/>
                <a:gd name="T19" fmla="*/ 36 h 55"/>
                <a:gd name="T20" fmla="*/ 11 w 78"/>
                <a:gd name="T21" fmla="*/ 23 h 55"/>
                <a:gd name="T22" fmla="*/ 19 w 78"/>
                <a:gd name="T23" fmla="*/ 29 h 55"/>
                <a:gd name="T24" fmla="*/ 23 w 78"/>
                <a:gd name="T25" fmla="*/ 32 h 55"/>
                <a:gd name="T26" fmla="*/ 30 w 78"/>
                <a:gd name="T27" fmla="*/ 30 h 55"/>
                <a:gd name="T28" fmla="*/ 29 w 78"/>
                <a:gd name="T29" fmla="*/ 28 h 55"/>
                <a:gd name="T30" fmla="*/ 22 w 78"/>
                <a:gd name="T31" fmla="*/ 22 h 55"/>
                <a:gd name="T32" fmla="*/ 72 w 78"/>
                <a:gd name="T33" fmla="*/ 25 h 55"/>
                <a:gd name="T34" fmla="*/ 70 w 78"/>
                <a:gd name="T35" fmla="*/ 26 h 55"/>
                <a:gd name="T36" fmla="*/ 69 w 78"/>
                <a:gd name="T37" fmla="*/ 17 h 55"/>
                <a:gd name="T38" fmla="*/ 68 w 78"/>
                <a:gd name="T39" fmla="*/ 17 h 55"/>
                <a:gd name="T40" fmla="*/ 49 w 78"/>
                <a:gd name="T41" fmla="*/ 27 h 55"/>
                <a:gd name="T42" fmla="*/ 46 w 78"/>
                <a:gd name="T43" fmla="*/ 28 h 55"/>
                <a:gd name="T44" fmla="*/ 49 w 78"/>
                <a:gd name="T45" fmla="*/ 27 h 55"/>
                <a:gd name="T46" fmla="*/ 53 w 78"/>
                <a:gd name="T47" fmla="*/ 27 h 55"/>
                <a:gd name="T48" fmla="*/ 52 w 78"/>
                <a:gd name="T49" fmla="*/ 27 h 55"/>
                <a:gd name="T50" fmla="*/ 49 w 78"/>
                <a:gd name="T51" fmla="*/ 23 h 55"/>
                <a:gd name="T52" fmla="*/ 52 w 78"/>
                <a:gd name="T53" fmla="*/ 22 h 55"/>
                <a:gd name="T54" fmla="*/ 60 w 78"/>
                <a:gd name="T55" fmla="*/ 25 h 55"/>
                <a:gd name="T56" fmla="*/ 57 w 78"/>
                <a:gd name="T57" fmla="*/ 25 h 55"/>
                <a:gd name="T58" fmla="*/ 36 w 78"/>
                <a:gd name="T59" fmla="*/ 8 h 55"/>
                <a:gd name="T60" fmla="*/ 43 w 78"/>
                <a:gd name="T61" fmla="*/ 7 h 55"/>
                <a:gd name="T62" fmla="*/ 48 w 78"/>
                <a:gd name="T63" fmla="*/ 10 h 55"/>
                <a:gd name="T64" fmla="*/ 60 w 78"/>
                <a:gd name="T65" fmla="*/ 4 h 55"/>
                <a:gd name="T66" fmla="*/ 55 w 78"/>
                <a:gd name="T67" fmla="*/ 11 h 55"/>
                <a:gd name="T68" fmla="*/ 62 w 78"/>
                <a:gd name="T69" fmla="*/ 15 h 55"/>
                <a:gd name="T70" fmla="*/ 73 w 78"/>
                <a:gd name="T71" fmla="*/ 15 h 55"/>
                <a:gd name="T72" fmla="*/ 66 w 78"/>
                <a:gd name="T73" fmla="*/ 19 h 55"/>
                <a:gd name="T74" fmla="*/ 61 w 78"/>
                <a:gd name="T75" fmla="*/ 23 h 55"/>
                <a:gd name="T76" fmla="*/ 74 w 78"/>
                <a:gd name="T77" fmla="*/ 23 h 55"/>
                <a:gd name="T78" fmla="*/ 71 w 78"/>
                <a:gd name="T79" fmla="*/ 29 h 55"/>
                <a:gd name="T80" fmla="*/ 57 w 78"/>
                <a:gd name="T81" fmla="*/ 29 h 55"/>
                <a:gd name="T82" fmla="*/ 55 w 78"/>
                <a:gd name="T83" fmla="*/ 41 h 55"/>
                <a:gd name="T84" fmla="*/ 43 w 78"/>
                <a:gd name="T85" fmla="*/ 44 h 55"/>
                <a:gd name="T86" fmla="*/ 45 w 78"/>
                <a:gd name="T87" fmla="*/ 40 h 55"/>
                <a:gd name="T88" fmla="*/ 51 w 78"/>
                <a:gd name="T89" fmla="*/ 44 h 55"/>
                <a:gd name="T90" fmla="*/ 44 w 78"/>
                <a:gd name="T91" fmla="*/ 34 h 55"/>
                <a:gd name="T92" fmla="*/ 34 w 78"/>
                <a:gd name="T93" fmla="*/ 22 h 55"/>
                <a:gd name="T94" fmla="*/ 9 w 78"/>
                <a:gd name="T95" fmla="*/ 13 h 55"/>
                <a:gd name="T96" fmla="*/ 5 w 78"/>
                <a:gd name="T97" fmla="*/ 2 h 55"/>
                <a:gd name="T98" fmla="*/ 17 w 78"/>
                <a:gd name="T99" fmla="*/ 1 h 55"/>
                <a:gd name="T100" fmla="*/ 15 w 78"/>
                <a:gd name="T101" fmla="*/ 7 h 55"/>
                <a:gd name="T102" fmla="*/ 34 w 78"/>
                <a:gd name="T103" fmla="*/ 19 h 55"/>
                <a:gd name="T104" fmla="*/ 44 w 78"/>
                <a:gd name="T105" fmla="*/ 22 h 55"/>
                <a:gd name="T106" fmla="*/ 40 w 78"/>
                <a:gd name="T107" fmla="*/ 20 h 55"/>
                <a:gd name="T108" fmla="*/ 51 w 78"/>
                <a:gd name="T109" fmla="*/ 16 h 55"/>
                <a:gd name="T110" fmla="*/ 55 w 78"/>
                <a:gd name="T111" fmla="*/ 20 h 55"/>
                <a:gd name="T112" fmla="*/ 54 w 78"/>
                <a:gd name="T113" fmla="*/ 15 h 55"/>
                <a:gd name="T114" fmla="*/ 38 w 78"/>
                <a:gd name="T115" fmla="*/ 18 h 55"/>
                <a:gd name="T116" fmla="*/ 39 w 78"/>
                <a:gd name="T117" fmla="*/ 14 h 55"/>
                <a:gd name="T118" fmla="*/ 36 w 78"/>
                <a:gd name="T119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55">
                  <a:moveTo>
                    <a:pt x="25" y="22"/>
                  </a:moveTo>
                  <a:cubicBezTo>
                    <a:pt x="27" y="23"/>
                    <a:pt x="31" y="24"/>
                    <a:pt x="33" y="27"/>
                  </a:cubicBezTo>
                  <a:cubicBezTo>
                    <a:pt x="36" y="29"/>
                    <a:pt x="38" y="31"/>
                    <a:pt x="37" y="33"/>
                  </a:cubicBezTo>
                  <a:cubicBezTo>
                    <a:pt x="37" y="35"/>
                    <a:pt x="36" y="36"/>
                    <a:pt x="34" y="36"/>
                  </a:cubicBezTo>
                  <a:cubicBezTo>
                    <a:pt x="33" y="35"/>
                    <a:pt x="29" y="34"/>
                    <a:pt x="28" y="33"/>
                  </a:cubicBezTo>
                  <a:cubicBezTo>
                    <a:pt x="28" y="33"/>
                    <a:pt x="28" y="33"/>
                    <a:pt x="27" y="34"/>
                  </a:cubicBezTo>
                  <a:cubicBezTo>
                    <a:pt x="27" y="35"/>
                    <a:pt x="27" y="36"/>
                    <a:pt x="27" y="36"/>
                  </a:cubicBezTo>
                  <a:cubicBezTo>
                    <a:pt x="27" y="36"/>
                    <a:pt x="28" y="38"/>
                    <a:pt x="30" y="40"/>
                  </a:cubicBezTo>
                  <a:cubicBezTo>
                    <a:pt x="32" y="41"/>
                    <a:pt x="34" y="43"/>
                    <a:pt x="33" y="46"/>
                  </a:cubicBezTo>
                  <a:cubicBezTo>
                    <a:pt x="33" y="48"/>
                    <a:pt x="30" y="50"/>
                    <a:pt x="29" y="48"/>
                  </a:cubicBezTo>
                  <a:cubicBezTo>
                    <a:pt x="27" y="47"/>
                    <a:pt x="25" y="43"/>
                    <a:pt x="24" y="43"/>
                  </a:cubicBezTo>
                  <a:cubicBezTo>
                    <a:pt x="23" y="42"/>
                    <a:pt x="22" y="42"/>
                    <a:pt x="19" y="43"/>
                  </a:cubicBezTo>
                  <a:cubicBezTo>
                    <a:pt x="17" y="44"/>
                    <a:pt x="9" y="45"/>
                    <a:pt x="7" y="43"/>
                  </a:cubicBezTo>
                  <a:cubicBezTo>
                    <a:pt x="4" y="42"/>
                    <a:pt x="3" y="40"/>
                    <a:pt x="2" y="36"/>
                  </a:cubicBezTo>
                  <a:cubicBezTo>
                    <a:pt x="1" y="32"/>
                    <a:pt x="0" y="29"/>
                    <a:pt x="1" y="28"/>
                  </a:cubicBezTo>
                  <a:cubicBezTo>
                    <a:pt x="1" y="28"/>
                    <a:pt x="2" y="26"/>
                    <a:pt x="2" y="28"/>
                  </a:cubicBezTo>
                  <a:cubicBezTo>
                    <a:pt x="3" y="29"/>
                    <a:pt x="4" y="32"/>
                    <a:pt x="5" y="34"/>
                  </a:cubicBezTo>
                  <a:cubicBezTo>
                    <a:pt x="6" y="37"/>
                    <a:pt x="7" y="39"/>
                    <a:pt x="11" y="38"/>
                  </a:cubicBezTo>
                  <a:cubicBezTo>
                    <a:pt x="14" y="38"/>
                    <a:pt x="16" y="38"/>
                    <a:pt x="17" y="38"/>
                  </a:cubicBezTo>
                  <a:cubicBezTo>
                    <a:pt x="18" y="37"/>
                    <a:pt x="18" y="37"/>
                    <a:pt x="17" y="36"/>
                  </a:cubicBezTo>
                  <a:cubicBezTo>
                    <a:pt x="17" y="35"/>
                    <a:pt x="12" y="32"/>
                    <a:pt x="11" y="30"/>
                  </a:cubicBezTo>
                  <a:cubicBezTo>
                    <a:pt x="10" y="28"/>
                    <a:pt x="9" y="25"/>
                    <a:pt x="11" y="23"/>
                  </a:cubicBezTo>
                  <a:cubicBezTo>
                    <a:pt x="13" y="20"/>
                    <a:pt x="14" y="21"/>
                    <a:pt x="15" y="23"/>
                  </a:cubicBezTo>
                  <a:cubicBezTo>
                    <a:pt x="15" y="24"/>
                    <a:pt x="17" y="27"/>
                    <a:pt x="19" y="29"/>
                  </a:cubicBezTo>
                  <a:cubicBezTo>
                    <a:pt x="20" y="31"/>
                    <a:pt x="21" y="31"/>
                    <a:pt x="22" y="32"/>
                  </a:cubicBezTo>
                  <a:cubicBezTo>
                    <a:pt x="23" y="33"/>
                    <a:pt x="23" y="33"/>
                    <a:pt x="23" y="32"/>
                  </a:cubicBezTo>
                  <a:cubicBezTo>
                    <a:pt x="23" y="31"/>
                    <a:pt x="23" y="29"/>
                    <a:pt x="25" y="29"/>
                  </a:cubicBezTo>
                  <a:cubicBezTo>
                    <a:pt x="26" y="29"/>
                    <a:pt x="28" y="29"/>
                    <a:pt x="30" y="30"/>
                  </a:cubicBezTo>
                  <a:cubicBezTo>
                    <a:pt x="31" y="31"/>
                    <a:pt x="32" y="31"/>
                    <a:pt x="32" y="31"/>
                  </a:cubicBezTo>
                  <a:cubicBezTo>
                    <a:pt x="32" y="31"/>
                    <a:pt x="31" y="29"/>
                    <a:pt x="29" y="28"/>
                  </a:cubicBezTo>
                  <a:cubicBezTo>
                    <a:pt x="27" y="27"/>
                    <a:pt x="25" y="25"/>
                    <a:pt x="24" y="25"/>
                  </a:cubicBezTo>
                  <a:cubicBezTo>
                    <a:pt x="23" y="25"/>
                    <a:pt x="22" y="23"/>
                    <a:pt x="22" y="22"/>
                  </a:cubicBezTo>
                  <a:cubicBezTo>
                    <a:pt x="23" y="22"/>
                    <a:pt x="23" y="21"/>
                    <a:pt x="25" y="22"/>
                  </a:cubicBezTo>
                  <a:close/>
                  <a:moveTo>
                    <a:pt x="72" y="25"/>
                  </a:moveTo>
                  <a:cubicBezTo>
                    <a:pt x="72" y="25"/>
                    <a:pt x="72" y="26"/>
                    <a:pt x="71" y="26"/>
                  </a:cubicBezTo>
                  <a:cubicBezTo>
                    <a:pt x="71" y="27"/>
                    <a:pt x="70" y="26"/>
                    <a:pt x="70" y="26"/>
                  </a:cubicBezTo>
                  <a:cubicBezTo>
                    <a:pt x="70" y="26"/>
                    <a:pt x="71" y="25"/>
                    <a:pt x="72" y="25"/>
                  </a:cubicBezTo>
                  <a:close/>
                  <a:moveTo>
                    <a:pt x="69" y="17"/>
                  </a:moveTo>
                  <a:cubicBezTo>
                    <a:pt x="69" y="16"/>
                    <a:pt x="69" y="16"/>
                    <a:pt x="68" y="16"/>
                  </a:cubicBezTo>
                  <a:cubicBezTo>
                    <a:pt x="67" y="17"/>
                    <a:pt x="67" y="17"/>
                    <a:pt x="68" y="17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49" y="27"/>
                  </a:moveTo>
                  <a:cubicBezTo>
                    <a:pt x="49" y="28"/>
                    <a:pt x="50" y="29"/>
                    <a:pt x="49" y="30"/>
                  </a:cubicBezTo>
                  <a:cubicBezTo>
                    <a:pt x="48" y="30"/>
                    <a:pt x="47" y="30"/>
                    <a:pt x="46" y="28"/>
                  </a:cubicBezTo>
                  <a:cubicBezTo>
                    <a:pt x="44" y="27"/>
                    <a:pt x="45" y="26"/>
                    <a:pt x="46" y="26"/>
                  </a:cubicBezTo>
                  <a:cubicBezTo>
                    <a:pt x="48" y="26"/>
                    <a:pt x="49" y="26"/>
                    <a:pt x="49" y="27"/>
                  </a:cubicBezTo>
                  <a:close/>
                  <a:moveTo>
                    <a:pt x="52" y="27"/>
                  </a:moveTo>
                  <a:cubicBezTo>
                    <a:pt x="52" y="26"/>
                    <a:pt x="53" y="26"/>
                    <a:pt x="53" y="27"/>
                  </a:cubicBezTo>
                  <a:cubicBezTo>
                    <a:pt x="53" y="28"/>
                    <a:pt x="52" y="28"/>
                    <a:pt x="52" y="28"/>
                  </a:cubicBezTo>
                  <a:cubicBezTo>
                    <a:pt x="52" y="28"/>
                    <a:pt x="52" y="27"/>
                    <a:pt x="52" y="27"/>
                  </a:cubicBezTo>
                  <a:close/>
                  <a:moveTo>
                    <a:pt x="52" y="22"/>
                  </a:moveTo>
                  <a:cubicBezTo>
                    <a:pt x="53" y="22"/>
                    <a:pt x="49" y="23"/>
                    <a:pt x="49" y="23"/>
                  </a:cubicBezTo>
                  <a:cubicBezTo>
                    <a:pt x="48" y="23"/>
                    <a:pt x="48" y="21"/>
                    <a:pt x="49" y="21"/>
                  </a:cubicBezTo>
                  <a:cubicBezTo>
                    <a:pt x="50" y="21"/>
                    <a:pt x="52" y="21"/>
                    <a:pt x="52" y="22"/>
                  </a:cubicBezTo>
                  <a:close/>
                  <a:moveTo>
                    <a:pt x="58" y="24"/>
                  </a:moveTo>
                  <a:cubicBezTo>
                    <a:pt x="58" y="24"/>
                    <a:pt x="59" y="24"/>
                    <a:pt x="60" y="25"/>
                  </a:cubicBezTo>
                  <a:cubicBezTo>
                    <a:pt x="61" y="26"/>
                    <a:pt x="60" y="26"/>
                    <a:pt x="59" y="26"/>
                  </a:cubicBezTo>
                  <a:cubicBezTo>
                    <a:pt x="58" y="26"/>
                    <a:pt x="57" y="26"/>
                    <a:pt x="57" y="25"/>
                  </a:cubicBezTo>
                  <a:cubicBezTo>
                    <a:pt x="57" y="24"/>
                    <a:pt x="57" y="24"/>
                    <a:pt x="58" y="24"/>
                  </a:cubicBezTo>
                  <a:close/>
                  <a:moveTo>
                    <a:pt x="36" y="8"/>
                  </a:moveTo>
                  <a:cubicBezTo>
                    <a:pt x="38" y="7"/>
                    <a:pt x="39" y="8"/>
                    <a:pt x="40" y="7"/>
                  </a:cubicBezTo>
                  <a:cubicBezTo>
                    <a:pt x="41" y="6"/>
                    <a:pt x="43" y="6"/>
                    <a:pt x="43" y="7"/>
                  </a:cubicBezTo>
                  <a:cubicBezTo>
                    <a:pt x="42" y="9"/>
                    <a:pt x="41" y="10"/>
                    <a:pt x="42" y="11"/>
                  </a:cubicBezTo>
                  <a:cubicBezTo>
                    <a:pt x="44" y="11"/>
                    <a:pt x="46" y="11"/>
                    <a:pt x="48" y="10"/>
                  </a:cubicBezTo>
                  <a:cubicBezTo>
                    <a:pt x="50" y="8"/>
                    <a:pt x="55" y="4"/>
                    <a:pt x="57" y="4"/>
                  </a:cubicBezTo>
                  <a:cubicBezTo>
                    <a:pt x="58" y="3"/>
                    <a:pt x="60" y="4"/>
                    <a:pt x="60" y="4"/>
                  </a:cubicBezTo>
                  <a:cubicBezTo>
                    <a:pt x="60" y="5"/>
                    <a:pt x="61" y="8"/>
                    <a:pt x="59" y="9"/>
                  </a:cubicBezTo>
                  <a:cubicBezTo>
                    <a:pt x="57" y="10"/>
                    <a:pt x="55" y="11"/>
                    <a:pt x="55" y="11"/>
                  </a:cubicBezTo>
                  <a:cubicBezTo>
                    <a:pt x="54" y="12"/>
                    <a:pt x="53" y="12"/>
                    <a:pt x="55" y="13"/>
                  </a:cubicBezTo>
                  <a:cubicBezTo>
                    <a:pt x="56" y="13"/>
                    <a:pt x="60" y="14"/>
                    <a:pt x="62" y="15"/>
                  </a:cubicBezTo>
                  <a:cubicBezTo>
                    <a:pt x="63" y="15"/>
                    <a:pt x="65" y="15"/>
                    <a:pt x="66" y="14"/>
                  </a:cubicBezTo>
                  <a:cubicBezTo>
                    <a:pt x="67" y="14"/>
                    <a:pt x="71" y="14"/>
                    <a:pt x="73" y="15"/>
                  </a:cubicBezTo>
                  <a:cubicBezTo>
                    <a:pt x="74" y="15"/>
                    <a:pt x="75" y="17"/>
                    <a:pt x="74" y="18"/>
                  </a:cubicBezTo>
                  <a:cubicBezTo>
                    <a:pt x="73" y="19"/>
                    <a:pt x="67" y="19"/>
                    <a:pt x="66" y="19"/>
                  </a:cubicBezTo>
                  <a:cubicBezTo>
                    <a:pt x="65" y="18"/>
                    <a:pt x="63" y="19"/>
                    <a:pt x="62" y="20"/>
                  </a:cubicBezTo>
                  <a:cubicBezTo>
                    <a:pt x="61" y="21"/>
                    <a:pt x="60" y="22"/>
                    <a:pt x="61" y="23"/>
                  </a:cubicBezTo>
                  <a:cubicBezTo>
                    <a:pt x="62" y="23"/>
                    <a:pt x="64" y="25"/>
                    <a:pt x="67" y="24"/>
                  </a:cubicBezTo>
                  <a:cubicBezTo>
                    <a:pt x="69" y="24"/>
                    <a:pt x="72" y="23"/>
                    <a:pt x="74" y="23"/>
                  </a:cubicBezTo>
                  <a:cubicBezTo>
                    <a:pt x="76" y="23"/>
                    <a:pt x="78" y="24"/>
                    <a:pt x="78" y="25"/>
                  </a:cubicBezTo>
                  <a:cubicBezTo>
                    <a:pt x="77" y="25"/>
                    <a:pt x="74" y="29"/>
                    <a:pt x="71" y="29"/>
                  </a:cubicBezTo>
                  <a:cubicBezTo>
                    <a:pt x="69" y="29"/>
                    <a:pt x="65" y="27"/>
                    <a:pt x="62" y="28"/>
                  </a:cubicBezTo>
                  <a:cubicBezTo>
                    <a:pt x="59" y="29"/>
                    <a:pt x="58" y="29"/>
                    <a:pt x="57" y="29"/>
                  </a:cubicBezTo>
                  <a:cubicBezTo>
                    <a:pt x="56" y="29"/>
                    <a:pt x="51" y="32"/>
                    <a:pt x="51" y="33"/>
                  </a:cubicBezTo>
                  <a:cubicBezTo>
                    <a:pt x="50" y="35"/>
                    <a:pt x="54" y="38"/>
                    <a:pt x="55" y="41"/>
                  </a:cubicBezTo>
                  <a:cubicBezTo>
                    <a:pt x="56" y="45"/>
                    <a:pt x="57" y="52"/>
                    <a:pt x="55" y="54"/>
                  </a:cubicBezTo>
                  <a:cubicBezTo>
                    <a:pt x="52" y="55"/>
                    <a:pt x="46" y="51"/>
                    <a:pt x="43" y="44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3" y="37"/>
                    <a:pt x="45" y="40"/>
                  </a:cubicBezTo>
                  <a:cubicBezTo>
                    <a:pt x="47" y="43"/>
                    <a:pt x="49" y="46"/>
                    <a:pt x="50" y="46"/>
                  </a:cubicBezTo>
                  <a:cubicBezTo>
                    <a:pt x="51" y="47"/>
                    <a:pt x="52" y="45"/>
                    <a:pt x="51" y="44"/>
                  </a:cubicBezTo>
                  <a:cubicBezTo>
                    <a:pt x="51" y="42"/>
                    <a:pt x="49" y="38"/>
                    <a:pt x="48" y="36"/>
                  </a:cubicBezTo>
                  <a:cubicBezTo>
                    <a:pt x="47" y="34"/>
                    <a:pt x="46" y="34"/>
                    <a:pt x="44" y="34"/>
                  </a:cubicBezTo>
                  <a:cubicBezTo>
                    <a:pt x="43" y="34"/>
                    <a:pt x="43" y="32"/>
                    <a:pt x="43" y="31"/>
                  </a:cubicBezTo>
                  <a:cubicBezTo>
                    <a:pt x="43" y="30"/>
                    <a:pt x="38" y="24"/>
                    <a:pt x="34" y="22"/>
                  </a:cubicBezTo>
                  <a:cubicBezTo>
                    <a:pt x="31" y="20"/>
                    <a:pt x="24" y="15"/>
                    <a:pt x="20" y="14"/>
                  </a:cubicBezTo>
                  <a:cubicBezTo>
                    <a:pt x="16" y="12"/>
                    <a:pt x="11" y="12"/>
                    <a:pt x="9" y="13"/>
                  </a:cubicBezTo>
                  <a:cubicBezTo>
                    <a:pt x="7" y="13"/>
                    <a:pt x="3" y="14"/>
                    <a:pt x="2" y="11"/>
                  </a:cubicBezTo>
                  <a:cubicBezTo>
                    <a:pt x="1" y="9"/>
                    <a:pt x="3" y="4"/>
                    <a:pt x="5" y="2"/>
                  </a:cubicBezTo>
                  <a:cubicBezTo>
                    <a:pt x="8" y="0"/>
                    <a:pt x="12" y="1"/>
                    <a:pt x="14" y="1"/>
                  </a:cubicBezTo>
                  <a:cubicBezTo>
                    <a:pt x="15" y="2"/>
                    <a:pt x="16" y="1"/>
                    <a:pt x="17" y="1"/>
                  </a:cubicBezTo>
                  <a:cubicBezTo>
                    <a:pt x="18" y="1"/>
                    <a:pt x="18" y="2"/>
                    <a:pt x="17" y="3"/>
                  </a:cubicBezTo>
                  <a:cubicBezTo>
                    <a:pt x="16" y="5"/>
                    <a:pt x="16" y="6"/>
                    <a:pt x="15" y="7"/>
                  </a:cubicBezTo>
                  <a:cubicBezTo>
                    <a:pt x="14" y="8"/>
                    <a:pt x="15" y="9"/>
                    <a:pt x="16" y="9"/>
                  </a:cubicBezTo>
                  <a:cubicBezTo>
                    <a:pt x="17" y="9"/>
                    <a:pt x="31" y="17"/>
                    <a:pt x="34" y="19"/>
                  </a:cubicBezTo>
                  <a:cubicBezTo>
                    <a:pt x="37" y="21"/>
                    <a:pt x="40" y="24"/>
                    <a:pt x="41" y="24"/>
                  </a:cubicBezTo>
                  <a:cubicBezTo>
                    <a:pt x="42" y="24"/>
                    <a:pt x="43" y="23"/>
                    <a:pt x="44" y="22"/>
                  </a:cubicBezTo>
                  <a:cubicBezTo>
                    <a:pt x="44" y="22"/>
                    <a:pt x="45" y="21"/>
                    <a:pt x="43" y="21"/>
                  </a:cubicBezTo>
                  <a:cubicBezTo>
                    <a:pt x="41" y="21"/>
                    <a:pt x="40" y="21"/>
                    <a:pt x="40" y="20"/>
                  </a:cubicBezTo>
                  <a:cubicBezTo>
                    <a:pt x="41" y="19"/>
                    <a:pt x="44" y="18"/>
                    <a:pt x="46" y="18"/>
                  </a:cubicBezTo>
                  <a:cubicBezTo>
                    <a:pt x="48" y="18"/>
                    <a:pt x="50" y="17"/>
                    <a:pt x="51" y="16"/>
                  </a:cubicBezTo>
                  <a:cubicBezTo>
                    <a:pt x="51" y="16"/>
                    <a:pt x="52" y="18"/>
                    <a:pt x="51" y="18"/>
                  </a:cubicBezTo>
                  <a:cubicBezTo>
                    <a:pt x="51" y="19"/>
                    <a:pt x="55" y="20"/>
                    <a:pt x="55" y="20"/>
                  </a:cubicBezTo>
                  <a:cubicBezTo>
                    <a:pt x="56" y="20"/>
                    <a:pt x="60" y="18"/>
                    <a:pt x="60" y="17"/>
                  </a:cubicBezTo>
                  <a:cubicBezTo>
                    <a:pt x="59" y="17"/>
                    <a:pt x="57" y="15"/>
                    <a:pt x="54" y="15"/>
                  </a:cubicBezTo>
                  <a:cubicBezTo>
                    <a:pt x="50" y="14"/>
                    <a:pt x="49" y="14"/>
                    <a:pt x="45" y="16"/>
                  </a:cubicBezTo>
                  <a:cubicBezTo>
                    <a:pt x="42" y="18"/>
                    <a:pt x="39" y="19"/>
                    <a:pt x="38" y="18"/>
                  </a:cubicBezTo>
                  <a:cubicBezTo>
                    <a:pt x="36" y="18"/>
                    <a:pt x="37" y="17"/>
                    <a:pt x="38" y="16"/>
                  </a:cubicBezTo>
                  <a:cubicBezTo>
                    <a:pt x="39" y="15"/>
                    <a:pt x="41" y="14"/>
                    <a:pt x="39" y="14"/>
                  </a:cubicBezTo>
                  <a:cubicBezTo>
                    <a:pt x="38" y="14"/>
                    <a:pt x="34" y="15"/>
                    <a:pt x="33" y="13"/>
                  </a:cubicBezTo>
                  <a:cubicBezTo>
                    <a:pt x="32" y="11"/>
                    <a:pt x="33" y="9"/>
                    <a:pt x="36" y="8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6" name="îŝḻiḓe">
              <a:extLst>
                <a:ext uri="{FF2B5EF4-FFF2-40B4-BE49-F238E27FC236}">
                  <a16:creationId xmlns:a16="http://schemas.microsoft.com/office/drawing/2014/main" id="{7B924896-28C4-4C81-A071-4A2E0F211C0F}"/>
                </a:ext>
              </a:extLst>
            </p:cNvPr>
            <p:cNvSpPr/>
            <p:nvPr/>
          </p:nvSpPr>
          <p:spPr bwMode="auto">
            <a:xfrm>
              <a:off x="3636423" y="2622250"/>
              <a:ext cx="105139" cy="117989"/>
            </a:xfrm>
            <a:custGeom>
              <a:avLst/>
              <a:gdLst>
                <a:gd name="T0" fmla="*/ 35 w 50"/>
                <a:gd name="T1" fmla="*/ 29 h 56"/>
                <a:gd name="T2" fmla="*/ 23 w 50"/>
                <a:gd name="T3" fmla="*/ 38 h 56"/>
                <a:gd name="T4" fmla="*/ 14 w 50"/>
                <a:gd name="T5" fmla="*/ 47 h 56"/>
                <a:gd name="T6" fmla="*/ 3 w 50"/>
                <a:gd name="T7" fmla="*/ 47 h 56"/>
                <a:gd name="T8" fmla="*/ 0 w 50"/>
                <a:gd name="T9" fmla="*/ 42 h 56"/>
                <a:gd name="T10" fmla="*/ 3 w 50"/>
                <a:gd name="T11" fmla="*/ 39 h 56"/>
                <a:gd name="T12" fmla="*/ 11 w 50"/>
                <a:gd name="T13" fmla="*/ 38 h 56"/>
                <a:gd name="T14" fmla="*/ 21 w 50"/>
                <a:gd name="T15" fmla="*/ 31 h 56"/>
                <a:gd name="T16" fmla="*/ 21 w 50"/>
                <a:gd name="T17" fmla="*/ 29 h 56"/>
                <a:gd name="T18" fmla="*/ 12 w 50"/>
                <a:gd name="T19" fmla="*/ 29 h 56"/>
                <a:gd name="T20" fmla="*/ 7 w 50"/>
                <a:gd name="T21" fmla="*/ 22 h 56"/>
                <a:gd name="T22" fmla="*/ 9 w 50"/>
                <a:gd name="T23" fmla="*/ 16 h 56"/>
                <a:gd name="T24" fmla="*/ 11 w 50"/>
                <a:gd name="T25" fmla="*/ 18 h 56"/>
                <a:gd name="T26" fmla="*/ 18 w 50"/>
                <a:gd name="T27" fmla="*/ 21 h 56"/>
                <a:gd name="T28" fmla="*/ 26 w 50"/>
                <a:gd name="T29" fmla="*/ 21 h 56"/>
                <a:gd name="T30" fmla="*/ 30 w 50"/>
                <a:gd name="T31" fmla="*/ 16 h 56"/>
                <a:gd name="T32" fmla="*/ 32 w 50"/>
                <a:gd name="T33" fmla="*/ 7 h 56"/>
                <a:gd name="T34" fmla="*/ 33 w 50"/>
                <a:gd name="T35" fmla="*/ 1 h 56"/>
                <a:gd name="T36" fmla="*/ 40 w 50"/>
                <a:gd name="T37" fmla="*/ 8 h 56"/>
                <a:gd name="T38" fmla="*/ 41 w 50"/>
                <a:gd name="T39" fmla="*/ 14 h 56"/>
                <a:gd name="T40" fmla="*/ 39 w 50"/>
                <a:gd name="T41" fmla="*/ 20 h 56"/>
                <a:gd name="T42" fmla="*/ 42 w 50"/>
                <a:gd name="T43" fmla="*/ 22 h 56"/>
                <a:gd name="T44" fmla="*/ 49 w 50"/>
                <a:gd name="T45" fmla="*/ 25 h 56"/>
                <a:gd name="T46" fmla="*/ 47 w 50"/>
                <a:gd name="T47" fmla="*/ 29 h 56"/>
                <a:gd name="T48" fmla="*/ 39 w 50"/>
                <a:gd name="T49" fmla="*/ 28 h 56"/>
                <a:gd name="T50" fmla="*/ 35 w 50"/>
                <a:gd name="T51" fmla="*/ 29 h 56"/>
                <a:gd name="T52" fmla="*/ 32 w 50"/>
                <a:gd name="T53" fmla="*/ 42 h 56"/>
                <a:gd name="T54" fmla="*/ 38 w 50"/>
                <a:gd name="T55" fmla="*/ 49 h 56"/>
                <a:gd name="T56" fmla="*/ 38 w 50"/>
                <a:gd name="T57" fmla="*/ 54 h 56"/>
                <a:gd name="T58" fmla="*/ 33 w 50"/>
                <a:gd name="T59" fmla="*/ 55 h 56"/>
                <a:gd name="T60" fmla="*/ 29 w 50"/>
                <a:gd name="T61" fmla="*/ 49 h 56"/>
                <a:gd name="T62" fmla="*/ 30 w 50"/>
                <a:gd name="T63" fmla="*/ 43 h 56"/>
                <a:gd name="T64" fmla="*/ 32 w 50"/>
                <a:gd name="T65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" h="56">
                  <a:moveTo>
                    <a:pt x="35" y="29"/>
                  </a:moveTo>
                  <a:cubicBezTo>
                    <a:pt x="33" y="30"/>
                    <a:pt x="27" y="35"/>
                    <a:pt x="23" y="38"/>
                  </a:cubicBezTo>
                  <a:cubicBezTo>
                    <a:pt x="19" y="42"/>
                    <a:pt x="16" y="46"/>
                    <a:pt x="14" y="47"/>
                  </a:cubicBezTo>
                  <a:cubicBezTo>
                    <a:pt x="12" y="47"/>
                    <a:pt x="6" y="48"/>
                    <a:pt x="3" y="47"/>
                  </a:cubicBezTo>
                  <a:cubicBezTo>
                    <a:pt x="0" y="46"/>
                    <a:pt x="0" y="43"/>
                    <a:pt x="0" y="42"/>
                  </a:cubicBezTo>
                  <a:cubicBezTo>
                    <a:pt x="1" y="41"/>
                    <a:pt x="2" y="39"/>
                    <a:pt x="3" y="39"/>
                  </a:cubicBezTo>
                  <a:cubicBezTo>
                    <a:pt x="4" y="39"/>
                    <a:pt x="6" y="41"/>
                    <a:pt x="11" y="38"/>
                  </a:cubicBezTo>
                  <a:cubicBezTo>
                    <a:pt x="15" y="36"/>
                    <a:pt x="20" y="33"/>
                    <a:pt x="21" y="31"/>
                  </a:cubicBezTo>
                  <a:cubicBezTo>
                    <a:pt x="22" y="30"/>
                    <a:pt x="23" y="28"/>
                    <a:pt x="21" y="29"/>
                  </a:cubicBezTo>
                  <a:cubicBezTo>
                    <a:pt x="20" y="29"/>
                    <a:pt x="14" y="29"/>
                    <a:pt x="12" y="29"/>
                  </a:cubicBezTo>
                  <a:cubicBezTo>
                    <a:pt x="10" y="28"/>
                    <a:pt x="7" y="26"/>
                    <a:pt x="7" y="22"/>
                  </a:cubicBezTo>
                  <a:cubicBezTo>
                    <a:pt x="7" y="18"/>
                    <a:pt x="8" y="17"/>
                    <a:pt x="9" y="16"/>
                  </a:cubicBezTo>
                  <a:cubicBezTo>
                    <a:pt x="10" y="15"/>
                    <a:pt x="11" y="16"/>
                    <a:pt x="11" y="18"/>
                  </a:cubicBezTo>
                  <a:cubicBezTo>
                    <a:pt x="12" y="19"/>
                    <a:pt x="16" y="21"/>
                    <a:pt x="18" y="21"/>
                  </a:cubicBezTo>
                  <a:cubicBezTo>
                    <a:pt x="21" y="22"/>
                    <a:pt x="25" y="21"/>
                    <a:pt x="26" y="21"/>
                  </a:cubicBezTo>
                  <a:cubicBezTo>
                    <a:pt x="27" y="21"/>
                    <a:pt x="29" y="18"/>
                    <a:pt x="30" y="16"/>
                  </a:cubicBezTo>
                  <a:cubicBezTo>
                    <a:pt x="30" y="14"/>
                    <a:pt x="32" y="9"/>
                    <a:pt x="32" y="7"/>
                  </a:cubicBezTo>
                  <a:cubicBezTo>
                    <a:pt x="32" y="4"/>
                    <a:pt x="31" y="2"/>
                    <a:pt x="33" y="1"/>
                  </a:cubicBezTo>
                  <a:cubicBezTo>
                    <a:pt x="35" y="0"/>
                    <a:pt x="39" y="5"/>
                    <a:pt x="40" y="8"/>
                  </a:cubicBezTo>
                  <a:cubicBezTo>
                    <a:pt x="42" y="11"/>
                    <a:pt x="42" y="11"/>
                    <a:pt x="41" y="14"/>
                  </a:cubicBezTo>
                  <a:cubicBezTo>
                    <a:pt x="40" y="17"/>
                    <a:pt x="39" y="18"/>
                    <a:pt x="39" y="20"/>
                  </a:cubicBezTo>
                  <a:cubicBezTo>
                    <a:pt x="39" y="21"/>
                    <a:pt x="39" y="22"/>
                    <a:pt x="42" y="22"/>
                  </a:cubicBezTo>
                  <a:cubicBezTo>
                    <a:pt x="44" y="21"/>
                    <a:pt x="48" y="22"/>
                    <a:pt x="49" y="25"/>
                  </a:cubicBezTo>
                  <a:cubicBezTo>
                    <a:pt x="50" y="27"/>
                    <a:pt x="50" y="29"/>
                    <a:pt x="47" y="29"/>
                  </a:cubicBezTo>
                  <a:cubicBezTo>
                    <a:pt x="45" y="29"/>
                    <a:pt x="41" y="28"/>
                    <a:pt x="39" y="28"/>
                  </a:cubicBezTo>
                  <a:cubicBezTo>
                    <a:pt x="37" y="27"/>
                    <a:pt x="36" y="27"/>
                    <a:pt x="35" y="29"/>
                  </a:cubicBezTo>
                  <a:close/>
                  <a:moveTo>
                    <a:pt x="32" y="42"/>
                  </a:moveTo>
                  <a:cubicBezTo>
                    <a:pt x="33" y="43"/>
                    <a:pt x="37" y="46"/>
                    <a:pt x="38" y="49"/>
                  </a:cubicBezTo>
                  <a:cubicBezTo>
                    <a:pt x="39" y="51"/>
                    <a:pt x="40" y="52"/>
                    <a:pt x="38" y="54"/>
                  </a:cubicBezTo>
                  <a:cubicBezTo>
                    <a:pt x="36" y="56"/>
                    <a:pt x="34" y="56"/>
                    <a:pt x="33" y="55"/>
                  </a:cubicBezTo>
                  <a:cubicBezTo>
                    <a:pt x="32" y="55"/>
                    <a:pt x="30" y="52"/>
                    <a:pt x="29" y="49"/>
                  </a:cubicBezTo>
                  <a:cubicBezTo>
                    <a:pt x="28" y="45"/>
                    <a:pt x="29" y="43"/>
                    <a:pt x="30" y="43"/>
                  </a:cubicBezTo>
                  <a:cubicBezTo>
                    <a:pt x="31" y="42"/>
                    <a:pt x="31" y="42"/>
                    <a:pt x="32" y="42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7" name="ïsḻîḓe">
              <a:extLst>
                <a:ext uri="{FF2B5EF4-FFF2-40B4-BE49-F238E27FC236}">
                  <a16:creationId xmlns:a16="http://schemas.microsoft.com/office/drawing/2014/main" id="{CCC94FBF-4927-4978-B3E4-9F27BD3D6686}"/>
                </a:ext>
              </a:extLst>
            </p:cNvPr>
            <p:cNvSpPr/>
            <p:nvPr/>
          </p:nvSpPr>
          <p:spPr bwMode="auto">
            <a:xfrm>
              <a:off x="3194841" y="2594213"/>
              <a:ext cx="114484" cy="151867"/>
            </a:xfrm>
            <a:custGeom>
              <a:avLst/>
              <a:gdLst>
                <a:gd name="T0" fmla="*/ 18 w 54"/>
                <a:gd name="T1" fmla="*/ 64 h 72"/>
                <a:gd name="T2" fmla="*/ 2 w 54"/>
                <a:gd name="T3" fmla="*/ 46 h 72"/>
                <a:gd name="T4" fmla="*/ 10 w 54"/>
                <a:gd name="T5" fmla="*/ 42 h 72"/>
                <a:gd name="T6" fmla="*/ 18 w 54"/>
                <a:gd name="T7" fmla="*/ 34 h 72"/>
                <a:gd name="T8" fmla="*/ 14 w 54"/>
                <a:gd name="T9" fmla="*/ 28 h 72"/>
                <a:gd name="T10" fmla="*/ 7 w 54"/>
                <a:gd name="T11" fmla="*/ 20 h 72"/>
                <a:gd name="T12" fmla="*/ 13 w 54"/>
                <a:gd name="T13" fmla="*/ 16 h 72"/>
                <a:gd name="T14" fmla="*/ 14 w 54"/>
                <a:gd name="T15" fmla="*/ 6 h 72"/>
                <a:gd name="T16" fmla="*/ 20 w 54"/>
                <a:gd name="T17" fmla="*/ 11 h 72"/>
                <a:gd name="T18" fmla="*/ 24 w 54"/>
                <a:gd name="T19" fmla="*/ 6 h 72"/>
                <a:gd name="T20" fmla="*/ 27 w 54"/>
                <a:gd name="T21" fmla="*/ 2 h 72"/>
                <a:gd name="T22" fmla="*/ 24 w 54"/>
                <a:gd name="T23" fmla="*/ 22 h 72"/>
                <a:gd name="T24" fmla="*/ 27 w 54"/>
                <a:gd name="T25" fmla="*/ 27 h 72"/>
                <a:gd name="T26" fmla="*/ 46 w 54"/>
                <a:gd name="T27" fmla="*/ 20 h 72"/>
                <a:gd name="T28" fmla="*/ 53 w 54"/>
                <a:gd name="T29" fmla="*/ 49 h 72"/>
                <a:gd name="T30" fmla="*/ 43 w 54"/>
                <a:gd name="T31" fmla="*/ 60 h 72"/>
                <a:gd name="T32" fmla="*/ 41 w 54"/>
                <a:gd name="T33" fmla="*/ 68 h 72"/>
                <a:gd name="T34" fmla="*/ 33 w 54"/>
                <a:gd name="T35" fmla="*/ 67 h 72"/>
                <a:gd name="T36" fmla="*/ 25 w 54"/>
                <a:gd name="T37" fmla="*/ 63 h 72"/>
                <a:gd name="T38" fmla="*/ 18 w 54"/>
                <a:gd name="T39" fmla="*/ 57 h 72"/>
                <a:gd name="T40" fmla="*/ 36 w 54"/>
                <a:gd name="T41" fmla="*/ 50 h 72"/>
                <a:gd name="T42" fmla="*/ 35 w 54"/>
                <a:gd name="T43" fmla="*/ 51 h 72"/>
                <a:gd name="T44" fmla="*/ 28 w 54"/>
                <a:gd name="T45" fmla="*/ 35 h 72"/>
                <a:gd name="T46" fmla="*/ 36 w 54"/>
                <a:gd name="T47" fmla="*/ 36 h 72"/>
                <a:gd name="T48" fmla="*/ 37 w 54"/>
                <a:gd name="T49" fmla="*/ 45 h 72"/>
                <a:gd name="T50" fmla="*/ 41 w 54"/>
                <a:gd name="T51" fmla="*/ 51 h 72"/>
                <a:gd name="T52" fmla="*/ 49 w 54"/>
                <a:gd name="T53" fmla="*/ 52 h 72"/>
                <a:gd name="T54" fmla="*/ 48 w 54"/>
                <a:gd name="T55" fmla="*/ 23 h 72"/>
                <a:gd name="T56" fmla="*/ 26 w 54"/>
                <a:gd name="T57" fmla="*/ 31 h 72"/>
                <a:gd name="T58" fmla="*/ 22 w 54"/>
                <a:gd name="T59" fmla="*/ 40 h 72"/>
                <a:gd name="T60" fmla="*/ 22 w 54"/>
                <a:gd name="T61" fmla="*/ 52 h 72"/>
                <a:gd name="T62" fmla="*/ 30 w 54"/>
                <a:gd name="T63" fmla="*/ 42 h 72"/>
                <a:gd name="T64" fmla="*/ 25 w 54"/>
                <a:gd name="T65" fmla="*/ 47 h 72"/>
                <a:gd name="T66" fmla="*/ 18 w 54"/>
                <a:gd name="T67" fmla="*/ 48 h 72"/>
                <a:gd name="T68" fmla="*/ 16 w 54"/>
                <a:gd name="T69" fmla="*/ 45 h 72"/>
                <a:gd name="T70" fmla="*/ 18 w 54"/>
                <a:gd name="T71" fmla="*/ 54 h 72"/>
                <a:gd name="T72" fmla="*/ 26 w 54"/>
                <a:gd name="T73" fmla="*/ 56 h 72"/>
                <a:gd name="T74" fmla="*/ 30 w 54"/>
                <a:gd name="T75" fmla="*/ 55 h 72"/>
                <a:gd name="T76" fmla="*/ 26 w 54"/>
                <a:gd name="T77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72">
                  <a:moveTo>
                    <a:pt x="18" y="57"/>
                  </a:moveTo>
                  <a:cubicBezTo>
                    <a:pt x="18" y="58"/>
                    <a:pt x="18" y="63"/>
                    <a:pt x="18" y="64"/>
                  </a:cubicBezTo>
                  <a:cubicBezTo>
                    <a:pt x="17" y="65"/>
                    <a:pt x="11" y="66"/>
                    <a:pt x="8" y="63"/>
                  </a:cubicBezTo>
                  <a:cubicBezTo>
                    <a:pt x="4" y="59"/>
                    <a:pt x="0" y="51"/>
                    <a:pt x="2" y="46"/>
                  </a:cubicBezTo>
                  <a:cubicBezTo>
                    <a:pt x="3" y="41"/>
                    <a:pt x="5" y="39"/>
                    <a:pt x="7" y="40"/>
                  </a:cubicBezTo>
                  <a:cubicBezTo>
                    <a:pt x="9" y="40"/>
                    <a:pt x="9" y="41"/>
                    <a:pt x="10" y="42"/>
                  </a:cubicBezTo>
                  <a:cubicBezTo>
                    <a:pt x="10" y="42"/>
                    <a:pt x="12" y="41"/>
                    <a:pt x="13" y="39"/>
                  </a:cubicBezTo>
                  <a:cubicBezTo>
                    <a:pt x="15" y="38"/>
                    <a:pt x="18" y="35"/>
                    <a:pt x="18" y="34"/>
                  </a:cubicBezTo>
                  <a:cubicBezTo>
                    <a:pt x="18" y="33"/>
                    <a:pt x="17" y="30"/>
                    <a:pt x="16" y="29"/>
                  </a:cubicBezTo>
                  <a:cubicBezTo>
                    <a:pt x="16" y="28"/>
                    <a:pt x="16" y="27"/>
                    <a:pt x="14" y="28"/>
                  </a:cubicBezTo>
                  <a:cubicBezTo>
                    <a:pt x="12" y="28"/>
                    <a:pt x="7" y="28"/>
                    <a:pt x="4" y="23"/>
                  </a:cubicBezTo>
                  <a:cubicBezTo>
                    <a:pt x="2" y="18"/>
                    <a:pt x="5" y="20"/>
                    <a:pt x="7" y="20"/>
                  </a:cubicBezTo>
                  <a:cubicBezTo>
                    <a:pt x="8" y="21"/>
                    <a:pt x="10" y="21"/>
                    <a:pt x="11" y="19"/>
                  </a:cubicBezTo>
                  <a:cubicBezTo>
                    <a:pt x="13" y="18"/>
                    <a:pt x="14" y="19"/>
                    <a:pt x="13" y="16"/>
                  </a:cubicBezTo>
                  <a:cubicBezTo>
                    <a:pt x="13" y="13"/>
                    <a:pt x="13" y="10"/>
                    <a:pt x="13" y="9"/>
                  </a:cubicBezTo>
                  <a:cubicBezTo>
                    <a:pt x="14" y="7"/>
                    <a:pt x="14" y="7"/>
                    <a:pt x="14" y="6"/>
                  </a:cubicBezTo>
                  <a:cubicBezTo>
                    <a:pt x="14" y="5"/>
                    <a:pt x="17" y="2"/>
                    <a:pt x="18" y="4"/>
                  </a:cubicBezTo>
                  <a:cubicBezTo>
                    <a:pt x="18" y="7"/>
                    <a:pt x="20" y="9"/>
                    <a:pt x="20" y="11"/>
                  </a:cubicBezTo>
                  <a:cubicBezTo>
                    <a:pt x="20" y="12"/>
                    <a:pt x="21" y="12"/>
                    <a:pt x="22" y="11"/>
                  </a:cubicBezTo>
                  <a:cubicBezTo>
                    <a:pt x="23" y="10"/>
                    <a:pt x="25" y="8"/>
                    <a:pt x="24" y="6"/>
                  </a:cubicBezTo>
                  <a:cubicBezTo>
                    <a:pt x="24" y="5"/>
                    <a:pt x="22" y="2"/>
                    <a:pt x="23" y="2"/>
                  </a:cubicBezTo>
                  <a:cubicBezTo>
                    <a:pt x="23" y="1"/>
                    <a:pt x="25" y="0"/>
                    <a:pt x="27" y="2"/>
                  </a:cubicBezTo>
                  <a:cubicBezTo>
                    <a:pt x="29" y="4"/>
                    <a:pt x="33" y="8"/>
                    <a:pt x="31" y="12"/>
                  </a:cubicBezTo>
                  <a:cubicBezTo>
                    <a:pt x="28" y="16"/>
                    <a:pt x="25" y="19"/>
                    <a:pt x="24" y="22"/>
                  </a:cubicBezTo>
                  <a:cubicBezTo>
                    <a:pt x="24" y="24"/>
                    <a:pt x="24" y="25"/>
                    <a:pt x="24" y="26"/>
                  </a:cubicBezTo>
                  <a:cubicBezTo>
                    <a:pt x="25" y="27"/>
                    <a:pt x="26" y="27"/>
                    <a:pt x="27" y="27"/>
                  </a:cubicBezTo>
                  <a:cubicBezTo>
                    <a:pt x="28" y="26"/>
                    <a:pt x="32" y="23"/>
                    <a:pt x="35" y="21"/>
                  </a:cubicBezTo>
                  <a:cubicBezTo>
                    <a:pt x="39" y="19"/>
                    <a:pt x="44" y="19"/>
                    <a:pt x="46" y="20"/>
                  </a:cubicBezTo>
                  <a:cubicBezTo>
                    <a:pt x="49" y="21"/>
                    <a:pt x="52" y="22"/>
                    <a:pt x="53" y="25"/>
                  </a:cubicBezTo>
                  <a:cubicBezTo>
                    <a:pt x="54" y="28"/>
                    <a:pt x="54" y="46"/>
                    <a:pt x="53" y="49"/>
                  </a:cubicBezTo>
                  <a:cubicBezTo>
                    <a:pt x="53" y="52"/>
                    <a:pt x="52" y="57"/>
                    <a:pt x="50" y="58"/>
                  </a:cubicBezTo>
                  <a:cubicBezTo>
                    <a:pt x="47" y="60"/>
                    <a:pt x="44" y="60"/>
                    <a:pt x="43" y="60"/>
                  </a:cubicBezTo>
                  <a:cubicBezTo>
                    <a:pt x="41" y="59"/>
                    <a:pt x="39" y="59"/>
                    <a:pt x="39" y="60"/>
                  </a:cubicBezTo>
                  <a:cubicBezTo>
                    <a:pt x="40" y="62"/>
                    <a:pt x="42" y="66"/>
                    <a:pt x="41" y="68"/>
                  </a:cubicBezTo>
                  <a:cubicBezTo>
                    <a:pt x="39" y="71"/>
                    <a:pt x="38" y="72"/>
                    <a:pt x="36" y="72"/>
                  </a:cubicBezTo>
                  <a:cubicBezTo>
                    <a:pt x="34" y="71"/>
                    <a:pt x="33" y="68"/>
                    <a:pt x="33" y="67"/>
                  </a:cubicBezTo>
                  <a:cubicBezTo>
                    <a:pt x="33" y="65"/>
                    <a:pt x="33" y="63"/>
                    <a:pt x="32" y="64"/>
                  </a:cubicBezTo>
                  <a:cubicBezTo>
                    <a:pt x="30" y="65"/>
                    <a:pt x="26" y="66"/>
                    <a:pt x="25" y="63"/>
                  </a:cubicBezTo>
                  <a:cubicBezTo>
                    <a:pt x="24" y="60"/>
                    <a:pt x="24" y="57"/>
                    <a:pt x="24" y="57"/>
                  </a:cubicBezTo>
                  <a:cubicBezTo>
                    <a:pt x="24" y="57"/>
                    <a:pt x="19" y="56"/>
                    <a:pt x="18" y="57"/>
                  </a:cubicBezTo>
                  <a:close/>
                  <a:moveTo>
                    <a:pt x="35" y="51"/>
                  </a:moveTo>
                  <a:cubicBezTo>
                    <a:pt x="35" y="50"/>
                    <a:pt x="35" y="50"/>
                    <a:pt x="36" y="50"/>
                  </a:cubicBezTo>
                  <a:cubicBezTo>
                    <a:pt x="36" y="51"/>
                    <a:pt x="37" y="51"/>
                    <a:pt x="36" y="51"/>
                  </a:cubicBezTo>
                  <a:cubicBezTo>
                    <a:pt x="36" y="52"/>
                    <a:pt x="36" y="51"/>
                    <a:pt x="35" y="51"/>
                  </a:cubicBezTo>
                  <a:close/>
                  <a:moveTo>
                    <a:pt x="24" y="41"/>
                  </a:moveTo>
                  <a:cubicBezTo>
                    <a:pt x="25" y="40"/>
                    <a:pt x="27" y="37"/>
                    <a:pt x="28" y="35"/>
                  </a:cubicBezTo>
                  <a:cubicBezTo>
                    <a:pt x="29" y="34"/>
                    <a:pt x="30" y="32"/>
                    <a:pt x="33" y="32"/>
                  </a:cubicBezTo>
                  <a:cubicBezTo>
                    <a:pt x="36" y="33"/>
                    <a:pt x="38" y="34"/>
                    <a:pt x="36" y="36"/>
                  </a:cubicBezTo>
                  <a:cubicBezTo>
                    <a:pt x="34" y="39"/>
                    <a:pt x="33" y="40"/>
                    <a:pt x="34" y="41"/>
                  </a:cubicBezTo>
                  <a:cubicBezTo>
                    <a:pt x="36" y="42"/>
                    <a:pt x="38" y="43"/>
                    <a:pt x="37" y="45"/>
                  </a:cubicBezTo>
                  <a:cubicBezTo>
                    <a:pt x="36" y="47"/>
                    <a:pt x="36" y="47"/>
                    <a:pt x="37" y="48"/>
                  </a:cubicBezTo>
                  <a:cubicBezTo>
                    <a:pt x="38" y="48"/>
                    <a:pt x="41" y="49"/>
                    <a:pt x="41" y="51"/>
                  </a:cubicBezTo>
                  <a:cubicBezTo>
                    <a:pt x="41" y="53"/>
                    <a:pt x="40" y="54"/>
                    <a:pt x="42" y="54"/>
                  </a:cubicBezTo>
                  <a:cubicBezTo>
                    <a:pt x="44" y="55"/>
                    <a:pt x="48" y="54"/>
                    <a:pt x="49" y="52"/>
                  </a:cubicBezTo>
                  <a:cubicBezTo>
                    <a:pt x="50" y="49"/>
                    <a:pt x="51" y="44"/>
                    <a:pt x="51" y="38"/>
                  </a:cubicBezTo>
                  <a:cubicBezTo>
                    <a:pt x="50" y="31"/>
                    <a:pt x="50" y="25"/>
                    <a:pt x="48" y="23"/>
                  </a:cubicBezTo>
                  <a:cubicBezTo>
                    <a:pt x="45" y="21"/>
                    <a:pt x="41" y="21"/>
                    <a:pt x="37" y="23"/>
                  </a:cubicBezTo>
                  <a:cubicBezTo>
                    <a:pt x="34" y="25"/>
                    <a:pt x="27" y="29"/>
                    <a:pt x="26" y="31"/>
                  </a:cubicBezTo>
                  <a:cubicBezTo>
                    <a:pt x="25" y="33"/>
                    <a:pt x="21" y="35"/>
                    <a:pt x="21" y="37"/>
                  </a:cubicBezTo>
                  <a:cubicBezTo>
                    <a:pt x="21" y="39"/>
                    <a:pt x="22" y="39"/>
                    <a:pt x="22" y="40"/>
                  </a:cubicBezTo>
                  <a:cubicBezTo>
                    <a:pt x="23" y="41"/>
                    <a:pt x="24" y="42"/>
                    <a:pt x="24" y="41"/>
                  </a:cubicBezTo>
                  <a:close/>
                  <a:moveTo>
                    <a:pt x="22" y="52"/>
                  </a:moveTo>
                  <a:cubicBezTo>
                    <a:pt x="23" y="52"/>
                    <a:pt x="26" y="51"/>
                    <a:pt x="28" y="48"/>
                  </a:cubicBezTo>
                  <a:cubicBezTo>
                    <a:pt x="29" y="45"/>
                    <a:pt x="30" y="43"/>
                    <a:pt x="30" y="42"/>
                  </a:cubicBezTo>
                  <a:cubicBezTo>
                    <a:pt x="30" y="40"/>
                    <a:pt x="30" y="39"/>
                    <a:pt x="29" y="41"/>
                  </a:cubicBezTo>
                  <a:cubicBezTo>
                    <a:pt x="28" y="43"/>
                    <a:pt x="26" y="45"/>
                    <a:pt x="25" y="47"/>
                  </a:cubicBezTo>
                  <a:cubicBezTo>
                    <a:pt x="25" y="49"/>
                    <a:pt x="23" y="51"/>
                    <a:pt x="22" y="51"/>
                  </a:cubicBezTo>
                  <a:cubicBezTo>
                    <a:pt x="20" y="51"/>
                    <a:pt x="18" y="49"/>
                    <a:pt x="18" y="48"/>
                  </a:cubicBezTo>
                  <a:cubicBezTo>
                    <a:pt x="18" y="47"/>
                    <a:pt x="18" y="46"/>
                    <a:pt x="18" y="45"/>
                  </a:cubicBezTo>
                  <a:cubicBezTo>
                    <a:pt x="18" y="43"/>
                    <a:pt x="17" y="43"/>
                    <a:pt x="16" y="45"/>
                  </a:cubicBezTo>
                  <a:cubicBezTo>
                    <a:pt x="15" y="48"/>
                    <a:pt x="15" y="48"/>
                    <a:pt x="16" y="50"/>
                  </a:cubicBezTo>
                  <a:cubicBezTo>
                    <a:pt x="16" y="53"/>
                    <a:pt x="16" y="54"/>
                    <a:pt x="18" y="54"/>
                  </a:cubicBezTo>
                  <a:cubicBezTo>
                    <a:pt x="19" y="54"/>
                    <a:pt x="21" y="53"/>
                    <a:pt x="22" y="52"/>
                  </a:cubicBezTo>
                  <a:close/>
                  <a:moveTo>
                    <a:pt x="26" y="56"/>
                  </a:moveTo>
                  <a:cubicBezTo>
                    <a:pt x="27" y="55"/>
                    <a:pt x="27" y="54"/>
                    <a:pt x="28" y="54"/>
                  </a:cubicBezTo>
                  <a:cubicBezTo>
                    <a:pt x="29" y="53"/>
                    <a:pt x="30" y="53"/>
                    <a:pt x="30" y="55"/>
                  </a:cubicBezTo>
                  <a:cubicBezTo>
                    <a:pt x="30" y="56"/>
                    <a:pt x="30" y="59"/>
                    <a:pt x="29" y="59"/>
                  </a:cubicBezTo>
                  <a:cubicBezTo>
                    <a:pt x="27" y="59"/>
                    <a:pt x="26" y="57"/>
                    <a:pt x="26" y="56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8" name="îS1íḑê">
              <a:extLst>
                <a:ext uri="{FF2B5EF4-FFF2-40B4-BE49-F238E27FC236}">
                  <a16:creationId xmlns:a16="http://schemas.microsoft.com/office/drawing/2014/main" id="{E57BBBEB-9605-4634-B6AF-2225EB9A23CA}"/>
                </a:ext>
              </a:extLst>
            </p:cNvPr>
            <p:cNvSpPr/>
            <p:nvPr/>
          </p:nvSpPr>
          <p:spPr bwMode="auto">
            <a:xfrm>
              <a:off x="2927321" y="2865238"/>
              <a:ext cx="109812" cy="137849"/>
            </a:xfrm>
            <a:custGeom>
              <a:avLst/>
              <a:gdLst>
                <a:gd name="T0" fmla="*/ 27 w 52"/>
                <a:gd name="T1" fmla="*/ 34 h 65"/>
                <a:gd name="T2" fmla="*/ 31 w 52"/>
                <a:gd name="T3" fmla="*/ 40 h 65"/>
                <a:gd name="T4" fmla="*/ 31 w 52"/>
                <a:gd name="T5" fmla="*/ 45 h 65"/>
                <a:gd name="T6" fmla="*/ 26 w 52"/>
                <a:gd name="T7" fmla="*/ 46 h 65"/>
                <a:gd name="T8" fmla="*/ 27 w 52"/>
                <a:gd name="T9" fmla="*/ 50 h 65"/>
                <a:gd name="T10" fmla="*/ 36 w 52"/>
                <a:gd name="T11" fmla="*/ 46 h 65"/>
                <a:gd name="T12" fmla="*/ 42 w 52"/>
                <a:gd name="T13" fmla="*/ 29 h 65"/>
                <a:gd name="T14" fmla="*/ 45 w 52"/>
                <a:gd name="T15" fmla="*/ 12 h 65"/>
                <a:gd name="T16" fmla="*/ 40 w 52"/>
                <a:gd name="T17" fmla="*/ 9 h 65"/>
                <a:gd name="T18" fmla="*/ 33 w 52"/>
                <a:gd name="T19" fmla="*/ 13 h 65"/>
                <a:gd name="T20" fmla="*/ 31 w 52"/>
                <a:gd name="T21" fmla="*/ 22 h 65"/>
                <a:gd name="T22" fmla="*/ 38 w 52"/>
                <a:gd name="T23" fmla="*/ 32 h 65"/>
                <a:gd name="T24" fmla="*/ 37 w 52"/>
                <a:gd name="T25" fmla="*/ 39 h 65"/>
                <a:gd name="T26" fmla="*/ 31 w 52"/>
                <a:gd name="T27" fmla="*/ 35 h 65"/>
                <a:gd name="T28" fmla="*/ 28 w 52"/>
                <a:gd name="T29" fmla="*/ 31 h 65"/>
                <a:gd name="T30" fmla="*/ 27 w 52"/>
                <a:gd name="T31" fmla="*/ 34 h 65"/>
                <a:gd name="T32" fmla="*/ 15 w 52"/>
                <a:gd name="T33" fmla="*/ 25 h 65"/>
                <a:gd name="T34" fmla="*/ 20 w 52"/>
                <a:gd name="T35" fmla="*/ 28 h 65"/>
                <a:gd name="T36" fmla="*/ 24 w 52"/>
                <a:gd name="T37" fmla="*/ 29 h 65"/>
                <a:gd name="T38" fmla="*/ 22 w 52"/>
                <a:gd name="T39" fmla="*/ 24 h 65"/>
                <a:gd name="T40" fmla="*/ 18 w 52"/>
                <a:gd name="T41" fmla="*/ 22 h 65"/>
                <a:gd name="T42" fmla="*/ 15 w 52"/>
                <a:gd name="T43" fmla="*/ 25 h 65"/>
                <a:gd name="T44" fmla="*/ 4 w 52"/>
                <a:gd name="T45" fmla="*/ 36 h 65"/>
                <a:gd name="T46" fmla="*/ 1 w 52"/>
                <a:gd name="T47" fmla="*/ 36 h 65"/>
                <a:gd name="T48" fmla="*/ 1 w 52"/>
                <a:gd name="T49" fmla="*/ 30 h 65"/>
                <a:gd name="T50" fmla="*/ 8 w 52"/>
                <a:gd name="T51" fmla="*/ 19 h 65"/>
                <a:gd name="T52" fmla="*/ 12 w 52"/>
                <a:gd name="T53" fmla="*/ 8 h 65"/>
                <a:gd name="T54" fmla="*/ 17 w 52"/>
                <a:gd name="T55" fmla="*/ 1 h 65"/>
                <a:gd name="T56" fmla="*/ 24 w 52"/>
                <a:gd name="T57" fmla="*/ 4 h 65"/>
                <a:gd name="T58" fmla="*/ 24 w 52"/>
                <a:gd name="T59" fmla="*/ 13 h 65"/>
                <a:gd name="T60" fmla="*/ 23 w 52"/>
                <a:gd name="T61" fmla="*/ 15 h 65"/>
                <a:gd name="T62" fmla="*/ 27 w 52"/>
                <a:gd name="T63" fmla="*/ 17 h 65"/>
                <a:gd name="T64" fmla="*/ 30 w 52"/>
                <a:gd name="T65" fmla="*/ 13 h 65"/>
                <a:gd name="T66" fmla="*/ 36 w 52"/>
                <a:gd name="T67" fmla="*/ 7 h 65"/>
                <a:gd name="T68" fmla="*/ 47 w 52"/>
                <a:gd name="T69" fmla="*/ 8 h 65"/>
                <a:gd name="T70" fmla="*/ 47 w 52"/>
                <a:gd name="T71" fmla="*/ 23 h 65"/>
                <a:gd name="T72" fmla="*/ 44 w 52"/>
                <a:gd name="T73" fmla="*/ 34 h 65"/>
                <a:gd name="T74" fmla="*/ 46 w 52"/>
                <a:gd name="T75" fmla="*/ 34 h 65"/>
                <a:gd name="T76" fmla="*/ 49 w 52"/>
                <a:gd name="T77" fmla="*/ 31 h 65"/>
                <a:gd name="T78" fmla="*/ 52 w 52"/>
                <a:gd name="T79" fmla="*/ 32 h 65"/>
                <a:gd name="T80" fmla="*/ 49 w 52"/>
                <a:gd name="T81" fmla="*/ 38 h 65"/>
                <a:gd name="T82" fmla="*/ 43 w 52"/>
                <a:gd name="T83" fmla="*/ 44 h 65"/>
                <a:gd name="T84" fmla="*/ 37 w 52"/>
                <a:gd name="T85" fmla="*/ 58 h 65"/>
                <a:gd name="T86" fmla="*/ 22 w 52"/>
                <a:gd name="T87" fmla="*/ 65 h 65"/>
                <a:gd name="T88" fmla="*/ 8 w 52"/>
                <a:gd name="T89" fmla="*/ 65 h 65"/>
                <a:gd name="T90" fmla="*/ 3 w 52"/>
                <a:gd name="T91" fmla="*/ 56 h 65"/>
                <a:gd name="T92" fmla="*/ 6 w 52"/>
                <a:gd name="T93" fmla="*/ 50 h 65"/>
                <a:gd name="T94" fmla="*/ 8 w 52"/>
                <a:gd name="T95" fmla="*/ 52 h 65"/>
                <a:gd name="T96" fmla="*/ 13 w 52"/>
                <a:gd name="T97" fmla="*/ 54 h 65"/>
                <a:gd name="T98" fmla="*/ 16 w 52"/>
                <a:gd name="T99" fmla="*/ 50 h 65"/>
                <a:gd name="T100" fmla="*/ 18 w 52"/>
                <a:gd name="T101" fmla="*/ 46 h 65"/>
                <a:gd name="T102" fmla="*/ 18 w 52"/>
                <a:gd name="T103" fmla="*/ 40 h 65"/>
                <a:gd name="T104" fmla="*/ 9 w 52"/>
                <a:gd name="T105" fmla="*/ 33 h 65"/>
                <a:gd name="T106" fmla="*/ 6 w 52"/>
                <a:gd name="T107" fmla="*/ 33 h 65"/>
                <a:gd name="T108" fmla="*/ 4 w 52"/>
                <a:gd name="T109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" h="65">
                  <a:moveTo>
                    <a:pt x="27" y="34"/>
                  </a:moveTo>
                  <a:cubicBezTo>
                    <a:pt x="29" y="37"/>
                    <a:pt x="30" y="38"/>
                    <a:pt x="31" y="40"/>
                  </a:cubicBezTo>
                  <a:cubicBezTo>
                    <a:pt x="33" y="43"/>
                    <a:pt x="32" y="45"/>
                    <a:pt x="31" y="45"/>
                  </a:cubicBezTo>
                  <a:cubicBezTo>
                    <a:pt x="29" y="46"/>
                    <a:pt x="27" y="47"/>
                    <a:pt x="26" y="46"/>
                  </a:cubicBezTo>
                  <a:cubicBezTo>
                    <a:pt x="24" y="45"/>
                    <a:pt x="25" y="49"/>
                    <a:pt x="27" y="50"/>
                  </a:cubicBezTo>
                  <a:cubicBezTo>
                    <a:pt x="29" y="51"/>
                    <a:pt x="33" y="51"/>
                    <a:pt x="36" y="46"/>
                  </a:cubicBezTo>
                  <a:cubicBezTo>
                    <a:pt x="39" y="42"/>
                    <a:pt x="40" y="38"/>
                    <a:pt x="42" y="29"/>
                  </a:cubicBezTo>
                  <a:cubicBezTo>
                    <a:pt x="44" y="19"/>
                    <a:pt x="45" y="14"/>
                    <a:pt x="45" y="12"/>
                  </a:cubicBezTo>
                  <a:cubicBezTo>
                    <a:pt x="45" y="11"/>
                    <a:pt x="43" y="8"/>
                    <a:pt x="40" y="9"/>
                  </a:cubicBezTo>
                  <a:cubicBezTo>
                    <a:pt x="38" y="9"/>
                    <a:pt x="35" y="11"/>
                    <a:pt x="33" y="13"/>
                  </a:cubicBezTo>
                  <a:cubicBezTo>
                    <a:pt x="32" y="16"/>
                    <a:pt x="29" y="19"/>
                    <a:pt x="31" y="22"/>
                  </a:cubicBezTo>
                  <a:cubicBezTo>
                    <a:pt x="33" y="25"/>
                    <a:pt x="36" y="28"/>
                    <a:pt x="38" y="32"/>
                  </a:cubicBezTo>
                  <a:cubicBezTo>
                    <a:pt x="39" y="36"/>
                    <a:pt x="39" y="38"/>
                    <a:pt x="37" y="39"/>
                  </a:cubicBezTo>
                  <a:cubicBezTo>
                    <a:pt x="36" y="39"/>
                    <a:pt x="34" y="38"/>
                    <a:pt x="31" y="35"/>
                  </a:cubicBezTo>
                  <a:cubicBezTo>
                    <a:pt x="29" y="32"/>
                    <a:pt x="28" y="31"/>
                    <a:pt x="28" y="31"/>
                  </a:cubicBezTo>
                  <a:cubicBezTo>
                    <a:pt x="28" y="31"/>
                    <a:pt x="26" y="32"/>
                    <a:pt x="27" y="34"/>
                  </a:cubicBezTo>
                  <a:close/>
                  <a:moveTo>
                    <a:pt x="15" y="25"/>
                  </a:moveTo>
                  <a:cubicBezTo>
                    <a:pt x="15" y="25"/>
                    <a:pt x="18" y="27"/>
                    <a:pt x="20" y="28"/>
                  </a:cubicBezTo>
                  <a:cubicBezTo>
                    <a:pt x="22" y="29"/>
                    <a:pt x="24" y="30"/>
                    <a:pt x="24" y="29"/>
                  </a:cubicBezTo>
                  <a:cubicBezTo>
                    <a:pt x="25" y="28"/>
                    <a:pt x="25" y="26"/>
                    <a:pt x="22" y="24"/>
                  </a:cubicBezTo>
                  <a:cubicBezTo>
                    <a:pt x="20" y="22"/>
                    <a:pt x="18" y="21"/>
                    <a:pt x="18" y="22"/>
                  </a:cubicBezTo>
                  <a:cubicBezTo>
                    <a:pt x="17" y="22"/>
                    <a:pt x="15" y="25"/>
                    <a:pt x="15" y="25"/>
                  </a:cubicBezTo>
                  <a:close/>
                  <a:moveTo>
                    <a:pt x="4" y="36"/>
                  </a:moveTo>
                  <a:cubicBezTo>
                    <a:pt x="3" y="37"/>
                    <a:pt x="2" y="39"/>
                    <a:pt x="1" y="36"/>
                  </a:cubicBezTo>
                  <a:cubicBezTo>
                    <a:pt x="0" y="34"/>
                    <a:pt x="0" y="33"/>
                    <a:pt x="1" y="30"/>
                  </a:cubicBezTo>
                  <a:cubicBezTo>
                    <a:pt x="3" y="27"/>
                    <a:pt x="5" y="24"/>
                    <a:pt x="8" y="19"/>
                  </a:cubicBezTo>
                  <a:cubicBezTo>
                    <a:pt x="11" y="15"/>
                    <a:pt x="10" y="11"/>
                    <a:pt x="12" y="8"/>
                  </a:cubicBezTo>
                  <a:cubicBezTo>
                    <a:pt x="14" y="4"/>
                    <a:pt x="15" y="2"/>
                    <a:pt x="17" y="1"/>
                  </a:cubicBezTo>
                  <a:cubicBezTo>
                    <a:pt x="19" y="1"/>
                    <a:pt x="23" y="0"/>
                    <a:pt x="24" y="4"/>
                  </a:cubicBezTo>
                  <a:cubicBezTo>
                    <a:pt x="25" y="8"/>
                    <a:pt x="24" y="12"/>
                    <a:pt x="24" y="13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6" y="16"/>
                    <a:pt x="27" y="17"/>
                  </a:cubicBezTo>
                  <a:cubicBezTo>
                    <a:pt x="27" y="18"/>
                    <a:pt x="29" y="15"/>
                    <a:pt x="30" y="13"/>
                  </a:cubicBezTo>
                  <a:cubicBezTo>
                    <a:pt x="30" y="11"/>
                    <a:pt x="33" y="8"/>
                    <a:pt x="36" y="7"/>
                  </a:cubicBezTo>
                  <a:cubicBezTo>
                    <a:pt x="40" y="6"/>
                    <a:pt x="44" y="5"/>
                    <a:pt x="47" y="8"/>
                  </a:cubicBezTo>
                  <a:cubicBezTo>
                    <a:pt x="49" y="11"/>
                    <a:pt x="49" y="13"/>
                    <a:pt x="47" y="2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4" y="34"/>
                    <a:pt x="45" y="34"/>
                    <a:pt x="46" y="34"/>
                  </a:cubicBezTo>
                  <a:cubicBezTo>
                    <a:pt x="46" y="33"/>
                    <a:pt x="47" y="31"/>
                    <a:pt x="49" y="31"/>
                  </a:cubicBezTo>
                  <a:cubicBezTo>
                    <a:pt x="51" y="30"/>
                    <a:pt x="52" y="31"/>
                    <a:pt x="52" y="32"/>
                  </a:cubicBezTo>
                  <a:cubicBezTo>
                    <a:pt x="52" y="33"/>
                    <a:pt x="51" y="36"/>
                    <a:pt x="49" y="38"/>
                  </a:cubicBezTo>
                  <a:cubicBezTo>
                    <a:pt x="48" y="39"/>
                    <a:pt x="45" y="41"/>
                    <a:pt x="43" y="44"/>
                  </a:cubicBezTo>
                  <a:cubicBezTo>
                    <a:pt x="42" y="48"/>
                    <a:pt x="38" y="57"/>
                    <a:pt x="37" y="58"/>
                  </a:cubicBezTo>
                  <a:cubicBezTo>
                    <a:pt x="36" y="60"/>
                    <a:pt x="31" y="65"/>
                    <a:pt x="22" y="65"/>
                  </a:cubicBezTo>
                  <a:cubicBezTo>
                    <a:pt x="12" y="65"/>
                    <a:pt x="12" y="65"/>
                    <a:pt x="8" y="65"/>
                  </a:cubicBezTo>
                  <a:cubicBezTo>
                    <a:pt x="5" y="64"/>
                    <a:pt x="3" y="62"/>
                    <a:pt x="3" y="56"/>
                  </a:cubicBezTo>
                  <a:cubicBezTo>
                    <a:pt x="3" y="50"/>
                    <a:pt x="4" y="50"/>
                    <a:pt x="6" y="50"/>
                  </a:cubicBezTo>
                  <a:cubicBezTo>
                    <a:pt x="7" y="50"/>
                    <a:pt x="8" y="51"/>
                    <a:pt x="8" y="52"/>
                  </a:cubicBezTo>
                  <a:cubicBezTo>
                    <a:pt x="8" y="53"/>
                    <a:pt x="10" y="54"/>
                    <a:pt x="13" y="54"/>
                  </a:cubicBezTo>
                  <a:cubicBezTo>
                    <a:pt x="15" y="53"/>
                    <a:pt x="16" y="52"/>
                    <a:pt x="16" y="50"/>
                  </a:cubicBezTo>
                  <a:cubicBezTo>
                    <a:pt x="16" y="47"/>
                    <a:pt x="17" y="47"/>
                    <a:pt x="18" y="46"/>
                  </a:cubicBezTo>
                  <a:cubicBezTo>
                    <a:pt x="18" y="45"/>
                    <a:pt x="20" y="42"/>
                    <a:pt x="18" y="40"/>
                  </a:cubicBezTo>
                  <a:cubicBezTo>
                    <a:pt x="16" y="38"/>
                    <a:pt x="10" y="34"/>
                    <a:pt x="9" y="33"/>
                  </a:cubicBezTo>
                  <a:cubicBezTo>
                    <a:pt x="8" y="33"/>
                    <a:pt x="8" y="31"/>
                    <a:pt x="6" y="33"/>
                  </a:cubicBezTo>
                  <a:cubicBezTo>
                    <a:pt x="5" y="35"/>
                    <a:pt x="5" y="35"/>
                    <a:pt x="4" y="36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9" name="ïšľïde">
              <a:extLst>
                <a:ext uri="{FF2B5EF4-FFF2-40B4-BE49-F238E27FC236}">
                  <a16:creationId xmlns:a16="http://schemas.microsoft.com/office/drawing/2014/main" id="{913E37B4-DBBC-437B-BDCD-FBEACECD54BF}"/>
                </a:ext>
              </a:extLst>
            </p:cNvPr>
            <p:cNvSpPr/>
            <p:nvPr/>
          </p:nvSpPr>
          <p:spPr bwMode="auto">
            <a:xfrm>
              <a:off x="4048801" y="2932994"/>
              <a:ext cx="4673" cy="2336"/>
            </a:xfrm>
            <a:custGeom>
              <a:avLst/>
              <a:gdLst>
                <a:gd name="T0" fmla="*/ 4 w 4"/>
                <a:gd name="T1" fmla="*/ 0 h 2"/>
                <a:gd name="T2" fmla="*/ 4 w 4"/>
                <a:gd name="T3" fmla="*/ 0 h 2"/>
                <a:gd name="T4" fmla="*/ 4 w 4"/>
                <a:gd name="T5" fmla="*/ 0 h 2"/>
                <a:gd name="T6" fmla="*/ 4 w 4"/>
                <a:gd name="T7" fmla="*/ 2 h 2"/>
                <a:gd name="T8" fmla="*/ 4 w 4"/>
                <a:gd name="T9" fmla="*/ 2 h 2"/>
                <a:gd name="T10" fmla="*/ 2 w 4"/>
                <a:gd name="T11" fmla="*/ 2 h 2"/>
                <a:gd name="T12" fmla="*/ 2 w 4"/>
                <a:gd name="T13" fmla="*/ 2 h 2"/>
                <a:gd name="T14" fmla="*/ 0 w 4"/>
                <a:gd name="T15" fmla="*/ 2 h 2"/>
                <a:gd name="T16" fmla="*/ 2 w 4"/>
                <a:gd name="T17" fmla="*/ 0 h 2"/>
                <a:gd name="T18" fmla="*/ 2 w 4"/>
                <a:gd name="T19" fmla="*/ 0 h 2"/>
                <a:gd name="T20" fmla="*/ 4 w 4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11113" cap="flat">
              <a:solidFill>
                <a:srgbClr val="22181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0" name="íṥḷiḑé">
              <a:extLst>
                <a:ext uri="{FF2B5EF4-FFF2-40B4-BE49-F238E27FC236}">
                  <a16:creationId xmlns:a16="http://schemas.microsoft.com/office/drawing/2014/main" id="{637B0FF0-2896-4A8E-BF35-DA170B75FA0E}"/>
                </a:ext>
              </a:extLst>
            </p:cNvPr>
            <p:cNvSpPr/>
            <p:nvPr/>
          </p:nvSpPr>
          <p:spPr bwMode="auto">
            <a:xfrm>
              <a:off x="4045296" y="2914303"/>
              <a:ext cx="3505" cy="1169"/>
            </a:xfrm>
            <a:custGeom>
              <a:avLst/>
              <a:gdLst>
                <a:gd name="T0" fmla="*/ 3 w 3"/>
                <a:gd name="T1" fmla="*/ 0 h 1"/>
                <a:gd name="T2" fmla="*/ 3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2 w 3"/>
                <a:gd name="T9" fmla="*/ 0 h 1"/>
                <a:gd name="T10" fmla="*/ 0 w 3"/>
                <a:gd name="T11" fmla="*/ 0 h 1"/>
                <a:gd name="T12" fmla="*/ 0 w 3"/>
                <a:gd name="T13" fmla="*/ 1 h 1"/>
                <a:gd name="T14" fmla="*/ 0 w 3"/>
                <a:gd name="T15" fmla="*/ 1 h 1"/>
                <a:gd name="T16" fmla="*/ 2 w 3"/>
                <a:gd name="T17" fmla="*/ 1 h 1"/>
                <a:gd name="T18" fmla="*/ 2 w 3"/>
                <a:gd name="T19" fmla="*/ 1 h 1"/>
                <a:gd name="T20" fmla="*/ 2 w 3"/>
                <a:gd name="T21" fmla="*/ 1 h 1"/>
                <a:gd name="T22" fmla="*/ 3 w 3"/>
                <a:gd name="T23" fmla="*/ 1 h 1"/>
                <a:gd name="T24" fmla="*/ 3 w 3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noFill/>
            <a:ln w="11113" cap="flat">
              <a:solidFill>
                <a:srgbClr val="22181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1" name="íṡ1îḓé">
              <a:extLst>
                <a:ext uri="{FF2B5EF4-FFF2-40B4-BE49-F238E27FC236}">
                  <a16:creationId xmlns:a16="http://schemas.microsoft.com/office/drawing/2014/main" id="{19721AF6-AF73-4EC0-B58E-05CFF04DF31D}"/>
                </a:ext>
              </a:extLst>
            </p:cNvPr>
            <p:cNvSpPr/>
            <p:nvPr/>
          </p:nvSpPr>
          <p:spPr bwMode="auto">
            <a:xfrm>
              <a:off x="2878256" y="3306821"/>
              <a:ext cx="1185732" cy="482471"/>
            </a:xfrm>
            <a:custGeom>
              <a:avLst/>
              <a:gdLst>
                <a:gd name="T0" fmla="*/ 872 w 1015"/>
                <a:gd name="T1" fmla="*/ 241 h 413"/>
                <a:gd name="T2" fmla="*/ 863 w 1015"/>
                <a:gd name="T3" fmla="*/ 274 h 413"/>
                <a:gd name="T4" fmla="*/ 862 w 1015"/>
                <a:gd name="T5" fmla="*/ 203 h 413"/>
                <a:gd name="T6" fmla="*/ 883 w 1015"/>
                <a:gd name="T7" fmla="*/ 232 h 413"/>
                <a:gd name="T8" fmla="*/ 860 w 1015"/>
                <a:gd name="T9" fmla="*/ 223 h 413"/>
                <a:gd name="T10" fmla="*/ 815 w 1015"/>
                <a:gd name="T11" fmla="*/ 254 h 413"/>
                <a:gd name="T12" fmla="*/ 811 w 1015"/>
                <a:gd name="T13" fmla="*/ 272 h 413"/>
                <a:gd name="T14" fmla="*/ 827 w 1015"/>
                <a:gd name="T15" fmla="*/ 305 h 413"/>
                <a:gd name="T16" fmla="*/ 780 w 1015"/>
                <a:gd name="T17" fmla="*/ 276 h 413"/>
                <a:gd name="T18" fmla="*/ 761 w 1015"/>
                <a:gd name="T19" fmla="*/ 307 h 413"/>
                <a:gd name="T20" fmla="*/ 717 w 1015"/>
                <a:gd name="T21" fmla="*/ 308 h 413"/>
                <a:gd name="T22" fmla="*/ 585 w 1015"/>
                <a:gd name="T23" fmla="*/ 406 h 413"/>
                <a:gd name="T24" fmla="*/ 611 w 1015"/>
                <a:gd name="T25" fmla="*/ 345 h 413"/>
                <a:gd name="T26" fmla="*/ 582 w 1015"/>
                <a:gd name="T27" fmla="*/ 412 h 413"/>
                <a:gd name="T28" fmla="*/ 667 w 1015"/>
                <a:gd name="T29" fmla="*/ 332 h 413"/>
                <a:gd name="T30" fmla="*/ 647 w 1015"/>
                <a:gd name="T31" fmla="*/ 394 h 413"/>
                <a:gd name="T32" fmla="*/ 703 w 1015"/>
                <a:gd name="T33" fmla="*/ 377 h 413"/>
                <a:gd name="T34" fmla="*/ 706 w 1015"/>
                <a:gd name="T35" fmla="*/ 314 h 413"/>
                <a:gd name="T36" fmla="*/ 918 w 1015"/>
                <a:gd name="T37" fmla="*/ 214 h 413"/>
                <a:gd name="T38" fmla="*/ 905 w 1015"/>
                <a:gd name="T39" fmla="*/ 198 h 413"/>
                <a:gd name="T40" fmla="*/ 876 w 1015"/>
                <a:gd name="T41" fmla="*/ 171 h 413"/>
                <a:gd name="T42" fmla="*/ 874 w 1015"/>
                <a:gd name="T43" fmla="*/ 180 h 413"/>
                <a:gd name="T44" fmla="*/ 912 w 1015"/>
                <a:gd name="T45" fmla="*/ 174 h 413"/>
                <a:gd name="T46" fmla="*/ 916 w 1015"/>
                <a:gd name="T47" fmla="*/ 221 h 413"/>
                <a:gd name="T48" fmla="*/ 896 w 1015"/>
                <a:gd name="T49" fmla="*/ 151 h 413"/>
                <a:gd name="T50" fmla="*/ 954 w 1015"/>
                <a:gd name="T51" fmla="*/ 77 h 413"/>
                <a:gd name="T52" fmla="*/ 974 w 1015"/>
                <a:gd name="T53" fmla="*/ 125 h 413"/>
                <a:gd name="T54" fmla="*/ 952 w 1015"/>
                <a:gd name="T55" fmla="*/ 39 h 413"/>
                <a:gd name="T56" fmla="*/ 965 w 1015"/>
                <a:gd name="T57" fmla="*/ 13 h 413"/>
                <a:gd name="T58" fmla="*/ 948 w 1015"/>
                <a:gd name="T59" fmla="*/ 55 h 413"/>
                <a:gd name="T60" fmla="*/ 17 w 1015"/>
                <a:gd name="T61" fmla="*/ 49 h 413"/>
                <a:gd name="T62" fmla="*/ 42 w 1015"/>
                <a:gd name="T63" fmla="*/ 6 h 413"/>
                <a:gd name="T64" fmla="*/ 74 w 1015"/>
                <a:gd name="T65" fmla="*/ 39 h 413"/>
                <a:gd name="T66" fmla="*/ 53 w 1015"/>
                <a:gd name="T67" fmla="*/ 15 h 413"/>
                <a:gd name="T68" fmla="*/ 18 w 1015"/>
                <a:gd name="T69" fmla="*/ 58 h 413"/>
                <a:gd name="T70" fmla="*/ 37 w 1015"/>
                <a:gd name="T71" fmla="*/ 89 h 413"/>
                <a:gd name="T72" fmla="*/ 73 w 1015"/>
                <a:gd name="T73" fmla="*/ 102 h 413"/>
                <a:gd name="T74" fmla="*/ 62 w 1015"/>
                <a:gd name="T75" fmla="*/ 73 h 413"/>
                <a:gd name="T76" fmla="*/ 92 w 1015"/>
                <a:gd name="T77" fmla="*/ 84 h 413"/>
                <a:gd name="T78" fmla="*/ 55 w 1015"/>
                <a:gd name="T79" fmla="*/ 124 h 413"/>
                <a:gd name="T80" fmla="*/ 29 w 1015"/>
                <a:gd name="T81" fmla="*/ 78 h 413"/>
                <a:gd name="T82" fmla="*/ 65 w 1015"/>
                <a:gd name="T83" fmla="*/ 154 h 413"/>
                <a:gd name="T84" fmla="*/ 121 w 1015"/>
                <a:gd name="T85" fmla="*/ 149 h 413"/>
                <a:gd name="T86" fmla="*/ 69 w 1015"/>
                <a:gd name="T87" fmla="*/ 174 h 413"/>
                <a:gd name="T88" fmla="*/ 177 w 1015"/>
                <a:gd name="T89" fmla="*/ 209 h 413"/>
                <a:gd name="T90" fmla="*/ 103 w 1015"/>
                <a:gd name="T91" fmla="*/ 218 h 413"/>
                <a:gd name="T92" fmla="*/ 208 w 1015"/>
                <a:gd name="T93" fmla="*/ 245 h 413"/>
                <a:gd name="T94" fmla="*/ 190 w 1015"/>
                <a:gd name="T95" fmla="*/ 301 h 413"/>
                <a:gd name="T96" fmla="*/ 141 w 1015"/>
                <a:gd name="T97" fmla="*/ 261 h 413"/>
                <a:gd name="T98" fmla="*/ 195 w 1015"/>
                <a:gd name="T99" fmla="*/ 234 h 413"/>
                <a:gd name="T100" fmla="*/ 297 w 1015"/>
                <a:gd name="T101" fmla="*/ 305 h 413"/>
                <a:gd name="T102" fmla="*/ 233 w 1015"/>
                <a:gd name="T103" fmla="*/ 265 h 413"/>
                <a:gd name="T104" fmla="*/ 360 w 1015"/>
                <a:gd name="T105" fmla="*/ 345 h 413"/>
                <a:gd name="T106" fmla="*/ 338 w 1015"/>
                <a:gd name="T107" fmla="*/ 346 h 413"/>
                <a:gd name="T108" fmla="*/ 320 w 1015"/>
                <a:gd name="T109" fmla="*/ 375 h 413"/>
                <a:gd name="T110" fmla="*/ 322 w 1015"/>
                <a:gd name="T111" fmla="*/ 321 h 413"/>
                <a:gd name="T112" fmla="*/ 389 w 1015"/>
                <a:gd name="T113" fmla="*/ 399 h 413"/>
                <a:gd name="T114" fmla="*/ 371 w 1015"/>
                <a:gd name="T115" fmla="*/ 363 h 413"/>
                <a:gd name="T116" fmla="*/ 412 w 1015"/>
                <a:gd name="T117" fmla="*/ 346 h 413"/>
                <a:gd name="T118" fmla="*/ 385 w 1015"/>
                <a:gd name="T119" fmla="*/ 345 h 413"/>
                <a:gd name="T120" fmla="*/ 410 w 1015"/>
                <a:gd name="T121" fmla="*/ 392 h 413"/>
                <a:gd name="T122" fmla="*/ 481 w 1015"/>
                <a:gd name="T123" fmla="*/ 372 h 413"/>
                <a:gd name="T124" fmla="*/ 439 w 1015"/>
                <a:gd name="T125" fmla="*/ 4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5" h="413">
                  <a:moveTo>
                    <a:pt x="894" y="229"/>
                  </a:moveTo>
                  <a:lnTo>
                    <a:pt x="896" y="227"/>
                  </a:lnTo>
                  <a:lnTo>
                    <a:pt x="896" y="227"/>
                  </a:lnTo>
                  <a:lnTo>
                    <a:pt x="896" y="227"/>
                  </a:lnTo>
                  <a:lnTo>
                    <a:pt x="898" y="227"/>
                  </a:lnTo>
                  <a:lnTo>
                    <a:pt x="898" y="229"/>
                  </a:lnTo>
                  <a:lnTo>
                    <a:pt x="898" y="229"/>
                  </a:lnTo>
                  <a:lnTo>
                    <a:pt x="898" y="229"/>
                  </a:lnTo>
                  <a:lnTo>
                    <a:pt x="898" y="229"/>
                  </a:lnTo>
                  <a:lnTo>
                    <a:pt x="898" y="229"/>
                  </a:lnTo>
                  <a:lnTo>
                    <a:pt x="900" y="229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2"/>
                  </a:lnTo>
                  <a:lnTo>
                    <a:pt x="900" y="232"/>
                  </a:lnTo>
                  <a:lnTo>
                    <a:pt x="901" y="232"/>
                  </a:lnTo>
                  <a:lnTo>
                    <a:pt x="901" y="232"/>
                  </a:lnTo>
                  <a:lnTo>
                    <a:pt x="901" y="232"/>
                  </a:lnTo>
                  <a:lnTo>
                    <a:pt x="901" y="232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3"/>
                  </a:lnTo>
                  <a:lnTo>
                    <a:pt x="900" y="243"/>
                  </a:lnTo>
                  <a:lnTo>
                    <a:pt x="900" y="243"/>
                  </a:lnTo>
                  <a:lnTo>
                    <a:pt x="900" y="243"/>
                  </a:lnTo>
                  <a:lnTo>
                    <a:pt x="900" y="243"/>
                  </a:lnTo>
                  <a:lnTo>
                    <a:pt x="900" y="243"/>
                  </a:lnTo>
                  <a:lnTo>
                    <a:pt x="900" y="245"/>
                  </a:lnTo>
                  <a:lnTo>
                    <a:pt x="900" y="245"/>
                  </a:lnTo>
                  <a:lnTo>
                    <a:pt x="900" y="245"/>
                  </a:lnTo>
                  <a:lnTo>
                    <a:pt x="900" y="245"/>
                  </a:lnTo>
                  <a:lnTo>
                    <a:pt x="898" y="245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6" y="247"/>
                  </a:lnTo>
                  <a:lnTo>
                    <a:pt x="896" y="249"/>
                  </a:lnTo>
                  <a:lnTo>
                    <a:pt x="896" y="249"/>
                  </a:lnTo>
                  <a:lnTo>
                    <a:pt x="896" y="249"/>
                  </a:lnTo>
                  <a:lnTo>
                    <a:pt x="896" y="249"/>
                  </a:lnTo>
                  <a:lnTo>
                    <a:pt x="896" y="249"/>
                  </a:lnTo>
                  <a:lnTo>
                    <a:pt x="894" y="249"/>
                  </a:lnTo>
                  <a:lnTo>
                    <a:pt x="894" y="249"/>
                  </a:lnTo>
                  <a:lnTo>
                    <a:pt x="894" y="249"/>
                  </a:lnTo>
                  <a:lnTo>
                    <a:pt x="894" y="250"/>
                  </a:lnTo>
                  <a:lnTo>
                    <a:pt x="894" y="250"/>
                  </a:lnTo>
                  <a:lnTo>
                    <a:pt x="894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1" y="250"/>
                  </a:lnTo>
                  <a:lnTo>
                    <a:pt x="891" y="250"/>
                  </a:lnTo>
                  <a:lnTo>
                    <a:pt x="891" y="250"/>
                  </a:lnTo>
                  <a:lnTo>
                    <a:pt x="891" y="252"/>
                  </a:lnTo>
                  <a:lnTo>
                    <a:pt x="891" y="252"/>
                  </a:lnTo>
                  <a:lnTo>
                    <a:pt x="891" y="252"/>
                  </a:lnTo>
                  <a:lnTo>
                    <a:pt x="889" y="252"/>
                  </a:lnTo>
                  <a:lnTo>
                    <a:pt x="889" y="252"/>
                  </a:lnTo>
                  <a:lnTo>
                    <a:pt x="889" y="252"/>
                  </a:lnTo>
                  <a:lnTo>
                    <a:pt x="889" y="252"/>
                  </a:lnTo>
                  <a:lnTo>
                    <a:pt x="889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5" y="252"/>
                  </a:lnTo>
                  <a:lnTo>
                    <a:pt x="885" y="252"/>
                  </a:lnTo>
                  <a:lnTo>
                    <a:pt x="885" y="250"/>
                  </a:lnTo>
                  <a:lnTo>
                    <a:pt x="885" y="250"/>
                  </a:lnTo>
                  <a:lnTo>
                    <a:pt x="885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2" y="250"/>
                  </a:lnTo>
                  <a:lnTo>
                    <a:pt x="882" y="250"/>
                  </a:lnTo>
                  <a:lnTo>
                    <a:pt x="882" y="250"/>
                  </a:lnTo>
                  <a:lnTo>
                    <a:pt x="882" y="249"/>
                  </a:lnTo>
                  <a:lnTo>
                    <a:pt x="882" y="249"/>
                  </a:lnTo>
                  <a:lnTo>
                    <a:pt x="880" y="249"/>
                  </a:lnTo>
                  <a:lnTo>
                    <a:pt x="880" y="249"/>
                  </a:lnTo>
                  <a:lnTo>
                    <a:pt x="880" y="249"/>
                  </a:lnTo>
                  <a:lnTo>
                    <a:pt x="880" y="249"/>
                  </a:lnTo>
                  <a:lnTo>
                    <a:pt x="880" y="249"/>
                  </a:lnTo>
                  <a:lnTo>
                    <a:pt x="878" y="249"/>
                  </a:lnTo>
                  <a:lnTo>
                    <a:pt x="878" y="247"/>
                  </a:lnTo>
                  <a:lnTo>
                    <a:pt x="878" y="247"/>
                  </a:lnTo>
                  <a:lnTo>
                    <a:pt x="878" y="247"/>
                  </a:lnTo>
                  <a:lnTo>
                    <a:pt x="878" y="247"/>
                  </a:lnTo>
                  <a:lnTo>
                    <a:pt x="876" y="247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4" y="243"/>
                  </a:lnTo>
                  <a:lnTo>
                    <a:pt x="874" y="243"/>
                  </a:lnTo>
                  <a:lnTo>
                    <a:pt x="874" y="243"/>
                  </a:lnTo>
                  <a:lnTo>
                    <a:pt x="874" y="243"/>
                  </a:lnTo>
                  <a:lnTo>
                    <a:pt x="874" y="243"/>
                  </a:lnTo>
                  <a:lnTo>
                    <a:pt x="872" y="243"/>
                  </a:lnTo>
                  <a:lnTo>
                    <a:pt x="872" y="241"/>
                  </a:lnTo>
                  <a:lnTo>
                    <a:pt x="872" y="241"/>
                  </a:lnTo>
                  <a:lnTo>
                    <a:pt x="872" y="241"/>
                  </a:lnTo>
                  <a:lnTo>
                    <a:pt x="872" y="241"/>
                  </a:lnTo>
                  <a:lnTo>
                    <a:pt x="872" y="241"/>
                  </a:lnTo>
                  <a:lnTo>
                    <a:pt x="871" y="241"/>
                  </a:lnTo>
                  <a:lnTo>
                    <a:pt x="871" y="241"/>
                  </a:lnTo>
                  <a:lnTo>
                    <a:pt x="871" y="241"/>
                  </a:lnTo>
                  <a:lnTo>
                    <a:pt x="871" y="240"/>
                  </a:lnTo>
                  <a:lnTo>
                    <a:pt x="871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0" y="240"/>
                  </a:lnTo>
                  <a:lnTo>
                    <a:pt x="860" y="240"/>
                  </a:lnTo>
                  <a:lnTo>
                    <a:pt x="860" y="240"/>
                  </a:lnTo>
                  <a:lnTo>
                    <a:pt x="860" y="241"/>
                  </a:lnTo>
                  <a:lnTo>
                    <a:pt x="860" y="241"/>
                  </a:lnTo>
                  <a:lnTo>
                    <a:pt x="860" y="241"/>
                  </a:lnTo>
                  <a:lnTo>
                    <a:pt x="860" y="241"/>
                  </a:lnTo>
                  <a:lnTo>
                    <a:pt x="858" y="241"/>
                  </a:lnTo>
                  <a:lnTo>
                    <a:pt x="858" y="241"/>
                  </a:lnTo>
                  <a:lnTo>
                    <a:pt x="858" y="241"/>
                  </a:lnTo>
                  <a:lnTo>
                    <a:pt x="858" y="243"/>
                  </a:lnTo>
                  <a:lnTo>
                    <a:pt x="858" y="243"/>
                  </a:lnTo>
                  <a:lnTo>
                    <a:pt x="858" y="243"/>
                  </a:lnTo>
                  <a:lnTo>
                    <a:pt x="871" y="256"/>
                  </a:lnTo>
                  <a:lnTo>
                    <a:pt x="871" y="256"/>
                  </a:lnTo>
                  <a:lnTo>
                    <a:pt x="871" y="258"/>
                  </a:lnTo>
                  <a:lnTo>
                    <a:pt x="871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80" y="260"/>
                  </a:lnTo>
                  <a:lnTo>
                    <a:pt x="880" y="260"/>
                  </a:lnTo>
                  <a:lnTo>
                    <a:pt x="880" y="260"/>
                  </a:lnTo>
                  <a:lnTo>
                    <a:pt x="880" y="260"/>
                  </a:lnTo>
                  <a:lnTo>
                    <a:pt x="880" y="260"/>
                  </a:lnTo>
                  <a:lnTo>
                    <a:pt x="880" y="258"/>
                  </a:lnTo>
                  <a:lnTo>
                    <a:pt x="880" y="258"/>
                  </a:lnTo>
                  <a:lnTo>
                    <a:pt x="880" y="258"/>
                  </a:lnTo>
                  <a:lnTo>
                    <a:pt x="880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6"/>
                  </a:lnTo>
                  <a:lnTo>
                    <a:pt x="882" y="256"/>
                  </a:lnTo>
                  <a:lnTo>
                    <a:pt x="883" y="256"/>
                  </a:lnTo>
                  <a:lnTo>
                    <a:pt x="883" y="256"/>
                  </a:lnTo>
                  <a:lnTo>
                    <a:pt x="883" y="256"/>
                  </a:lnTo>
                  <a:lnTo>
                    <a:pt x="883" y="256"/>
                  </a:lnTo>
                  <a:lnTo>
                    <a:pt x="885" y="258"/>
                  </a:lnTo>
                  <a:lnTo>
                    <a:pt x="862" y="281"/>
                  </a:lnTo>
                  <a:lnTo>
                    <a:pt x="860" y="279"/>
                  </a:lnTo>
                  <a:lnTo>
                    <a:pt x="860" y="279"/>
                  </a:lnTo>
                  <a:lnTo>
                    <a:pt x="860" y="279"/>
                  </a:lnTo>
                  <a:lnTo>
                    <a:pt x="860" y="278"/>
                  </a:lnTo>
                  <a:lnTo>
                    <a:pt x="862" y="278"/>
                  </a:lnTo>
                  <a:lnTo>
                    <a:pt x="862" y="278"/>
                  </a:lnTo>
                  <a:lnTo>
                    <a:pt x="862" y="278"/>
                  </a:lnTo>
                  <a:lnTo>
                    <a:pt x="862" y="278"/>
                  </a:lnTo>
                  <a:lnTo>
                    <a:pt x="862" y="278"/>
                  </a:lnTo>
                  <a:lnTo>
                    <a:pt x="862" y="276"/>
                  </a:lnTo>
                  <a:lnTo>
                    <a:pt x="862" y="276"/>
                  </a:lnTo>
                  <a:lnTo>
                    <a:pt x="862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69"/>
                  </a:lnTo>
                  <a:lnTo>
                    <a:pt x="863" y="269"/>
                  </a:lnTo>
                  <a:lnTo>
                    <a:pt x="863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7" y="236"/>
                  </a:lnTo>
                  <a:lnTo>
                    <a:pt x="827" y="236"/>
                  </a:lnTo>
                  <a:lnTo>
                    <a:pt x="827" y="236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4" y="234"/>
                  </a:lnTo>
                  <a:lnTo>
                    <a:pt x="824" y="234"/>
                  </a:lnTo>
                  <a:lnTo>
                    <a:pt x="824" y="234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8"/>
                  </a:lnTo>
                  <a:lnTo>
                    <a:pt x="820" y="238"/>
                  </a:lnTo>
                  <a:lnTo>
                    <a:pt x="820" y="238"/>
                  </a:lnTo>
                  <a:lnTo>
                    <a:pt x="820" y="238"/>
                  </a:lnTo>
                  <a:lnTo>
                    <a:pt x="820" y="238"/>
                  </a:lnTo>
                  <a:lnTo>
                    <a:pt x="818" y="240"/>
                  </a:lnTo>
                  <a:lnTo>
                    <a:pt x="817" y="236"/>
                  </a:lnTo>
                  <a:lnTo>
                    <a:pt x="840" y="212"/>
                  </a:lnTo>
                  <a:lnTo>
                    <a:pt x="840" y="212"/>
                  </a:lnTo>
                  <a:lnTo>
                    <a:pt x="840" y="212"/>
                  </a:lnTo>
                  <a:lnTo>
                    <a:pt x="840" y="212"/>
                  </a:lnTo>
                  <a:lnTo>
                    <a:pt x="842" y="211"/>
                  </a:lnTo>
                  <a:lnTo>
                    <a:pt x="842" y="211"/>
                  </a:lnTo>
                  <a:lnTo>
                    <a:pt x="842" y="211"/>
                  </a:lnTo>
                  <a:lnTo>
                    <a:pt x="844" y="211"/>
                  </a:lnTo>
                  <a:lnTo>
                    <a:pt x="844" y="209"/>
                  </a:lnTo>
                  <a:lnTo>
                    <a:pt x="844" y="209"/>
                  </a:lnTo>
                  <a:lnTo>
                    <a:pt x="844" y="209"/>
                  </a:lnTo>
                  <a:lnTo>
                    <a:pt x="845" y="209"/>
                  </a:lnTo>
                  <a:lnTo>
                    <a:pt x="845" y="209"/>
                  </a:lnTo>
                  <a:lnTo>
                    <a:pt x="845" y="207"/>
                  </a:lnTo>
                  <a:lnTo>
                    <a:pt x="845" y="207"/>
                  </a:lnTo>
                  <a:lnTo>
                    <a:pt x="847" y="207"/>
                  </a:lnTo>
                  <a:lnTo>
                    <a:pt x="847" y="207"/>
                  </a:lnTo>
                  <a:lnTo>
                    <a:pt x="847" y="207"/>
                  </a:lnTo>
                  <a:lnTo>
                    <a:pt x="849" y="205"/>
                  </a:lnTo>
                  <a:lnTo>
                    <a:pt x="849" y="205"/>
                  </a:lnTo>
                  <a:lnTo>
                    <a:pt x="849" y="205"/>
                  </a:lnTo>
                  <a:lnTo>
                    <a:pt x="849" y="205"/>
                  </a:lnTo>
                  <a:lnTo>
                    <a:pt x="851" y="205"/>
                  </a:lnTo>
                  <a:lnTo>
                    <a:pt x="851" y="205"/>
                  </a:lnTo>
                  <a:lnTo>
                    <a:pt x="851" y="205"/>
                  </a:lnTo>
                  <a:lnTo>
                    <a:pt x="851" y="205"/>
                  </a:lnTo>
                  <a:lnTo>
                    <a:pt x="853" y="203"/>
                  </a:lnTo>
                  <a:lnTo>
                    <a:pt x="853" y="203"/>
                  </a:lnTo>
                  <a:lnTo>
                    <a:pt x="853" y="203"/>
                  </a:lnTo>
                  <a:lnTo>
                    <a:pt x="853" y="203"/>
                  </a:lnTo>
                  <a:lnTo>
                    <a:pt x="854" y="203"/>
                  </a:lnTo>
                  <a:lnTo>
                    <a:pt x="854" y="203"/>
                  </a:lnTo>
                  <a:lnTo>
                    <a:pt x="854" y="203"/>
                  </a:lnTo>
                  <a:lnTo>
                    <a:pt x="854" y="203"/>
                  </a:lnTo>
                  <a:lnTo>
                    <a:pt x="856" y="203"/>
                  </a:lnTo>
                  <a:lnTo>
                    <a:pt x="856" y="203"/>
                  </a:lnTo>
                  <a:lnTo>
                    <a:pt x="856" y="203"/>
                  </a:lnTo>
                  <a:lnTo>
                    <a:pt x="856" y="203"/>
                  </a:lnTo>
                  <a:lnTo>
                    <a:pt x="858" y="203"/>
                  </a:lnTo>
                  <a:lnTo>
                    <a:pt x="858" y="203"/>
                  </a:lnTo>
                  <a:lnTo>
                    <a:pt x="858" y="203"/>
                  </a:lnTo>
                  <a:lnTo>
                    <a:pt x="858" y="203"/>
                  </a:lnTo>
                  <a:lnTo>
                    <a:pt x="860" y="203"/>
                  </a:lnTo>
                  <a:lnTo>
                    <a:pt x="860" y="203"/>
                  </a:lnTo>
                  <a:lnTo>
                    <a:pt x="860" y="203"/>
                  </a:lnTo>
                  <a:lnTo>
                    <a:pt x="860" y="203"/>
                  </a:lnTo>
                  <a:lnTo>
                    <a:pt x="862" y="203"/>
                  </a:lnTo>
                  <a:lnTo>
                    <a:pt x="862" y="203"/>
                  </a:lnTo>
                  <a:lnTo>
                    <a:pt x="862" y="203"/>
                  </a:lnTo>
                  <a:lnTo>
                    <a:pt x="862" y="203"/>
                  </a:lnTo>
                  <a:lnTo>
                    <a:pt x="863" y="203"/>
                  </a:lnTo>
                  <a:lnTo>
                    <a:pt x="863" y="203"/>
                  </a:lnTo>
                  <a:lnTo>
                    <a:pt x="863" y="205"/>
                  </a:lnTo>
                  <a:lnTo>
                    <a:pt x="863" y="205"/>
                  </a:lnTo>
                  <a:lnTo>
                    <a:pt x="863" y="205"/>
                  </a:lnTo>
                  <a:lnTo>
                    <a:pt x="865" y="205"/>
                  </a:lnTo>
                  <a:lnTo>
                    <a:pt x="865" y="205"/>
                  </a:lnTo>
                  <a:lnTo>
                    <a:pt x="865" y="205"/>
                  </a:lnTo>
                  <a:lnTo>
                    <a:pt x="865" y="205"/>
                  </a:lnTo>
                  <a:lnTo>
                    <a:pt x="867" y="205"/>
                  </a:lnTo>
                  <a:lnTo>
                    <a:pt x="867" y="207"/>
                  </a:lnTo>
                  <a:lnTo>
                    <a:pt x="867" y="207"/>
                  </a:lnTo>
                  <a:lnTo>
                    <a:pt x="867" y="207"/>
                  </a:lnTo>
                  <a:lnTo>
                    <a:pt x="867" y="207"/>
                  </a:lnTo>
                  <a:lnTo>
                    <a:pt x="869" y="207"/>
                  </a:lnTo>
                  <a:lnTo>
                    <a:pt x="869" y="209"/>
                  </a:lnTo>
                  <a:lnTo>
                    <a:pt x="869" y="209"/>
                  </a:lnTo>
                  <a:lnTo>
                    <a:pt x="869" y="209"/>
                  </a:lnTo>
                  <a:lnTo>
                    <a:pt x="869" y="209"/>
                  </a:lnTo>
                  <a:lnTo>
                    <a:pt x="869" y="209"/>
                  </a:lnTo>
                  <a:lnTo>
                    <a:pt x="871" y="209"/>
                  </a:lnTo>
                  <a:lnTo>
                    <a:pt x="871" y="211"/>
                  </a:lnTo>
                  <a:lnTo>
                    <a:pt x="871" y="211"/>
                  </a:lnTo>
                  <a:lnTo>
                    <a:pt x="871" y="211"/>
                  </a:lnTo>
                  <a:lnTo>
                    <a:pt x="871" y="211"/>
                  </a:lnTo>
                  <a:lnTo>
                    <a:pt x="871" y="211"/>
                  </a:lnTo>
                  <a:lnTo>
                    <a:pt x="871" y="212"/>
                  </a:lnTo>
                  <a:lnTo>
                    <a:pt x="871" y="212"/>
                  </a:lnTo>
                  <a:lnTo>
                    <a:pt x="872" y="212"/>
                  </a:lnTo>
                  <a:lnTo>
                    <a:pt x="872" y="212"/>
                  </a:lnTo>
                  <a:lnTo>
                    <a:pt x="872" y="212"/>
                  </a:lnTo>
                  <a:lnTo>
                    <a:pt x="872" y="214"/>
                  </a:lnTo>
                  <a:lnTo>
                    <a:pt x="872" y="214"/>
                  </a:lnTo>
                  <a:lnTo>
                    <a:pt x="872" y="214"/>
                  </a:lnTo>
                  <a:lnTo>
                    <a:pt x="872" y="214"/>
                  </a:lnTo>
                  <a:lnTo>
                    <a:pt x="872" y="214"/>
                  </a:lnTo>
                  <a:lnTo>
                    <a:pt x="872" y="216"/>
                  </a:lnTo>
                  <a:lnTo>
                    <a:pt x="872" y="216"/>
                  </a:lnTo>
                  <a:lnTo>
                    <a:pt x="872" y="216"/>
                  </a:lnTo>
                  <a:lnTo>
                    <a:pt x="872" y="216"/>
                  </a:lnTo>
                  <a:lnTo>
                    <a:pt x="872" y="216"/>
                  </a:lnTo>
                  <a:lnTo>
                    <a:pt x="872" y="218"/>
                  </a:lnTo>
                  <a:lnTo>
                    <a:pt x="872" y="218"/>
                  </a:lnTo>
                  <a:lnTo>
                    <a:pt x="872" y="218"/>
                  </a:lnTo>
                  <a:lnTo>
                    <a:pt x="872" y="218"/>
                  </a:lnTo>
                  <a:lnTo>
                    <a:pt x="872" y="220"/>
                  </a:lnTo>
                  <a:lnTo>
                    <a:pt x="872" y="220"/>
                  </a:lnTo>
                  <a:lnTo>
                    <a:pt x="872" y="220"/>
                  </a:lnTo>
                  <a:lnTo>
                    <a:pt x="872" y="220"/>
                  </a:lnTo>
                  <a:lnTo>
                    <a:pt x="872" y="221"/>
                  </a:lnTo>
                  <a:lnTo>
                    <a:pt x="872" y="221"/>
                  </a:lnTo>
                  <a:lnTo>
                    <a:pt x="872" y="221"/>
                  </a:lnTo>
                  <a:lnTo>
                    <a:pt x="872" y="221"/>
                  </a:lnTo>
                  <a:lnTo>
                    <a:pt x="872" y="223"/>
                  </a:lnTo>
                  <a:lnTo>
                    <a:pt x="872" y="223"/>
                  </a:lnTo>
                  <a:lnTo>
                    <a:pt x="872" y="223"/>
                  </a:lnTo>
                  <a:lnTo>
                    <a:pt x="871" y="223"/>
                  </a:lnTo>
                  <a:lnTo>
                    <a:pt x="871" y="223"/>
                  </a:lnTo>
                  <a:lnTo>
                    <a:pt x="871" y="225"/>
                  </a:lnTo>
                  <a:lnTo>
                    <a:pt x="871" y="225"/>
                  </a:lnTo>
                  <a:lnTo>
                    <a:pt x="871" y="225"/>
                  </a:lnTo>
                  <a:lnTo>
                    <a:pt x="871" y="225"/>
                  </a:lnTo>
                  <a:lnTo>
                    <a:pt x="871" y="227"/>
                  </a:lnTo>
                  <a:lnTo>
                    <a:pt x="871" y="227"/>
                  </a:lnTo>
                  <a:lnTo>
                    <a:pt x="869" y="227"/>
                  </a:lnTo>
                  <a:lnTo>
                    <a:pt x="869" y="229"/>
                  </a:lnTo>
                  <a:lnTo>
                    <a:pt x="869" y="229"/>
                  </a:lnTo>
                  <a:lnTo>
                    <a:pt x="869" y="229"/>
                  </a:lnTo>
                  <a:lnTo>
                    <a:pt x="869" y="229"/>
                  </a:lnTo>
                  <a:lnTo>
                    <a:pt x="869" y="231"/>
                  </a:lnTo>
                  <a:lnTo>
                    <a:pt x="867" y="231"/>
                  </a:lnTo>
                  <a:lnTo>
                    <a:pt x="867" y="231"/>
                  </a:lnTo>
                  <a:lnTo>
                    <a:pt x="867" y="231"/>
                  </a:lnTo>
                  <a:lnTo>
                    <a:pt x="867" y="232"/>
                  </a:lnTo>
                  <a:lnTo>
                    <a:pt x="867" y="232"/>
                  </a:lnTo>
                  <a:lnTo>
                    <a:pt x="865" y="232"/>
                  </a:lnTo>
                  <a:lnTo>
                    <a:pt x="865" y="232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3" y="234"/>
                  </a:lnTo>
                  <a:lnTo>
                    <a:pt x="863" y="236"/>
                  </a:lnTo>
                  <a:lnTo>
                    <a:pt x="863" y="236"/>
                  </a:lnTo>
                  <a:lnTo>
                    <a:pt x="863" y="236"/>
                  </a:lnTo>
                  <a:lnTo>
                    <a:pt x="863" y="236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7" y="234"/>
                  </a:lnTo>
                  <a:lnTo>
                    <a:pt x="867" y="232"/>
                  </a:lnTo>
                  <a:lnTo>
                    <a:pt x="867" y="232"/>
                  </a:lnTo>
                  <a:lnTo>
                    <a:pt x="867" y="232"/>
                  </a:lnTo>
                  <a:lnTo>
                    <a:pt x="867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71" y="232"/>
                  </a:lnTo>
                  <a:lnTo>
                    <a:pt x="871" y="232"/>
                  </a:lnTo>
                  <a:lnTo>
                    <a:pt x="871" y="231"/>
                  </a:lnTo>
                  <a:lnTo>
                    <a:pt x="871" y="231"/>
                  </a:lnTo>
                  <a:lnTo>
                    <a:pt x="871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4" y="231"/>
                  </a:lnTo>
                  <a:lnTo>
                    <a:pt x="874" y="231"/>
                  </a:lnTo>
                  <a:lnTo>
                    <a:pt x="874" y="231"/>
                  </a:lnTo>
                  <a:lnTo>
                    <a:pt x="874" y="231"/>
                  </a:lnTo>
                  <a:lnTo>
                    <a:pt x="874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8" y="231"/>
                  </a:lnTo>
                  <a:lnTo>
                    <a:pt x="878" y="231"/>
                  </a:lnTo>
                  <a:lnTo>
                    <a:pt x="878" y="231"/>
                  </a:lnTo>
                  <a:lnTo>
                    <a:pt x="878" y="231"/>
                  </a:lnTo>
                  <a:lnTo>
                    <a:pt x="878" y="231"/>
                  </a:lnTo>
                  <a:lnTo>
                    <a:pt x="880" y="231"/>
                  </a:lnTo>
                  <a:lnTo>
                    <a:pt x="880" y="231"/>
                  </a:lnTo>
                  <a:lnTo>
                    <a:pt x="880" y="231"/>
                  </a:lnTo>
                  <a:lnTo>
                    <a:pt x="880" y="231"/>
                  </a:lnTo>
                  <a:lnTo>
                    <a:pt x="880" y="231"/>
                  </a:lnTo>
                  <a:lnTo>
                    <a:pt x="882" y="231"/>
                  </a:lnTo>
                  <a:lnTo>
                    <a:pt x="882" y="232"/>
                  </a:lnTo>
                  <a:lnTo>
                    <a:pt x="882" y="232"/>
                  </a:lnTo>
                  <a:lnTo>
                    <a:pt x="882" y="232"/>
                  </a:lnTo>
                  <a:lnTo>
                    <a:pt x="882" y="232"/>
                  </a:lnTo>
                  <a:lnTo>
                    <a:pt x="883" y="232"/>
                  </a:lnTo>
                  <a:lnTo>
                    <a:pt x="883" y="232"/>
                  </a:lnTo>
                  <a:lnTo>
                    <a:pt x="883" y="232"/>
                  </a:lnTo>
                  <a:lnTo>
                    <a:pt x="883" y="232"/>
                  </a:lnTo>
                  <a:lnTo>
                    <a:pt x="883" y="232"/>
                  </a:lnTo>
                  <a:lnTo>
                    <a:pt x="885" y="232"/>
                  </a:lnTo>
                  <a:lnTo>
                    <a:pt x="885" y="232"/>
                  </a:lnTo>
                  <a:lnTo>
                    <a:pt x="885" y="232"/>
                  </a:lnTo>
                  <a:lnTo>
                    <a:pt x="885" y="234"/>
                  </a:lnTo>
                  <a:lnTo>
                    <a:pt x="885" y="234"/>
                  </a:lnTo>
                  <a:lnTo>
                    <a:pt x="887" y="234"/>
                  </a:lnTo>
                  <a:lnTo>
                    <a:pt x="887" y="234"/>
                  </a:lnTo>
                  <a:lnTo>
                    <a:pt x="887" y="234"/>
                  </a:lnTo>
                  <a:lnTo>
                    <a:pt x="889" y="234"/>
                  </a:lnTo>
                  <a:lnTo>
                    <a:pt x="889" y="236"/>
                  </a:lnTo>
                  <a:lnTo>
                    <a:pt x="889" y="236"/>
                  </a:lnTo>
                  <a:lnTo>
                    <a:pt x="891" y="236"/>
                  </a:lnTo>
                  <a:lnTo>
                    <a:pt x="891" y="236"/>
                  </a:lnTo>
                  <a:lnTo>
                    <a:pt x="891" y="236"/>
                  </a:lnTo>
                  <a:lnTo>
                    <a:pt x="891" y="236"/>
                  </a:lnTo>
                  <a:lnTo>
                    <a:pt x="892" y="236"/>
                  </a:lnTo>
                  <a:lnTo>
                    <a:pt x="892" y="236"/>
                  </a:lnTo>
                  <a:lnTo>
                    <a:pt x="892" y="238"/>
                  </a:lnTo>
                  <a:lnTo>
                    <a:pt x="892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6"/>
                  </a:lnTo>
                  <a:lnTo>
                    <a:pt x="896" y="236"/>
                  </a:lnTo>
                  <a:lnTo>
                    <a:pt x="896" y="236"/>
                  </a:lnTo>
                  <a:lnTo>
                    <a:pt x="896" y="236"/>
                  </a:lnTo>
                  <a:lnTo>
                    <a:pt x="896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6" y="234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1"/>
                  </a:lnTo>
                  <a:lnTo>
                    <a:pt x="896" y="231"/>
                  </a:lnTo>
                  <a:lnTo>
                    <a:pt x="896" y="231"/>
                  </a:lnTo>
                  <a:lnTo>
                    <a:pt x="894" y="231"/>
                  </a:lnTo>
                  <a:lnTo>
                    <a:pt x="894" y="231"/>
                  </a:lnTo>
                  <a:lnTo>
                    <a:pt x="894" y="231"/>
                  </a:lnTo>
                  <a:lnTo>
                    <a:pt x="894" y="229"/>
                  </a:lnTo>
                  <a:close/>
                  <a:moveTo>
                    <a:pt x="840" y="227"/>
                  </a:moveTo>
                  <a:lnTo>
                    <a:pt x="854" y="240"/>
                  </a:lnTo>
                  <a:lnTo>
                    <a:pt x="854" y="240"/>
                  </a:lnTo>
                  <a:lnTo>
                    <a:pt x="854" y="240"/>
                  </a:lnTo>
                  <a:lnTo>
                    <a:pt x="856" y="240"/>
                  </a:lnTo>
                  <a:lnTo>
                    <a:pt x="856" y="240"/>
                  </a:lnTo>
                  <a:lnTo>
                    <a:pt x="856" y="240"/>
                  </a:lnTo>
                  <a:lnTo>
                    <a:pt x="856" y="238"/>
                  </a:lnTo>
                  <a:lnTo>
                    <a:pt x="856" y="238"/>
                  </a:lnTo>
                  <a:lnTo>
                    <a:pt x="858" y="238"/>
                  </a:lnTo>
                  <a:lnTo>
                    <a:pt x="858" y="238"/>
                  </a:lnTo>
                  <a:lnTo>
                    <a:pt x="858" y="238"/>
                  </a:lnTo>
                  <a:lnTo>
                    <a:pt x="858" y="236"/>
                  </a:lnTo>
                  <a:lnTo>
                    <a:pt x="858" y="236"/>
                  </a:lnTo>
                  <a:lnTo>
                    <a:pt x="858" y="236"/>
                  </a:lnTo>
                  <a:lnTo>
                    <a:pt x="860" y="236"/>
                  </a:lnTo>
                  <a:lnTo>
                    <a:pt x="860" y="236"/>
                  </a:lnTo>
                  <a:lnTo>
                    <a:pt x="860" y="234"/>
                  </a:lnTo>
                  <a:lnTo>
                    <a:pt x="860" y="234"/>
                  </a:lnTo>
                  <a:lnTo>
                    <a:pt x="860" y="234"/>
                  </a:lnTo>
                  <a:lnTo>
                    <a:pt x="860" y="234"/>
                  </a:lnTo>
                  <a:lnTo>
                    <a:pt x="860" y="234"/>
                  </a:lnTo>
                  <a:lnTo>
                    <a:pt x="860" y="232"/>
                  </a:lnTo>
                  <a:lnTo>
                    <a:pt x="860" y="232"/>
                  </a:lnTo>
                  <a:lnTo>
                    <a:pt x="860" y="232"/>
                  </a:lnTo>
                  <a:lnTo>
                    <a:pt x="862" y="232"/>
                  </a:lnTo>
                  <a:lnTo>
                    <a:pt x="862" y="232"/>
                  </a:lnTo>
                  <a:lnTo>
                    <a:pt x="862" y="232"/>
                  </a:lnTo>
                  <a:lnTo>
                    <a:pt x="862" y="231"/>
                  </a:lnTo>
                  <a:lnTo>
                    <a:pt x="862" y="231"/>
                  </a:lnTo>
                  <a:lnTo>
                    <a:pt x="862" y="231"/>
                  </a:lnTo>
                  <a:lnTo>
                    <a:pt x="862" y="231"/>
                  </a:lnTo>
                  <a:lnTo>
                    <a:pt x="862" y="231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7"/>
                  </a:lnTo>
                  <a:lnTo>
                    <a:pt x="862" y="227"/>
                  </a:lnTo>
                  <a:lnTo>
                    <a:pt x="862" y="227"/>
                  </a:lnTo>
                  <a:lnTo>
                    <a:pt x="862" y="227"/>
                  </a:lnTo>
                  <a:lnTo>
                    <a:pt x="862" y="227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3"/>
                  </a:lnTo>
                  <a:lnTo>
                    <a:pt x="860" y="223"/>
                  </a:lnTo>
                  <a:lnTo>
                    <a:pt x="860" y="223"/>
                  </a:lnTo>
                  <a:lnTo>
                    <a:pt x="860" y="223"/>
                  </a:lnTo>
                  <a:lnTo>
                    <a:pt x="860" y="223"/>
                  </a:lnTo>
                  <a:lnTo>
                    <a:pt x="860" y="223"/>
                  </a:lnTo>
                  <a:lnTo>
                    <a:pt x="860" y="221"/>
                  </a:lnTo>
                  <a:lnTo>
                    <a:pt x="860" y="221"/>
                  </a:lnTo>
                  <a:lnTo>
                    <a:pt x="860" y="221"/>
                  </a:lnTo>
                  <a:lnTo>
                    <a:pt x="860" y="221"/>
                  </a:lnTo>
                  <a:lnTo>
                    <a:pt x="860" y="221"/>
                  </a:lnTo>
                  <a:lnTo>
                    <a:pt x="858" y="221"/>
                  </a:lnTo>
                  <a:lnTo>
                    <a:pt x="858" y="221"/>
                  </a:lnTo>
                  <a:lnTo>
                    <a:pt x="858" y="220"/>
                  </a:lnTo>
                  <a:lnTo>
                    <a:pt x="858" y="220"/>
                  </a:lnTo>
                  <a:lnTo>
                    <a:pt x="858" y="220"/>
                  </a:lnTo>
                  <a:lnTo>
                    <a:pt x="858" y="220"/>
                  </a:lnTo>
                  <a:lnTo>
                    <a:pt x="858" y="220"/>
                  </a:lnTo>
                  <a:lnTo>
                    <a:pt x="856" y="220"/>
                  </a:lnTo>
                  <a:lnTo>
                    <a:pt x="856" y="220"/>
                  </a:lnTo>
                  <a:lnTo>
                    <a:pt x="856" y="220"/>
                  </a:lnTo>
                  <a:lnTo>
                    <a:pt x="856" y="218"/>
                  </a:lnTo>
                  <a:lnTo>
                    <a:pt x="856" y="218"/>
                  </a:lnTo>
                  <a:lnTo>
                    <a:pt x="856" y="218"/>
                  </a:lnTo>
                  <a:lnTo>
                    <a:pt x="856" y="218"/>
                  </a:lnTo>
                  <a:lnTo>
                    <a:pt x="854" y="218"/>
                  </a:lnTo>
                  <a:lnTo>
                    <a:pt x="854" y="218"/>
                  </a:lnTo>
                  <a:lnTo>
                    <a:pt x="854" y="218"/>
                  </a:lnTo>
                  <a:lnTo>
                    <a:pt x="854" y="218"/>
                  </a:lnTo>
                  <a:lnTo>
                    <a:pt x="854" y="218"/>
                  </a:lnTo>
                  <a:lnTo>
                    <a:pt x="854" y="216"/>
                  </a:lnTo>
                  <a:lnTo>
                    <a:pt x="854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49" y="216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5" y="214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2" y="216"/>
                  </a:lnTo>
                  <a:lnTo>
                    <a:pt x="842" y="216"/>
                  </a:lnTo>
                  <a:lnTo>
                    <a:pt x="842" y="216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0" y="218"/>
                  </a:lnTo>
                  <a:lnTo>
                    <a:pt x="840" y="218"/>
                  </a:lnTo>
                  <a:lnTo>
                    <a:pt x="840" y="218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38" y="220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40" y="223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7"/>
                  </a:lnTo>
                  <a:close/>
                  <a:moveTo>
                    <a:pt x="813" y="240"/>
                  </a:moveTo>
                  <a:lnTo>
                    <a:pt x="827" y="258"/>
                  </a:lnTo>
                  <a:lnTo>
                    <a:pt x="826" y="260"/>
                  </a:lnTo>
                  <a:lnTo>
                    <a:pt x="826" y="260"/>
                  </a:lnTo>
                  <a:lnTo>
                    <a:pt x="824" y="260"/>
                  </a:lnTo>
                  <a:lnTo>
                    <a:pt x="824" y="258"/>
                  </a:lnTo>
                  <a:lnTo>
                    <a:pt x="824" y="258"/>
                  </a:lnTo>
                  <a:lnTo>
                    <a:pt x="824" y="258"/>
                  </a:lnTo>
                  <a:lnTo>
                    <a:pt x="822" y="258"/>
                  </a:lnTo>
                  <a:lnTo>
                    <a:pt x="822" y="258"/>
                  </a:lnTo>
                  <a:lnTo>
                    <a:pt x="822" y="258"/>
                  </a:lnTo>
                  <a:lnTo>
                    <a:pt x="822" y="256"/>
                  </a:lnTo>
                  <a:lnTo>
                    <a:pt x="820" y="256"/>
                  </a:lnTo>
                  <a:lnTo>
                    <a:pt x="820" y="256"/>
                  </a:lnTo>
                  <a:lnTo>
                    <a:pt x="820" y="256"/>
                  </a:lnTo>
                  <a:lnTo>
                    <a:pt x="820" y="256"/>
                  </a:lnTo>
                  <a:lnTo>
                    <a:pt x="818" y="256"/>
                  </a:lnTo>
                  <a:lnTo>
                    <a:pt x="818" y="256"/>
                  </a:lnTo>
                  <a:lnTo>
                    <a:pt x="818" y="254"/>
                  </a:lnTo>
                  <a:lnTo>
                    <a:pt x="818" y="254"/>
                  </a:lnTo>
                  <a:lnTo>
                    <a:pt x="817" y="254"/>
                  </a:lnTo>
                  <a:lnTo>
                    <a:pt x="817" y="254"/>
                  </a:lnTo>
                  <a:lnTo>
                    <a:pt x="817" y="254"/>
                  </a:lnTo>
                  <a:lnTo>
                    <a:pt x="815" y="254"/>
                  </a:lnTo>
                  <a:lnTo>
                    <a:pt x="815" y="254"/>
                  </a:lnTo>
                  <a:lnTo>
                    <a:pt x="815" y="254"/>
                  </a:lnTo>
                  <a:lnTo>
                    <a:pt x="815" y="254"/>
                  </a:lnTo>
                  <a:lnTo>
                    <a:pt x="813" y="254"/>
                  </a:lnTo>
                  <a:lnTo>
                    <a:pt x="813" y="254"/>
                  </a:lnTo>
                  <a:lnTo>
                    <a:pt x="813" y="254"/>
                  </a:lnTo>
                  <a:lnTo>
                    <a:pt x="813" y="254"/>
                  </a:lnTo>
                  <a:lnTo>
                    <a:pt x="811" y="252"/>
                  </a:lnTo>
                  <a:lnTo>
                    <a:pt x="811" y="252"/>
                  </a:lnTo>
                  <a:lnTo>
                    <a:pt x="811" y="252"/>
                  </a:lnTo>
                  <a:lnTo>
                    <a:pt x="811" y="252"/>
                  </a:lnTo>
                  <a:lnTo>
                    <a:pt x="809" y="252"/>
                  </a:lnTo>
                  <a:lnTo>
                    <a:pt x="809" y="252"/>
                  </a:lnTo>
                  <a:lnTo>
                    <a:pt x="809" y="252"/>
                  </a:lnTo>
                  <a:lnTo>
                    <a:pt x="809" y="252"/>
                  </a:lnTo>
                  <a:lnTo>
                    <a:pt x="807" y="252"/>
                  </a:lnTo>
                  <a:lnTo>
                    <a:pt x="807" y="252"/>
                  </a:lnTo>
                  <a:lnTo>
                    <a:pt x="807" y="252"/>
                  </a:lnTo>
                  <a:lnTo>
                    <a:pt x="807" y="252"/>
                  </a:lnTo>
                  <a:lnTo>
                    <a:pt x="806" y="252"/>
                  </a:lnTo>
                  <a:lnTo>
                    <a:pt x="806" y="254"/>
                  </a:lnTo>
                  <a:lnTo>
                    <a:pt x="806" y="254"/>
                  </a:lnTo>
                  <a:lnTo>
                    <a:pt x="806" y="254"/>
                  </a:lnTo>
                  <a:lnTo>
                    <a:pt x="806" y="254"/>
                  </a:lnTo>
                  <a:lnTo>
                    <a:pt x="804" y="254"/>
                  </a:lnTo>
                  <a:lnTo>
                    <a:pt x="804" y="254"/>
                  </a:lnTo>
                  <a:lnTo>
                    <a:pt x="804" y="254"/>
                  </a:lnTo>
                  <a:lnTo>
                    <a:pt x="804" y="254"/>
                  </a:lnTo>
                  <a:lnTo>
                    <a:pt x="802" y="254"/>
                  </a:lnTo>
                  <a:lnTo>
                    <a:pt x="802" y="254"/>
                  </a:lnTo>
                  <a:lnTo>
                    <a:pt x="802" y="254"/>
                  </a:lnTo>
                  <a:lnTo>
                    <a:pt x="802" y="254"/>
                  </a:lnTo>
                  <a:lnTo>
                    <a:pt x="800" y="254"/>
                  </a:lnTo>
                  <a:lnTo>
                    <a:pt x="800" y="256"/>
                  </a:lnTo>
                  <a:lnTo>
                    <a:pt x="800" y="256"/>
                  </a:lnTo>
                  <a:lnTo>
                    <a:pt x="800" y="256"/>
                  </a:lnTo>
                  <a:lnTo>
                    <a:pt x="798" y="256"/>
                  </a:lnTo>
                  <a:lnTo>
                    <a:pt x="798" y="256"/>
                  </a:lnTo>
                  <a:lnTo>
                    <a:pt x="798" y="256"/>
                  </a:lnTo>
                  <a:lnTo>
                    <a:pt x="798" y="256"/>
                  </a:lnTo>
                  <a:lnTo>
                    <a:pt x="797" y="256"/>
                  </a:lnTo>
                  <a:lnTo>
                    <a:pt x="797" y="258"/>
                  </a:lnTo>
                  <a:lnTo>
                    <a:pt x="797" y="258"/>
                  </a:lnTo>
                  <a:lnTo>
                    <a:pt x="797" y="258"/>
                  </a:lnTo>
                  <a:lnTo>
                    <a:pt x="797" y="258"/>
                  </a:lnTo>
                  <a:lnTo>
                    <a:pt x="795" y="258"/>
                  </a:lnTo>
                  <a:lnTo>
                    <a:pt x="795" y="258"/>
                  </a:lnTo>
                  <a:lnTo>
                    <a:pt x="795" y="258"/>
                  </a:lnTo>
                  <a:lnTo>
                    <a:pt x="795" y="260"/>
                  </a:lnTo>
                  <a:lnTo>
                    <a:pt x="795" y="260"/>
                  </a:lnTo>
                  <a:lnTo>
                    <a:pt x="795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1" y="261"/>
                  </a:lnTo>
                  <a:lnTo>
                    <a:pt x="791" y="261"/>
                  </a:lnTo>
                  <a:lnTo>
                    <a:pt x="791" y="261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5"/>
                  </a:lnTo>
                  <a:lnTo>
                    <a:pt x="791" y="265"/>
                  </a:lnTo>
                  <a:lnTo>
                    <a:pt x="791" y="265"/>
                  </a:lnTo>
                  <a:lnTo>
                    <a:pt x="791" y="265"/>
                  </a:lnTo>
                  <a:lnTo>
                    <a:pt x="791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804" y="281"/>
                  </a:lnTo>
                  <a:lnTo>
                    <a:pt x="804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9" y="279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6"/>
                  </a:lnTo>
                  <a:lnTo>
                    <a:pt x="809" y="276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7"/>
                  </a:lnTo>
                  <a:lnTo>
                    <a:pt x="811" y="267"/>
                  </a:lnTo>
                  <a:lnTo>
                    <a:pt x="811" y="267"/>
                  </a:lnTo>
                  <a:lnTo>
                    <a:pt x="811" y="267"/>
                  </a:lnTo>
                  <a:lnTo>
                    <a:pt x="811" y="267"/>
                  </a:lnTo>
                  <a:lnTo>
                    <a:pt x="811" y="265"/>
                  </a:lnTo>
                  <a:lnTo>
                    <a:pt x="811" y="265"/>
                  </a:lnTo>
                  <a:lnTo>
                    <a:pt x="809" y="265"/>
                  </a:lnTo>
                  <a:lnTo>
                    <a:pt x="809" y="265"/>
                  </a:lnTo>
                  <a:lnTo>
                    <a:pt x="809" y="265"/>
                  </a:lnTo>
                  <a:lnTo>
                    <a:pt x="809" y="263"/>
                  </a:lnTo>
                  <a:lnTo>
                    <a:pt x="813" y="261"/>
                  </a:lnTo>
                  <a:lnTo>
                    <a:pt x="829" y="283"/>
                  </a:lnTo>
                  <a:lnTo>
                    <a:pt x="826" y="285"/>
                  </a:lnTo>
                  <a:lnTo>
                    <a:pt x="826" y="285"/>
                  </a:lnTo>
                  <a:lnTo>
                    <a:pt x="826" y="285"/>
                  </a:lnTo>
                  <a:lnTo>
                    <a:pt x="826" y="285"/>
                  </a:lnTo>
                  <a:lnTo>
                    <a:pt x="824" y="285"/>
                  </a:lnTo>
                  <a:lnTo>
                    <a:pt x="824" y="283"/>
                  </a:lnTo>
                  <a:lnTo>
                    <a:pt x="824" y="283"/>
                  </a:lnTo>
                  <a:lnTo>
                    <a:pt x="824" y="283"/>
                  </a:lnTo>
                  <a:lnTo>
                    <a:pt x="824" y="283"/>
                  </a:lnTo>
                  <a:lnTo>
                    <a:pt x="824" y="283"/>
                  </a:lnTo>
                  <a:lnTo>
                    <a:pt x="822" y="283"/>
                  </a:lnTo>
                  <a:lnTo>
                    <a:pt x="822" y="283"/>
                  </a:lnTo>
                  <a:lnTo>
                    <a:pt x="822" y="283"/>
                  </a:lnTo>
                  <a:lnTo>
                    <a:pt x="822" y="283"/>
                  </a:lnTo>
                  <a:lnTo>
                    <a:pt x="822" y="281"/>
                  </a:lnTo>
                  <a:lnTo>
                    <a:pt x="822" y="281"/>
                  </a:lnTo>
                  <a:lnTo>
                    <a:pt x="822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1" y="281"/>
                  </a:lnTo>
                  <a:lnTo>
                    <a:pt x="811" y="281"/>
                  </a:lnTo>
                  <a:lnTo>
                    <a:pt x="811" y="281"/>
                  </a:lnTo>
                  <a:lnTo>
                    <a:pt x="811" y="281"/>
                  </a:lnTo>
                  <a:lnTo>
                    <a:pt x="811" y="283"/>
                  </a:lnTo>
                  <a:lnTo>
                    <a:pt x="811" y="283"/>
                  </a:lnTo>
                  <a:lnTo>
                    <a:pt x="811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7" y="283"/>
                  </a:lnTo>
                  <a:lnTo>
                    <a:pt x="807" y="285"/>
                  </a:lnTo>
                  <a:lnTo>
                    <a:pt x="807" y="285"/>
                  </a:lnTo>
                  <a:lnTo>
                    <a:pt x="807" y="285"/>
                  </a:lnTo>
                  <a:lnTo>
                    <a:pt x="807" y="285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3"/>
                  </a:lnTo>
                  <a:lnTo>
                    <a:pt x="827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31" y="301"/>
                  </a:lnTo>
                  <a:lnTo>
                    <a:pt x="831" y="301"/>
                  </a:lnTo>
                  <a:lnTo>
                    <a:pt x="831" y="301"/>
                  </a:lnTo>
                  <a:lnTo>
                    <a:pt x="831" y="301"/>
                  </a:lnTo>
                  <a:lnTo>
                    <a:pt x="833" y="301"/>
                  </a:lnTo>
                  <a:lnTo>
                    <a:pt x="833" y="299"/>
                  </a:lnTo>
                  <a:lnTo>
                    <a:pt x="833" y="299"/>
                  </a:lnTo>
                  <a:lnTo>
                    <a:pt x="833" y="299"/>
                  </a:lnTo>
                  <a:lnTo>
                    <a:pt x="833" y="299"/>
                  </a:lnTo>
                  <a:lnTo>
                    <a:pt x="835" y="298"/>
                  </a:lnTo>
                  <a:lnTo>
                    <a:pt x="835" y="298"/>
                  </a:lnTo>
                  <a:lnTo>
                    <a:pt x="835" y="298"/>
                  </a:lnTo>
                  <a:lnTo>
                    <a:pt x="835" y="298"/>
                  </a:lnTo>
                  <a:lnTo>
                    <a:pt x="835" y="298"/>
                  </a:lnTo>
                  <a:lnTo>
                    <a:pt x="835" y="296"/>
                  </a:lnTo>
                  <a:lnTo>
                    <a:pt x="836" y="296"/>
                  </a:lnTo>
                  <a:lnTo>
                    <a:pt x="836" y="296"/>
                  </a:lnTo>
                  <a:lnTo>
                    <a:pt x="836" y="296"/>
                  </a:lnTo>
                  <a:lnTo>
                    <a:pt x="836" y="294"/>
                  </a:lnTo>
                  <a:lnTo>
                    <a:pt x="836" y="294"/>
                  </a:lnTo>
                  <a:lnTo>
                    <a:pt x="836" y="294"/>
                  </a:lnTo>
                  <a:lnTo>
                    <a:pt x="836" y="294"/>
                  </a:lnTo>
                  <a:lnTo>
                    <a:pt x="838" y="292"/>
                  </a:lnTo>
                  <a:lnTo>
                    <a:pt x="838" y="292"/>
                  </a:lnTo>
                  <a:lnTo>
                    <a:pt x="838" y="292"/>
                  </a:lnTo>
                  <a:lnTo>
                    <a:pt x="838" y="292"/>
                  </a:lnTo>
                  <a:lnTo>
                    <a:pt x="838" y="292"/>
                  </a:lnTo>
                  <a:lnTo>
                    <a:pt x="838" y="290"/>
                  </a:lnTo>
                  <a:lnTo>
                    <a:pt x="838" y="290"/>
                  </a:lnTo>
                  <a:lnTo>
                    <a:pt x="838" y="290"/>
                  </a:lnTo>
                  <a:lnTo>
                    <a:pt x="838" y="288"/>
                  </a:lnTo>
                  <a:lnTo>
                    <a:pt x="838" y="288"/>
                  </a:lnTo>
                  <a:lnTo>
                    <a:pt x="838" y="288"/>
                  </a:lnTo>
                  <a:lnTo>
                    <a:pt x="838" y="288"/>
                  </a:lnTo>
                  <a:lnTo>
                    <a:pt x="838" y="287"/>
                  </a:lnTo>
                  <a:lnTo>
                    <a:pt x="838" y="287"/>
                  </a:lnTo>
                  <a:lnTo>
                    <a:pt x="840" y="287"/>
                  </a:lnTo>
                  <a:lnTo>
                    <a:pt x="840" y="287"/>
                  </a:lnTo>
                  <a:lnTo>
                    <a:pt x="840" y="285"/>
                  </a:lnTo>
                  <a:lnTo>
                    <a:pt x="840" y="285"/>
                  </a:lnTo>
                  <a:lnTo>
                    <a:pt x="840" y="285"/>
                  </a:lnTo>
                  <a:lnTo>
                    <a:pt x="840" y="283"/>
                  </a:lnTo>
                  <a:lnTo>
                    <a:pt x="840" y="283"/>
                  </a:lnTo>
                  <a:lnTo>
                    <a:pt x="840" y="283"/>
                  </a:lnTo>
                  <a:lnTo>
                    <a:pt x="840" y="283"/>
                  </a:lnTo>
                  <a:lnTo>
                    <a:pt x="838" y="281"/>
                  </a:lnTo>
                  <a:lnTo>
                    <a:pt x="838" y="281"/>
                  </a:lnTo>
                  <a:lnTo>
                    <a:pt x="838" y="281"/>
                  </a:lnTo>
                  <a:lnTo>
                    <a:pt x="838" y="279"/>
                  </a:lnTo>
                  <a:lnTo>
                    <a:pt x="838" y="279"/>
                  </a:lnTo>
                  <a:lnTo>
                    <a:pt x="838" y="279"/>
                  </a:lnTo>
                  <a:lnTo>
                    <a:pt x="838" y="279"/>
                  </a:lnTo>
                  <a:lnTo>
                    <a:pt x="838" y="278"/>
                  </a:lnTo>
                  <a:lnTo>
                    <a:pt x="838" y="278"/>
                  </a:lnTo>
                  <a:lnTo>
                    <a:pt x="838" y="278"/>
                  </a:lnTo>
                  <a:lnTo>
                    <a:pt x="838" y="276"/>
                  </a:lnTo>
                  <a:lnTo>
                    <a:pt x="838" y="276"/>
                  </a:lnTo>
                  <a:lnTo>
                    <a:pt x="838" y="276"/>
                  </a:lnTo>
                  <a:lnTo>
                    <a:pt x="838" y="274"/>
                  </a:lnTo>
                  <a:lnTo>
                    <a:pt x="838" y="274"/>
                  </a:lnTo>
                  <a:lnTo>
                    <a:pt x="836" y="274"/>
                  </a:lnTo>
                  <a:lnTo>
                    <a:pt x="836" y="272"/>
                  </a:lnTo>
                  <a:lnTo>
                    <a:pt x="836" y="272"/>
                  </a:lnTo>
                  <a:lnTo>
                    <a:pt x="836" y="272"/>
                  </a:lnTo>
                  <a:lnTo>
                    <a:pt x="840" y="269"/>
                  </a:lnTo>
                  <a:lnTo>
                    <a:pt x="854" y="290"/>
                  </a:lnTo>
                  <a:lnTo>
                    <a:pt x="807" y="325"/>
                  </a:lnTo>
                  <a:lnTo>
                    <a:pt x="804" y="323"/>
                  </a:lnTo>
                  <a:lnTo>
                    <a:pt x="804" y="323"/>
                  </a:lnTo>
                  <a:lnTo>
                    <a:pt x="806" y="323"/>
                  </a:lnTo>
                  <a:lnTo>
                    <a:pt x="806" y="321"/>
                  </a:lnTo>
                  <a:lnTo>
                    <a:pt x="806" y="321"/>
                  </a:lnTo>
                  <a:lnTo>
                    <a:pt x="806" y="321"/>
                  </a:lnTo>
                  <a:lnTo>
                    <a:pt x="807" y="321"/>
                  </a:lnTo>
                  <a:lnTo>
                    <a:pt x="807" y="321"/>
                  </a:lnTo>
                  <a:lnTo>
                    <a:pt x="807" y="321"/>
                  </a:lnTo>
                  <a:lnTo>
                    <a:pt x="807" y="321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9" y="319"/>
                  </a:lnTo>
                  <a:lnTo>
                    <a:pt x="809" y="319"/>
                  </a:lnTo>
                  <a:lnTo>
                    <a:pt x="809" y="319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2"/>
                  </a:lnTo>
                  <a:lnTo>
                    <a:pt x="809" y="312"/>
                  </a:lnTo>
                  <a:lnTo>
                    <a:pt x="807" y="312"/>
                  </a:lnTo>
                  <a:lnTo>
                    <a:pt x="807" y="312"/>
                  </a:lnTo>
                  <a:lnTo>
                    <a:pt x="807" y="312"/>
                  </a:lnTo>
                  <a:lnTo>
                    <a:pt x="807" y="312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4"/>
                  </a:lnTo>
                  <a:lnTo>
                    <a:pt x="780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6"/>
                  </a:lnTo>
                  <a:lnTo>
                    <a:pt x="773" y="276"/>
                  </a:lnTo>
                  <a:lnTo>
                    <a:pt x="771" y="276"/>
                  </a:lnTo>
                  <a:lnTo>
                    <a:pt x="771" y="276"/>
                  </a:lnTo>
                  <a:lnTo>
                    <a:pt x="771" y="276"/>
                  </a:lnTo>
                  <a:lnTo>
                    <a:pt x="771" y="276"/>
                  </a:lnTo>
                  <a:lnTo>
                    <a:pt x="770" y="276"/>
                  </a:lnTo>
                  <a:lnTo>
                    <a:pt x="770" y="278"/>
                  </a:lnTo>
                  <a:lnTo>
                    <a:pt x="768" y="274"/>
                  </a:lnTo>
                  <a:lnTo>
                    <a:pt x="813" y="240"/>
                  </a:lnTo>
                  <a:close/>
                  <a:moveTo>
                    <a:pt x="712" y="310"/>
                  </a:moveTo>
                  <a:lnTo>
                    <a:pt x="710" y="307"/>
                  </a:lnTo>
                  <a:lnTo>
                    <a:pt x="739" y="292"/>
                  </a:lnTo>
                  <a:lnTo>
                    <a:pt x="739" y="294"/>
                  </a:lnTo>
                  <a:lnTo>
                    <a:pt x="739" y="294"/>
                  </a:lnTo>
                  <a:lnTo>
                    <a:pt x="739" y="294"/>
                  </a:lnTo>
                  <a:lnTo>
                    <a:pt x="739" y="296"/>
                  </a:lnTo>
                  <a:lnTo>
                    <a:pt x="739" y="296"/>
                  </a:lnTo>
                  <a:lnTo>
                    <a:pt x="737" y="296"/>
                  </a:lnTo>
                  <a:lnTo>
                    <a:pt x="737" y="296"/>
                  </a:lnTo>
                  <a:lnTo>
                    <a:pt x="737" y="296"/>
                  </a:lnTo>
                  <a:lnTo>
                    <a:pt x="737" y="296"/>
                  </a:lnTo>
                  <a:lnTo>
                    <a:pt x="737" y="296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3" y="298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7" y="305"/>
                  </a:lnTo>
                  <a:lnTo>
                    <a:pt x="737" y="305"/>
                  </a:lnTo>
                  <a:lnTo>
                    <a:pt x="739" y="307"/>
                  </a:lnTo>
                  <a:lnTo>
                    <a:pt x="741" y="308"/>
                  </a:lnTo>
                  <a:lnTo>
                    <a:pt x="742" y="310"/>
                  </a:lnTo>
                  <a:lnTo>
                    <a:pt x="744" y="312"/>
                  </a:lnTo>
                  <a:lnTo>
                    <a:pt x="748" y="316"/>
                  </a:lnTo>
                  <a:lnTo>
                    <a:pt x="750" y="317"/>
                  </a:lnTo>
                  <a:lnTo>
                    <a:pt x="753" y="321"/>
                  </a:lnTo>
                  <a:lnTo>
                    <a:pt x="757" y="323"/>
                  </a:lnTo>
                  <a:lnTo>
                    <a:pt x="761" y="327"/>
                  </a:lnTo>
                  <a:lnTo>
                    <a:pt x="764" y="330"/>
                  </a:lnTo>
                  <a:lnTo>
                    <a:pt x="764" y="330"/>
                  </a:lnTo>
                  <a:lnTo>
                    <a:pt x="764" y="330"/>
                  </a:lnTo>
                  <a:lnTo>
                    <a:pt x="764" y="328"/>
                  </a:lnTo>
                  <a:lnTo>
                    <a:pt x="764" y="327"/>
                  </a:lnTo>
                  <a:lnTo>
                    <a:pt x="764" y="325"/>
                  </a:lnTo>
                  <a:lnTo>
                    <a:pt x="764" y="323"/>
                  </a:lnTo>
                  <a:lnTo>
                    <a:pt x="764" y="323"/>
                  </a:lnTo>
                  <a:lnTo>
                    <a:pt x="762" y="319"/>
                  </a:lnTo>
                  <a:lnTo>
                    <a:pt x="762" y="314"/>
                  </a:lnTo>
                  <a:lnTo>
                    <a:pt x="761" y="310"/>
                  </a:lnTo>
                  <a:lnTo>
                    <a:pt x="761" y="307"/>
                  </a:lnTo>
                  <a:lnTo>
                    <a:pt x="761" y="305"/>
                  </a:lnTo>
                  <a:lnTo>
                    <a:pt x="761" y="301"/>
                  </a:lnTo>
                  <a:lnTo>
                    <a:pt x="759" y="299"/>
                  </a:lnTo>
                  <a:lnTo>
                    <a:pt x="759" y="298"/>
                  </a:lnTo>
                  <a:lnTo>
                    <a:pt x="759" y="296"/>
                  </a:lnTo>
                  <a:lnTo>
                    <a:pt x="759" y="296"/>
                  </a:lnTo>
                  <a:lnTo>
                    <a:pt x="759" y="294"/>
                  </a:lnTo>
                  <a:lnTo>
                    <a:pt x="759" y="294"/>
                  </a:lnTo>
                  <a:lnTo>
                    <a:pt x="759" y="292"/>
                  </a:lnTo>
                  <a:lnTo>
                    <a:pt x="759" y="292"/>
                  </a:lnTo>
                  <a:lnTo>
                    <a:pt x="759" y="292"/>
                  </a:lnTo>
                  <a:lnTo>
                    <a:pt x="759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2" y="288"/>
                  </a:lnTo>
                  <a:lnTo>
                    <a:pt x="752" y="288"/>
                  </a:lnTo>
                  <a:lnTo>
                    <a:pt x="752" y="288"/>
                  </a:lnTo>
                  <a:lnTo>
                    <a:pt x="752" y="288"/>
                  </a:lnTo>
                  <a:lnTo>
                    <a:pt x="752" y="288"/>
                  </a:lnTo>
                  <a:lnTo>
                    <a:pt x="750" y="288"/>
                  </a:lnTo>
                  <a:lnTo>
                    <a:pt x="750" y="288"/>
                  </a:lnTo>
                  <a:lnTo>
                    <a:pt x="750" y="288"/>
                  </a:lnTo>
                  <a:lnTo>
                    <a:pt x="750" y="288"/>
                  </a:lnTo>
                  <a:lnTo>
                    <a:pt x="750" y="288"/>
                  </a:lnTo>
                  <a:lnTo>
                    <a:pt x="748" y="290"/>
                  </a:lnTo>
                  <a:lnTo>
                    <a:pt x="748" y="290"/>
                  </a:lnTo>
                  <a:lnTo>
                    <a:pt x="746" y="287"/>
                  </a:lnTo>
                  <a:lnTo>
                    <a:pt x="764" y="276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3"/>
                  </a:lnTo>
                  <a:lnTo>
                    <a:pt x="764" y="283"/>
                  </a:lnTo>
                  <a:lnTo>
                    <a:pt x="762" y="283"/>
                  </a:lnTo>
                  <a:lnTo>
                    <a:pt x="762" y="283"/>
                  </a:lnTo>
                  <a:lnTo>
                    <a:pt x="762" y="283"/>
                  </a:lnTo>
                  <a:lnTo>
                    <a:pt x="762" y="283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8"/>
                  </a:lnTo>
                  <a:lnTo>
                    <a:pt x="762" y="288"/>
                  </a:lnTo>
                  <a:lnTo>
                    <a:pt x="762" y="288"/>
                  </a:lnTo>
                  <a:lnTo>
                    <a:pt x="762" y="288"/>
                  </a:lnTo>
                  <a:lnTo>
                    <a:pt x="771" y="346"/>
                  </a:lnTo>
                  <a:lnTo>
                    <a:pt x="766" y="350"/>
                  </a:lnTo>
                  <a:lnTo>
                    <a:pt x="723" y="312"/>
                  </a:lnTo>
                  <a:lnTo>
                    <a:pt x="723" y="312"/>
                  </a:lnTo>
                  <a:lnTo>
                    <a:pt x="723" y="312"/>
                  </a:lnTo>
                  <a:lnTo>
                    <a:pt x="723" y="310"/>
                  </a:lnTo>
                  <a:lnTo>
                    <a:pt x="723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4" y="308"/>
                  </a:lnTo>
                  <a:lnTo>
                    <a:pt x="714" y="308"/>
                  </a:lnTo>
                  <a:lnTo>
                    <a:pt x="714" y="308"/>
                  </a:lnTo>
                  <a:lnTo>
                    <a:pt x="714" y="308"/>
                  </a:lnTo>
                  <a:lnTo>
                    <a:pt x="714" y="308"/>
                  </a:lnTo>
                  <a:lnTo>
                    <a:pt x="714" y="310"/>
                  </a:lnTo>
                  <a:lnTo>
                    <a:pt x="714" y="310"/>
                  </a:lnTo>
                  <a:lnTo>
                    <a:pt x="714" y="310"/>
                  </a:lnTo>
                  <a:lnTo>
                    <a:pt x="714" y="310"/>
                  </a:lnTo>
                  <a:lnTo>
                    <a:pt x="712" y="310"/>
                  </a:lnTo>
                  <a:close/>
                  <a:moveTo>
                    <a:pt x="546" y="352"/>
                  </a:moveTo>
                  <a:lnTo>
                    <a:pt x="578" y="346"/>
                  </a:lnTo>
                  <a:lnTo>
                    <a:pt x="578" y="350"/>
                  </a:lnTo>
                  <a:lnTo>
                    <a:pt x="578" y="350"/>
                  </a:lnTo>
                  <a:lnTo>
                    <a:pt x="578" y="350"/>
                  </a:lnTo>
                  <a:lnTo>
                    <a:pt x="576" y="350"/>
                  </a:lnTo>
                  <a:lnTo>
                    <a:pt x="576" y="350"/>
                  </a:lnTo>
                  <a:lnTo>
                    <a:pt x="576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4"/>
                  </a:lnTo>
                  <a:lnTo>
                    <a:pt x="571" y="354"/>
                  </a:lnTo>
                  <a:lnTo>
                    <a:pt x="571" y="354"/>
                  </a:lnTo>
                  <a:lnTo>
                    <a:pt x="571" y="354"/>
                  </a:lnTo>
                  <a:lnTo>
                    <a:pt x="571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5" y="397"/>
                  </a:lnTo>
                  <a:lnTo>
                    <a:pt x="575" y="397"/>
                  </a:lnTo>
                  <a:lnTo>
                    <a:pt x="575" y="397"/>
                  </a:lnTo>
                  <a:lnTo>
                    <a:pt x="576" y="397"/>
                  </a:lnTo>
                  <a:lnTo>
                    <a:pt x="576" y="397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401"/>
                  </a:lnTo>
                  <a:lnTo>
                    <a:pt x="576" y="401"/>
                  </a:lnTo>
                  <a:lnTo>
                    <a:pt x="576" y="401"/>
                  </a:lnTo>
                  <a:lnTo>
                    <a:pt x="576" y="401"/>
                  </a:lnTo>
                  <a:lnTo>
                    <a:pt x="576" y="401"/>
                  </a:lnTo>
                  <a:lnTo>
                    <a:pt x="578" y="401"/>
                  </a:lnTo>
                  <a:lnTo>
                    <a:pt x="578" y="401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2" y="404"/>
                  </a:lnTo>
                  <a:lnTo>
                    <a:pt x="582" y="404"/>
                  </a:lnTo>
                  <a:lnTo>
                    <a:pt x="582" y="404"/>
                  </a:lnTo>
                  <a:lnTo>
                    <a:pt x="582" y="406"/>
                  </a:lnTo>
                  <a:lnTo>
                    <a:pt x="582" y="406"/>
                  </a:lnTo>
                  <a:lnTo>
                    <a:pt x="582" y="406"/>
                  </a:lnTo>
                  <a:lnTo>
                    <a:pt x="582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5" y="406"/>
                  </a:lnTo>
                  <a:lnTo>
                    <a:pt x="585" y="406"/>
                  </a:lnTo>
                  <a:lnTo>
                    <a:pt x="585" y="406"/>
                  </a:lnTo>
                  <a:lnTo>
                    <a:pt x="585" y="406"/>
                  </a:lnTo>
                  <a:lnTo>
                    <a:pt x="585" y="406"/>
                  </a:lnTo>
                  <a:lnTo>
                    <a:pt x="587" y="406"/>
                  </a:lnTo>
                  <a:lnTo>
                    <a:pt x="587" y="406"/>
                  </a:lnTo>
                  <a:lnTo>
                    <a:pt x="587" y="406"/>
                  </a:lnTo>
                  <a:lnTo>
                    <a:pt x="587" y="406"/>
                  </a:lnTo>
                  <a:lnTo>
                    <a:pt x="587" y="406"/>
                  </a:lnTo>
                  <a:lnTo>
                    <a:pt x="589" y="406"/>
                  </a:lnTo>
                  <a:lnTo>
                    <a:pt x="589" y="406"/>
                  </a:lnTo>
                  <a:lnTo>
                    <a:pt x="589" y="406"/>
                  </a:lnTo>
                  <a:lnTo>
                    <a:pt x="589" y="406"/>
                  </a:lnTo>
                  <a:lnTo>
                    <a:pt x="589" y="406"/>
                  </a:lnTo>
                  <a:lnTo>
                    <a:pt x="591" y="406"/>
                  </a:lnTo>
                  <a:lnTo>
                    <a:pt x="591" y="406"/>
                  </a:lnTo>
                  <a:lnTo>
                    <a:pt x="591" y="406"/>
                  </a:lnTo>
                  <a:lnTo>
                    <a:pt x="591" y="406"/>
                  </a:lnTo>
                  <a:lnTo>
                    <a:pt x="591" y="406"/>
                  </a:lnTo>
                  <a:lnTo>
                    <a:pt x="593" y="406"/>
                  </a:lnTo>
                  <a:lnTo>
                    <a:pt x="593" y="406"/>
                  </a:lnTo>
                  <a:lnTo>
                    <a:pt x="593" y="406"/>
                  </a:lnTo>
                  <a:lnTo>
                    <a:pt x="593" y="406"/>
                  </a:lnTo>
                  <a:lnTo>
                    <a:pt x="594" y="406"/>
                  </a:lnTo>
                  <a:lnTo>
                    <a:pt x="594" y="406"/>
                  </a:lnTo>
                  <a:lnTo>
                    <a:pt x="594" y="406"/>
                  </a:lnTo>
                  <a:lnTo>
                    <a:pt x="594" y="406"/>
                  </a:lnTo>
                  <a:lnTo>
                    <a:pt x="596" y="406"/>
                  </a:lnTo>
                  <a:lnTo>
                    <a:pt x="596" y="404"/>
                  </a:lnTo>
                  <a:lnTo>
                    <a:pt x="596" y="404"/>
                  </a:lnTo>
                  <a:lnTo>
                    <a:pt x="596" y="404"/>
                  </a:lnTo>
                  <a:lnTo>
                    <a:pt x="596" y="404"/>
                  </a:lnTo>
                  <a:lnTo>
                    <a:pt x="598" y="404"/>
                  </a:lnTo>
                  <a:lnTo>
                    <a:pt x="598" y="404"/>
                  </a:lnTo>
                  <a:lnTo>
                    <a:pt x="598" y="404"/>
                  </a:lnTo>
                  <a:lnTo>
                    <a:pt x="598" y="404"/>
                  </a:lnTo>
                  <a:lnTo>
                    <a:pt x="598" y="404"/>
                  </a:lnTo>
                  <a:lnTo>
                    <a:pt x="598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2" y="403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399"/>
                  </a:lnTo>
                  <a:lnTo>
                    <a:pt x="602" y="399"/>
                  </a:lnTo>
                  <a:lnTo>
                    <a:pt x="602" y="399"/>
                  </a:lnTo>
                  <a:lnTo>
                    <a:pt x="603" y="399"/>
                  </a:lnTo>
                  <a:lnTo>
                    <a:pt x="603" y="399"/>
                  </a:lnTo>
                  <a:lnTo>
                    <a:pt x="603" y="399"/>
                  </a:lnTo>
                  <a:lnTo>
                    <a:pt x="603" y="397"/>
                  </a:lnTo>
                  <a:lnTo>
                    <a:pt x="603" y="397"/>
                  </a:lnTo>
                  <a:lnTo>
                    <a:pt x="603" y="397"/>
                  </a:lnTo>
                  <a:lnTo>
                    <a:pt x="603" y="397"/>
                  </a:lnTo>
                  <a:lnTo>
                    <a:pt x="603" y="397"/>
                  </a:lnTo>
                  <a:lnTo>
                    <a:pt x="603" y="395"/>
                  </a:lnTo>
                  <a:lnTo>
                    <a:pt x="603" y="395"/>
                  </a:lnTo>
                  <a:lnTo>
                    <a:pt x="603" y="395"/>
                  </a:lnTo>
                  <a:lnTo>
                    <a:pt x="603" y="395"/>
                  </a:lnTo>
                  <a:lnTo>
                    <a:pt x="603" y="394"/>
                  </a:lnTo>
                  <a:lnTo>
                    <a:pt x="603" y="394"/>
                  </a:lnTo>
                  <a:lnTo>
                    <a:pt x="603" y="394"/>
                  </a:lnTo>
                  <a:lnTo>
                    <a:pt x="603" y="394"/>
                  </a:lnTo>
                  <a:lnTo>
                    <a:pt x="603" y="392"/>
                  </a:lnTo>
                  <a:lnTo>
                    <a:pt x="603" y="392"/>
                  </a:lnTo>
                  <a:lnTo>
                    <a:pt x="603" y="392"/>
                  </a:lnTo>
                  <a:lnTo>
                    <a:pt x="603" y="392"/>
                  </a:lnTo>
                  <a:lnTo>
                    <a:pt x="603" y="390"/>
                  </a:lnTo>
                  <a:lnTo>
                    <a:pt x="603" y="390"/>
                  </a:lnTo>
                  <a:lnTo>
                    <a:pt x="603" y="390"/>
                  </a:lnTo>
                  <a:lnTo>
                    <a:pt x="603" y="390"/>
                  </a:lnTo>
                  <a:lnTo>
                    <a:pt x="603" y="388"/>
                  </a:lnTo>
                  <a:lnTo>
                    <a:pt x="603" y="388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0"/>
                  </a:lnTo>
                  <a:lnTo>
                    <a:pt x="598" y="350"/>
                  </a:lnTo>
                  <a:lnTo>
                    <a:pt x="598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48"/>
                  </a:lnTo>
                  <a:lnTo>
                    <a:pt x="594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1" y="348"/>
                  </a:lnTo>
                  <a:lnTo>
                    <a:pt x="591" y="348"/>
                  </a:lnTo>
                  <a:lnTo>
                    <a:pt x="591" y="348"/>
                  </a:lnTo>
                  <a:lnTo>
                    <a:pt x="591" y="348"/>
                  </a:lnTo>
                  <a:lnTo>
                    <a:pt x="589" y="348"/>
                  </a:lnTo>
                  <a:lnTo>
                    <a:pt x="589" y="348"/>
                  </a:lnTo>
                  <a:lnTo>
                    <a:pt x="589" y="348"/>
                  </a:lnTo>
                  <a:lnTo>
                    <a:pt x="587" y="348"/>
                  </a:lnTo>
                  <a:lnTo>
                    <a:pt x="587" y="345"/>
                  </a:lnTo>
                  <a:lnTo>
                    <a:pt x="611" y="341"/>
                  </a:lnTo>
                  <a:lnTo>
                    <a:pt x="611" y="345"/>
                  </a:lnTo>
                  <a:lnTo>
                    <a:pt x="611" y="345"/>
                  </a:lnTo>
                  <a:lnTo>
                    <a:pt x="611" y="345"/>
                  </a:lnTo>
                  <a:lnTo>
                    <a:pt x="611" y="345"/>
                  </a:lnTo>
                  <a:lnTo>
                    <a:pt x="609" y="346"/>
                  </a:lnTo>
                  <a:lnTo>
                    <a:pt x="609" y="346"/>
                  </a:lnTo>
                  <a:lnTo>
                    <a:pt x="609" y="346"/>
                  </a:lnTo>
                  <a:lnTo>
                    <a:pt x="609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3" y="348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09" y="388"/>
                  </a:lnTo>
                  <a:lnTo>
                    <a:pt x="609" y="388"/>
                  </a:lnTo>
                  <a:lnTo>
                    <a:pt x="609" y="390"/>
                  </a:lnTo>
                  <a:lnTo>
                    <a:pt x="609" y="390"/>
                  </a:lnTo>
                  <a:lnTo>
                    <a:pt x="609" y="390"/>
                  </a:lnTo>
                  <a:lnTo>
                    <a:pt x="609" y="392"/>
                  </a:lnTo>
                  <a:lnTo>
                    <a:pt x="609" y="392"/>
                  </a:lnTo>
                  <a:lnTo>
                    <a:pt x="609" y="392"/>
                  </a:lnTo>
                  <a:lnTo>
                    <a:pt x="609" y="394"/>
                  </a:lnTo>
                  <a:lnTo>
                    <a:pt x="609" y="394"/>
                  </a:lnTo>
                  <a:lnTo>
                    <a:pt x="609" y="394"/>
                  </a:lnTo>
                  <a:lnTo>
                    <a:pt x="609" y="395"/>
                  </a:lnTo>
                  <a:lnTo>
                    <a:pt x="609" y="395"/>
                  </a:lnTo>
                  <a:lnTo>
                    <a:pt x="609" y="395"/>
                  </a:lnTo>
                  <a:lnTo>
                    <a:pt x="609" y="395"/>
                  </a:lnTo>
                  <a:lnTo>
                    <a:pt x="607" y="397"/>
                  </a:lnTo>
                  <a:lnTo>
                    <a:pt x="607" y="397"/>
                  </a:lnTo>
                  <a:lnTo>
                    <a:pt x="607" y="397"/>
                  </a:lnTo>
                  <a:lnTo>
                    <a:pt x="607" y="397"/>
                  </a:lnTo>
                  <a:lnTo>
                    <a:pt x="607" y="397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401"/>
                  </a:lnTo>
                  <a:lnTo>
                    <a:pt x="607" y="401"/>
                  </a:lnTo>
                  <a:lnTo>
                    <a:pt x="607" y="401"/>
                  </a:lnTo>
                  <a:lnTo>
                    <a:pt x="607" y="401"/>
                  </a:lnTo>
                  <a:lnTo>
                    <a:pt x="605" y="401"/>
                  </a:lnTo>
                  <a:lnTo>
                    <a:pt x="605" y="401"/>
                  </a:lnTo>
                  <a:lnTo>
                    <a:pt x="605" y="401"/>
                  </a:lnTo>
                  <a:lnTo>
                    <a:pt x="605" y="401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3" y="403"/>
                  </a:lnTo>
                  <a:lnTo>
                    <a:pt x="603" y="403"/>
                  </a:lnTo>
                  <a:lnTo>
                    <a:pt x="603" y="404"/>
                  </a:lnTo>
                  <a:lnTo>
                    <a:pt x="603" y="404"/>
                  </a:lnTo>
                  <a:lnTo>
                    <a:pt x="603" y="404"/>
                  </a:lnTo>
                  <a:lnTo>
                    <a:pt x="603" y="404"/>
                  </a:lnTo>
                  <a:lnTo>
                    <a:pt x="602" y="404"/>
                  </a:lnTo>
                  <a:lnTo>
                    <a:pt x="602" y="406"/>
                  </a:lnTo>
                  <a:lnTo>
                    <a:pt x="602" y="406"/>
                  </a:lnTo>
                  <a:lnTo>
                    <a:pt x="602" y="406"/>
                  </a:lnTo>
                  <a:lnTo>
                    <a:pt x="600" y="406"/>
                  </a:lnTo>
                  <a:lnTo>
                    <a:pt x="600" y="406"/>
                  </a:lnTo>
                  <a:lnTo>
                    <a:pt x="600" y="406"/>
                  </a:lnTo>
                  <a:lnTo>
                    <a:pt x="598" y="408"/>
                  </a:lnTo>
                  <a:lnTo>
                    <a:pt x="598" y="408"/>
                  </a:lnTo>
                  <a:lnTo>
                    <a:pt x="598" y="408"/>
                  </a:lnTo>
                  <a:lnTo>
                    <a:pt x="598" y="408"/>
                  </a:lnTo>
                  <a:lnTo>
                    <a:pt x="596" y="408"/>
                  </a:lnTo>
                  <a:lnTo>
                    <a:pt x="596" y="408"/>
                  </a:lnTo>
                  <a:lnTo>
                    <a:pt x="596" y="408"/>
                  </a:lnTo>
                  <a:lnTo>
                    <a:pt x="594" y="408"/>
                  </a:lnTo>
                  <a:lnTo>
                    <a:pt x="594" y="410"/>
                  </a:lnTo>
                  <a:lnTo>
                    <a:pt x="594" y="410"/>
                  </a:lnTo>
                  <a:lnTo>
                    <a:pt x="593" y="410"/>
                  </a:lnTo>
                  <a:lnTo>
                    <a:pt x="593" y="410"/>
                  </a:lnTo>
                  <a:lnTo>
                    <a:pt x="593" y="410"/>
                  </a:lnTo>
                  <a:lnTo>
                    <a:pt x="591" y="410"/>
                  </a:lnTo>
                  <a:lnTo>
                    <a:pt x="591" y="410"/>
                  </a:lnTo>
                  <a:lnTo>
                    <a:pt x="589" y="410"/>
                  </a:lnTo>
                  <a:lnTo>
                    <a:pt x="589" y="410"/>
                  </a:lnTo>
                  <a:lnTo>
                    <a:pt x="589" y="410"/>
                  </a:lnTo>
                  <a:lnTo>
                    <a:pt x="587" y="410"/>
                  </a:lnTo>
                  <a:lnTo>
                    <a:pt x="587" y="412"/>
                  </a:lnTo>
                  <a:lnTo>
                    <a:pt x="587" y="412"/>
                  </a:lnTo>
                  <a:lnTo>
                    <a:pt x="585" y="412"/>
                  </a:lnTo>
                  <a:lnTo>
                    <a:pt x="585" y="412"/>
                  </a:lnTo>
                  <a:lnTo>
                    <a:pt x="585" y="412"/>
                  </a:lnTo>
                  <a:lnTo>
                    <a:pt x="584" y="412"/>
                  </a:lnTo>
                  <a:lnTo>
                    <a:pt x="584" y="412"/>
                  </a:lnTo>
                  <a:lnTo>
                    <a:pt x="582" y="412"/>
                  </a:lnTo>
                  <a:lnTo>
                    <a:pt x="582" y="412"/>
                  </a:lnTo>
                  <a:lnTo>
                    <a:pt x="582" y="412"/>
                  </a:lnTo>
                  <a:lnTo>
                    <a:pt x="580" y="412"/>
                  </a:lnTo>
                  <a:lnTo>
                    <a:pt x="580" y="412"/>
                  </a:lnTo>
                  <a:lnTo>
                    <a:pt x="580" y="412"/>
                  </a:lnTo>
                  <a:lnTo>
                    <a:pt x="578" y="412"/>
                  </a:lnTo>
                  <a:lnTo>
                    <a:pt x="578" y="412"/>
                  </a:lnTo>
                  <a:lnTo>
                    <a:pt x="578" y="412"/>
                  </a:lnTo>
                  <a:lnTo>
                    <a:pt x="576" y="412"/>
                  </a:lnTo>
                  <a:lnTo>
                    <a:pt x="576" y="412"/>
                  </a:lnTo>
                  <a:lnTo>
                    <a:pt x="576" y="412"/>
                  </a:lnTo>
                  <a:lnTo>
                    <a:pt x="575" y="412"/>
                  </a:lnTo>
                  <a:lnTo>
                    <a:pt x="575" y="412"/>
                  </a:lnTo>
                  <a:lnTo>
                    <a:pt x="575" y="410"/>
                  </a:lnTo>
                  <a:lnTo>
                    <a:pt x="573" y="410"/>
                  </a:lnTo>
                  <a:lnTo>
                    <a:pt x="573" y="410"/>
                  </a:lnTo>
                  <a:lnTo>
                    <a:pt x="573" y="410"/>
                  </a:lnTo>
                  <a:lnTo>
                    <a:pt x="573" y="410"/>
                  </a:lnTo>
                  <a:lnTo>
                    <a:pt x="571" y="410"/>
                  </a:lnTo>
                  <a:lnTo>
                    <a:pt x="571" y="410"/>
                  </a:lnTo>
                  <a:lnTo>
                    <a:pt x="571" y="410"/>
                  </a:lnTo>
                  <a:lnTo>
                    <a:pt x="571" y="410"/>
                  </a:lnTo>
                  <a:lnTo>
                    <a:pt x="569" y="410"/>
                  </a:lnTo>
                  <a:lnTo>
                    <a:pt x="569" y="410"/>
                  </a:lnTo>
                  <a:lnTo>
                    <a:pt x="569" y="410"/>
                  </a:lnTo>
                  <a:lnTo>
                    <a:pt x="569" y="408"/>
                  </a:lnTo>
                  <a:lnTo>
                    <a:pt x="567" y="408"/>
                  </a:lnTo>
                  <a:lnTo>
                    <a:pt x="567" y="408"/>
                  </a:lnTo>
                  <a:lnTo>
                    <a:pt x="567" y="408"/>
                  </a:lnTo>
                  <a:lnTo>
                    <a:pt x="567" y="408"/>
                  </a:lnTo>
                  <a:lnTo>
                    <a:pt x="567" y="408"/>
                  </a:lnTo>
                  <a:lnTo>
                    <a:pt x="566" y="408"/>
                  </a:lnTo>
                  <a:lnTo>
                    <a:pt x="566" y="406"/>
                  </a:lnTo>
                  <a:lnTo>
                    <a:pt x="566" y="406"/>
                  </a:lnTo>
                  <a:lnTo>
                    <a:pt x="566" y="406"/>
                  </a:lnTo>
                  <a:lnTo>
                    <a:pt x="566" y="406"/>
                  </a:lnTo>
                  <a:lnTo>
                    <a:pt x="564" y="406"/>
                  </a:lnTo>
                  <a:lnTo>
                    <a:pt x="564" y="406"/>
                  </a:lnTo>
                  <a:lnTo>
                    <a:pt x="564" y="404"/>
                  </a:lnTo>
                  <a:lnTo>
                    <a:pt x="564" y="404"/>
                  </a:lnTo>
                  <a:lnTo>
                    <a:pt x="564" y="404"/>
                  </a:lnTo>
                  <a:lnTo>
                    <a:pt x="564" y="404"/>
                  </a:lnTo>
                  <a:lnTo>
                    <a:pt x="564" y="404"/>
                  </a:lnTo>
                  <a:lnTo>
                    <a:pt x="562" y="403"/>
                  </a:lnTo>
                  <a:lnTo>
                    <a:pt x="562" y="403"/>
                  </a:lnTo>
                  <a:lnTo>
                    <a:pt x="562" y="403"/>
                  </a:lnTo>
                  <a:lnTo>
                    <a:pt x="562" y="403"/>
                  </a:lnTo>
                  <a:lnTo>
                    <a:pt x="562" y="401"/>
                  </a:lnTo>
                  <a:lnTo>
                    <a:pt x="562" y="401"/>
                  </a:lnTo>
                  <a:lnTo>
                    <a:pt x="562" y="401"/>
                  </a:lnTo>
                  <a:lnTo>
                    <a:pt x="562" y="401"/>
                  </a:lnTo>
                  <a:lnTo>
                    <a:pt x="562" y="399"/>
                  </a:lnTo>
                  <a:lnTo>
                    <a:pt x="562" y="399"/>
                  </a:lnTo>
                  <a:lnTo>
                    <a:pt x="560" y="399"/>
                  </a:lnTo>
                  <a:lnTo>
                    <a:pt x="560" y="399"/>
                  </a:lnTo>
                  <a:lnTo>
                    <a:pt x="560" y="397"/>
                  </a:lnTo>
                  <a:lnTo>
                    <a:pt x="560" y="397"/>
                  </a:lnTo>
                  <a:lnTo>
                    <a:pt x="560" y="397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7" y="354"/>
                  </a:lnTo>
                  <a:lnTo>
                    <a:pt x="547" y="354"/>
                  </a:lnTo>
                  <a:lnTo>
                    <a:pt x="547" y="356"/>
                  </a:lnTo>
                  <a:lnTo>
                    <a:pt x="546" y="356"/>
                  </a:lnTo>
                  <a:lnTo>
                    <a:pt x="546" y="356"/>
                  </a:lnTo>
                  <a:lnTo>
                    <a:pt x="546" y="356"/>
                  </a:lnTo>
                  <a:lnTo>
                    <a:pt x="546" y="352"/>
                  </a:lnTo>
                  <a:close/>
                  <a:moveTo>
                    <a:pt x="614" y="345"/>
                  </a:moveTo>
                  <a:lnTo>
                    <a:pt x="612" y="341"/>
                  </a:lnTo>
                  <a:lnTo>
                    <a:pt x="634" y="334"/>
                  </a:lnTo>
                  <a:lnTo>
                    <a:pt x="677" y="368"/>
                  </a:lnTo>
                  <a:lnTo>
                    <a:pt x="677" y="368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4"/>
                  </a:lnTo>
                  <a:lnTo>
                    <a:pt x="668" y="334"/>
                  </a:lnTo>
                  <a:lnTo>
                    <a:pt x="668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59" y="330"/>
                  </a:lnTo>
                  <a:lnTo>
                    <a:pt x="659" y="332"/>
                  </a:lnTo>
                  <a:lnTo>
                    <a:pt x="659" y="332"/>
                  </a:lnTo>
                  <a:lnTo>
                    <a:pt x="658" y="332"/>
                  </a:lnTo>
                  <a:lnTo>
                    <a:pt x="658" y="332"/>
                  </a:lnTo>
                  <a:lnTo>
                    <a:pt x="658" y="332"/>
                  </a:lnTo>
                  <a:lnTo>
                    <a:pt x="656" y="332"/>
                  </a:lnTo>
                  <a:lnTo>
                    <a:pt x="656" y="328"/>
                  </a:lnTo>
                  <a:lnTo>
                    <a:pt x="677" y="321"/>
                  </a:lnTo>
                  <a:lnTo>
                    <a:pt x="679" y="325"/>
                  </a:lnTo>
                  <a:lnTo>
                    <a:pt x="679" y="325"/>
                  </a:lnTo>
                  <a:lnTo>
                    <a:pt x="677" y="325"/>
                  </a:lnTo>
                  <a:lnTo>
                    <a:pt x="677" y="325"/>
                  </a:lnTo>
                  <a:lnTo>
                    <a:pt x="677" y="325"/>
                  </a:lnTo>
                  <a:lnTo>
                    <a:pt x="677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4" y="327"/>
                  </a:lnTo>
                  <a:lnTo>
                    <a:pt x="674" y="327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88" y="386"/>
                  </a:lnTo>
                  <a:lnTo>
                    <a:pt x="679" y="388"/>
                  </a:lnTo>
                  <a:lnTo>
                    <a:pt x="631" y="350"/>
                  </a:lnTo>
                  <a:lnTo>
                    <a:pt x="631" y="35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3" y="390"/>
                  </a:lnTo>
                  <a:lnTo>
                    <a:pt x="643" y="390"/>
                  </a:lnTo>
                  <a:lnTo>
                    <a:pt x="643" y="390"/>
                  </a:lnTo>
                  <a:lnTo>
                    <a:pt x="643" y="390"/>
                  </a:lnTo>
                  <a:lnTo>
                    <a:pt x="643" y="390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2" y="394"/>
                  </a:lnTo>
                  <a:lnTo>
                    <a:pt x="652" y="392"/>
                  </a:lnTo>
                  <a:lnTo>
                    <a:pt x="652" y="392"/>
                  </a:lnTo>
                  <a:lnTo>
                    <a:pt x="654" y="392"/>
                  </a:lnTo>
                  <a:lnTo>
                    <a:pt x="654" y="392"/>
                  </a:lnTo>
                  <a:lnTo>
                    <a:pt x="656" y="395"/>
                  </a:lnTo>
                  <a:lnTo>
                    <a:pt x="631" y="403"/>
                  </a:lnTo>
                  <a:lnTo>
                    <a:pt x="631" y="399"/>
                  </a:lnTo>
                  <a:lnTo>
                    <a:pt x="631" y="399"/>
                  </a:lnTo>
                  <a:lnTo>
                    <a:pt x="631" y="399"/>
                  </a:lnTo>
                  <a:lnTo>
                    <a:pt x="631" y="399"/>
                  </a:lnTo>
                  <a:lnTo>
                    <a:pt x="632" y="399"/>
                  </a:lnTo>
                  <a:lnTo>
                    <a:pt x="632" y="399"/>
                  </a:lnTo>
                  <a:lnTo>
                    <a:pt x="632" y="399"/>
                  </a:lnTo>
                  <a:lnTo>
                    <a:pt x="632" y="399"/>
                  </a:lnTo>
                  <a:lnTo>
                    <a:pt x="634" y="399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0"/>
                  </a:lnTo>
                  <a:lnTo>
                    <a:pt x="638" y="390"/>
                  </a:lnTo>
                  <a:lnTo>
                    <a:pt x="625" y="348"/>
                  </a:lnTo>
                  <a:lnTo>
                    <a:pt x="625" y="348"/>
                  </a:lnTo>
                  <a:lnTo>
                    <a:pt x="625" y="348"/>
                  </a:lnTo>
                  <a:lnTo>
                    <a:pt x="625" y="346"/>
                  </a:lnTo>
                  <a:lnTo>
                    <a:pt x="625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2" y="345"/>
                  </a:lnTo>
                  <a:lnTo>
                    <a:pt x="622" y="345"/>
                  </a:lnTo>
                  <a:lnTo>
                    <a:pt x="622" y="345"/>
                  </a:lnTo>
                  <a:lnTo>
                    <a:pt x="622" y="345"/>
                  </a:lnTo>
                  <a:lnTo>
                    <a:pt x="622" y="345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6" y="343"/>
                  </a:lnTo>
                  <a:lnTo>
                    <a:pt x="616" y="343"/>
                  </a:lnTo>
                  <a:lnTo>
                    <a:pt x="616" y="343"/>
                  </a:lnTo>
                  <a:lnTo>
                    <a:pt x="616" y="343"/>
                  </a:lnTo>
                  <a:lnTo>
                    <a:pt x="616" y="345"/>
                  </a:lnTo>
                  <a:lnTo>
                    <a:pt x="614" y="345"/>
                  </a:lnTo>
                  <a:lnTo>
                    <a:pt x="614" y="345"/>
                  </a:lnTo>
                  <a:lnTo>
                    <a:pt x="614" y="345"/>
                  </a:lnTo>
                  <a:close/>
                  <a:moveTo>
                    <a:pt x="735" y="366"/>
                  </a:moveTo>
                  <a:lnTo>
                    <a:pt x="705" y="381"/>
                  </a:lnTo>
                  <a:lnTo>
                    <a:pt x="703" y="377"/>
                  </a:lnTo>
                  <a:lnTo>
                    <a:pt x="703" y="377"/>
                  </a:lnTo>
                  <a:lnTo>
                    <a:pt x="703" y="377"/>
                  </a:lnTo>
                  <a:lnTo>
                    <a:pt x="703" y="377"/>
                  </a:lnTo>
                  <a:lnTo>
                    <a:pt x="705" y="377"/>
                  </a:lnTo>
                  <a:lnTo>
                    <a:pt x="705" y="377"/>
                  </a:lnTo>
                  <a:lnTo>
                    <a:pt x="705" y="375"/>
                  </a:lnTo>
                  <a:lnTo>
                    <a:pt x="705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8" y="375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08" y="370"/>
                  </a:lnTo>
                  <a:lnTo>
                    <a:pt x="708" y="370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88" y="325"/>
                  </a:lnTo>
                  <a:lnTo>
                    <a:pt x="688" y="325"/>
                  </a:lnTo>
                  <a:lnTo>
                    <a:pt x="688" y="325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1" y="323"/>
                  </a:lnTo>
                  <a:lnTo>
                    <a:pt x="681" y="325"/>
                  </a:lnTo>
                  <a:lnTo>
                    <a:pt x="681" y="325"/>
                  </a:lnTo>
                  <a:lnTo>
                    <a:pt x="681" y="325"/>
                  </a:lnTo>
                  <a:lnTo>
                    <a:pt x="679" y="325"/>
                  </a:lnTo>
                  <a:lnTo>
                    <a:pt x="677" y="321"/>
                  </a:lnTo>
                  <a:lnTo>
                    <a:pt x="710" y="308"/>
                  </a:lnTo>
                  <a:lnTo>
                    <a:pt x="712" y="310"/>
                  </a:lnTo>
                  <a:lnTo>
                    <a:pt x="712" y="310"/>
                  </a:lnTo>
                  <a:lnTo>
                    <a:pt x="710" y="312"/>
                  </a:lnTo>
                  <a:lnTo>
                    <a:pt x="710" y="312"/>
                  </a:lnTo>
                  <a:lnTo>
                    <a:pt x="710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5" y="314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21"/>
                  </a:lnTo>
                  <a:lnTo>
                    <a:pt x="705" y="321"/>
                  </a:lnTo>
                  <a:lnTo>
                    <a:pt x="723" y="361"/>
                  </a:lnTo>
                  <a:lnTo>
                    <a:pt x="723" y="361"/>
                  </a:lnTo>
                  <a:lnTo>
                    <a:pt x="723" y="361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4" y="363"/>
                  </a:lnTo>
                  <a:lnTo>
                    <a:pt x="724" y="363"/>
                  </a:lnTo>
                  <a:lnTo>
                    <a:pt x="724" y="363"/>
                  </a:lnTo>
                  <a:lnTo>
                    <a:pt x="724" y="363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2" y="365"/>
                  </a:lnTo>
                  <a:lnTo>
                    <a:pt x="732" y="365"/>
                  </a:lnTo>
                  <a:lnTo>
                    <a:pt x="732" y="365"/>
                  </a:lnTo>
                  <a:lnTo>
                    <a:pt x="732" y="365"/>
                  </a:lnTo>
                  <a:lnTo>
                    <a:pt x="733" y="365"/>
                  </a:lnTo>
                  <a:lnTo>
                    <a:pt x="733" y="365"/>
                  </a:lnTo>
                  <a:lnTo>
                    <a:pt x="733" y="365"/>
                  </a:lnTo>
                  <a:lnTo>
                    <a:pt x="735" y="366"/>
                  </a:lnTo>
                  <a:close/>
                  <a:moveTo>
                    <a:pt x="916" y="231"/>
                  </a:moveTo>
                  <a:lnTo>
                    <a:pt x="894" y="216"/>
                  </a:lnTo>
                  <a:lnTo>
                    <a:pt x="896" y="212"/>
                  </a:lnTo>
                  <a:lnTo>
                    <a:pt x="896" y="212"/>
                  </a:lnTo>
                  <a:lnTo>
                    <a:pt x="898" y="212"/>
                  </a:lnTo>
                  <a:lnTo>
                    <a:pt x="898" y="212"/>
                  </a:lnTo>
                  <a:lnTo>
                    <a:pt x="898" y="214"/>
                  </a:lnTo>
                  <a:lnTo>
                    <a:pt x="900" y="214"/>
                  </a:lnTo>
                  <a:lnTo>
                    <a:pt x="900" y="214"/>
                  </a:lnTo>
                  <a:lnTo>
                    <a:pt x="900" y="214"/>
                  </a:lnTo>
                  <a:lnTo>
                    <a:pt x="901" y="214"/>
                  </a:lnTo>
                  <a:lnTo>
                    <a:pt x="901" y="214"/>
                  </a:lnTo>
                  <a:lnTo>
                    <a:pt x="901" y="214"/>
                  </a:lnTo>
                  <a:lnTo>
                    <a:pt x="903" y="214"/>
                  </a:lnTo>
                  <a:lnTo>
                    <a:pt x="903" y="214"/>
                  </a:lnTo>
                  <a:lnTo>
                    <a:pt x="903" y="214"/>
                  </a:lnTo>
                  <a:lnTo>
                    <a:pt x="905" y="214"/>
                  </a:lnTo>
                  <a:lnTo>
                    <a:pt x="905" y="214"/>
                  </a:lnTo>
                  <a:lnTo>
                    <a:pt x="905" y="214"/>
                  </a:lnTo>
                  <a:lnTo>
                    <a:pt x="907" y="214"/>
                  </a:lnTo>
                  <a:lnTo>
                    <a:pt x="907" y="214"/>
                  </a:lnTo>
                  <a:lnTo>
                    <a:pt x="907" y="214"/>
                  </a:lnTo>
                  <a:lnTo>
                    <a:pt x="909" y="214"/>
                  </a:lnTo>
                  <a:lnTo>
                    <a:pt x="909" y="214"/>
                  </a:lnTo>
                  <a:lnTo>
                    <a:pt x="909" y="214"/>
                  </a:lnTo>
                  <a:lnTo>
                    <a:pt x="909" y="216"/>
                  </a:lnTo>
                  <a:lnTo>
                    <a:pt x="910" y="216"/>
                  </a:lnTo>
                  <a:lnTo>
                    <a:pt x="910" y="214"/>
                  </a:lnTo>
                  <a:lnTo>
                    <a:pt x="910" y="214"/>
                  </a:lnTo>
                  <a:lnTo>
                    <a:pt x="912" y="214"/>
                  </a:lnTo>
                  <a:lnTo>
                    <a:pt x="912" y="214"/>
                  </a:lnTo>
                  <a:lnTo>
                    <a:pt x="912" y="214"/>
                  </a:lnTo>
                  <a:lnTo>
                    <a:pt x="912" y="214"/>
                  </a:lnTo>
                  <a:lnTo>
                    <a:pt x="914" y="214"/>
                  </a:lnTo>
                  <a:lnTo>
                    <a:pt x="914" y="214"/>
                  </a:lnTo>
                  <a:lnTo>
                    <a:pt x="914" y="214"/>
                  </a:lnTo>
                  <a:lnTo>
                    <a:pt x="914" y="214"/>
                  </a:lnTo>
                  <a:lnTo>
                    <a:pt x="916" y="214"/>
                  </a:lnTo>
                  <a:lnTo>
                    <a:pt x="916" y="214"/>
                  </a:lnTo>
                  <a:lnTo>
                    <a:pt x="916" y="214"/>
                  </a:lnTo>
                  <a:lnTo>
                    <a:pt x="916" y="214"/>
                  </a:lnTo>
                  <a:lnTo>
                    <a:pt x="918" y="214"/>
                  </a:lnTo>
                  <a:lnTo>
                    <a:pt x="918" y="214"/>
                  </a:lnTo>
                  <a:lnTo>
                    <a:pt x="918" y="214"/>
                  </a:lnTo>
                  <a:lnTo>
                    <a:pt x="918" y="214"/>
                  </a:lnTo>
                  <a:lnTo>
                    <a:pt x="919" y="214"/>
                  </a:lnTo>
                  <a:lnTo>
                    <a:pt x="919" y="212"/>
                  </a:lnTo>
                  <a:lnTo>
                    <a:pt x="919" y="212"/>
                  </a:lnTo>
                  <a:lnTo>
                    <a:pt x="919" y="212"/>
                  </a:lnTo>
                  <a:lnTo>
                    <a:pt x="919" y="212"/>
                  </a:lnTo>
                  <a:lnTo>
                    <a:pt x="921" y="212"/>
                  </a:lnTo>
                  <a:lnTo>
                    <a:pt x="921" y="212"/>
                  </a:lnTo>
                  <a:lnTo>
                    <a:pt x="921" y="212"/>
                  </a:lnTo>
                  <a:lnTo>
                    <a:pt x="921" y="212"/>
                  </a:lnTo>
                  <a:lnTo>
                    <a:pt x="921" y="211"/>
                  </a:lnTo>
                  <a:lnTo>
                    <a:pt x="923" y="211"/>
                  </a:lnTo>
                  <a:lnTo>
                    <a:pt x="923" y="211"/>
                  </a:lnTo>
                  <a:lnTo>
                    <a:pt x="923" y="211"/>
                  </a:lnTo>
                  <a:lnTo>
                    <a:pt x="923" y="211"/>
                  </a:lnTo>
                  <a:lnTo>
                    <a:pt x="923" y="211"/>
                  </a:lnTo>
                  <a:lnTo>
                    <a:pt x="923" y="209"/>
                  </a:lnTo>
                  <a:lnTo>
                    <a:pt x="925" y="209"/>
                  </a:lnTo>
                  <a:lnTo>
                    <a:pt x="925" y="209"/>
                  </a:lnTo>
                  <a:lnTo>
                    <a:pt x="925" y="209"/>
                  </a:lnTo>
                  <a:lnTo>
                    <a:pt x="925" y="209"/>
                  </a:lnTo>
                  <a:lnTo>
                    <a:pt x="925" y="209"/>
                  </a:lnTo>
                  <a:lnTo>
                    <a:pt x="925" y="207"/>
                  </a:lnTo>
                  <a:lnTo>
                    <a:pt x="925" y="207"/>
                  </a:lnTo>
                  <a:lnTo>
                    <a:pt x="925" y="207"/>
                  </a:lnTo>
                  <a:lnTo>
                    <a:pt x="927" y="207"/>
                  </a:lnTo>
                  <a:lnTo>
                    <a:pt x="927" y="207"/>
                  </a:lnTo>
                  <a:lnTo>
                    <a:pt x="927" y="207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3"/>
                  </a:lnTo>
                  <a:lnTo>
                    <a:pt x="927" y="203"/>
                  </a:lnTo>
                  <a:lnTo>
                    <a:pt x="927" y="203"/>
                  </a:lnTo>
                  <a:lnTo>
                    <a:pt x="928" y="203"/>
                  </a:lnTo>
                  <a:lnTo>
                    <a:pt x="928" y="203"/>
                  </a:lnTo>
                  <a:lnTo>
                    <a:pt x="928" y="203"/>
                  </a:lnTo>
                  <a:lnTo>
                    <a:pt x="928" y="203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6"/>
                  </a:lnTo>
                  <a:lnTo>
                    <a:pt x="928" y="196"/>
                  </a:lnTo>
                  <a:lnTo>
                    <a:pt x="928" y="196"/>
                  </a:lnTo>
                  <a:lnTo>
                    <a:pt x="928" y="196"/>
                  </a:lnTo>
                  <a:lnTo>
                    <a:pt x="927" y="196"/>
                  </a:lnTo>
                  <a:lnTo>
                    <a:pt x="927" y="196"/>
                  </a:lnTo>
                  <a:lnTo>
                    <a:pt x="927" y="196"/>
                  </a:lnTo>
                  <a:lnTo>
                    <a:pt x="927" y="196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3" y="192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6" y="191"/>
                  </a:lnTo>
                  <a:lnTo>
                    <a:pt x="916" y="191"/>
                  </a:lnTo>
                  <a:lnTo>
                    <a:pt x="916" y="191"/>
                  </a:lnTo>
                  <a:lnTo>
                    <a:pt x="916" y="191"/>
                  </a:lnTo>
                  <a:lnTo>
                    <a:pt x="916" y="192"/>
                  </a:lnTo>
                  <a:lnTo>
                    <a:pt x="916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2" y="192"/>
                  </a:lnTo>
                  <a:lnTo>
                    <a:pt x="912" y="192"/>
                  </a:lnTo>
                  <a:lnTo>
                    <a:pt x="912" y="192"/>
                  </a:lnTo>
                  <a:lnTo>
                    <a:pt x="912" y="194"/>
                  </a:lnTo>
                  <a:lnTo>
                    <a:pt x="912" y="194"/>
                  </a:lnTo>
                  <a:lnTo>
                    <a:pt x="910" y="194"/>
                  </a:lnTo>
                  <a:lnTo>
                    <a:pt x="910" y="194"/>
                  </a:lnTo>
                  <a:lnTo>
                    <a:pt x="909" y="196"/>
                  </a:lnTo>
                  <a:lnTo>
                    <a:pt x="909" y="196"/>
                  </a:lnTo>
                  <a:lnTo>
                    <a:pt x="909" y="196"/>
                  </a:lnTo>
                  <a:lnTo>
                    <a:pt x="907" y="196"/>
                  </a:lnTo>
                  <a:lnTo>
                    <a:pt x="907" y="198"/>
                  </a:lnTo>
                  <a:lnTo>
                    <a:pt x="905" y="198"/>
                  </a:lnTo>
                  <a:lnTo>
                    <a:pt x="905" y="198"/>
                  </a:lnTo>
                  <a:lnTo>
                    <a:pt x="905" y="198"/>
                  </a:lnTo>
                  <a:lnTo>
                    <a:pt x="905" y="200"/>
                  </a:lnTo>
                  <a:lnTo>
                    <a:pt x="903" y="200"/>
                  </a:lnTo>
                  <a:lnTo>
                    <a:pt x="903" y="200"/>
                  </a:lnTo>
                  <a:lnTo>
                    <a:pt x="903" y="200"/>
                  </a:lnTo>
                  <a:lnTo>
                    <a:pt x="901" y="200"/>
                  </a:lnTo>
                  <a:lnTo>
                    <a:pt x="901" y="202"/>
                  </a:lnTo>
                  <a:lnTo>
                    <a:pt x="901" y="202"/>
                  </a:lnTo>
                  <a:lnTo>
                    <a:pt x="901" y="202"/>
                  </a:lnTo>
                  <a:lnTo>
                    <a:pt x="900" y="202"/>
                  </a:lnTo>
                  <a:lnTo>
                    <a:pt x="900" y="202"/>
                  </a:lnTo>
                  <a:lnTo>
                    <a:pt x="900" y="203"/>
                  </a:lnTo>
                  <a:lnTo>
                    <a:pt x="898" y="203"/>
                  </a:lnTo>
                  <a:lnTo>
                    <a:pt x="898" y="203"/>
                  </a:lnTo>
                  <a:lnTo>
                    <a:pt x="898" y="203"/>
                  </a:lnTo>
                  <a:lnTo>
                    <a:pt x="898" y="203"/>
                  </a:lnTo>
                  <a:lnTo>
                    <a:pt x="896" y="203"/>
                  </a:lnTo>
                  <a:lnTo>
                    <a:pt x="896" y="203"/>
                  </a:lnTo>
                  <a:lnTo>
                    <a:pt x="896" y="205"/>
                  </a:lnTo>
                  <a:lnTo>
                    <a:pt x="896" y="205"/>
                  </a:lnTo>
                  <a:lnTo>
                    <a:pt x="894" y="205"/>
                  </a:lnTo>
                  <a:lnTo>
                    <a:pt x="894" y="205"/>
                  </a:lnTo>
                  <a:lnTo>
                    <a:pt x="894" y="205"/>
                  </a:lnTo>
                  <a:lnTo>
                    <a:pt x="894" y="205"/>
                  </a:lnTo>
                  <a:lnTo>
                    <a:pt x="892" y="205"/>
                  </a:lnTo>
                  <a:lnTo>
                    <a:pt x="892" y="205"/>
                  </a:lnTo>
                  <a:lnTo>
                    <a:pt x="892" y="205"/>
                  </a:lnTo>
                  <a:lnTo>
                    <a:pt x="892" y="207"/>
                  </a:lnTo>
                  <a:lnTo>
                    <a:pt x="891" y="207"/>
                  </a:lnTo>
                  <a:lnTo>
                    <a:pt x="891" y="207"/>
                  </a:lnTo>
                  <a:lnTo>
                    <a:pt x="891" y="207"/>
                  </a:lnTo>
                  <a:lnTo>
                    <a:pt x="891" y="207"/>
                  </a:lnTo>
                  <a:lnTo>
                    <a:pt x="889" y="207"/>
                  </a:lnTo>
                  <a:lnTo>
                    <a:pt x="889" y="207"/>
                  </a:lnTo>
                  <a:lnTo>
                    <a:pt x="889" y="207"/>
                  </a:lnTo>
                  <a:lnTo>
                    <a:pt x="889" y="207"/>
                  </a:lnTo>
                  <a:lnTo>
                    <a:pt x="887" y="207"/>
                  </a:lnTo>
                  <a:lnTo>
                    <a:pt x="887" y="207"/>
                  </a:lnTo>
                  <a:lnTo>
                    <a:pt x="887" y="207"/>
                  </a:lnTo>
                  <a:lnTo>
                    <a:pt x="887" y="207"/>
                  </a:lnTo>
                  <a:lnTo>
                    <a:pt x="887" y="207"/>
                  </a:lnTo>
                  <a:lnTo>
                    <a:pt x="885" y="207"/>
                  </a:lnTo>
                  <a:lnTo>
                    <a:pt x="885" y="207"/>
                  </a:lnTo>
                  <a:lnTo>
                    <a:pt x="885" y="207"/>
                  </a:lnTo>
                  <a:lnTo>
                    <a:pt x="885" y="207"/>
                  </a:lnTo>
                  <a:lnTo>
                    <a:pt x="885" y="207"/>
                  </a:lnTo>
                  <a:lnTo>
                    <a:pt x="883" y="207"/>
                  </a:lnTo>
                  <a:lnTo>
                    <a:pt x="883" y="207"/>
                  </a:lnTo>
                  <a:lnTo>
                    <a:pt x="883" y="207"/>
                  </a:lnTo>
                  <a:lnTo>
                    <a:pt x="883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0" y="207"/>
                  </a:lnTo>
                  <a:lnTo>
                    <a:pt x="880" y="207"/>
                  </a:lnTo>
                  <a:lnTo>
                    <a:pt x="880" y="207"/>
                  </a:lnTo>
                  <a:lnTo>
                    <a:pt x="880" y="207"/>
                  </a:lnTo>
                  <a:lnTo>
                    <a:pt x="880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6" y="203"/>
                  </a:lnTo>
                  <a:lnTo>
                    <a:pt x="876" y="203"/>
                  </a:lnTo>
                  <a:lnTo>
                    <a:pt x="876" y="203"/>
                  </a:lnTo>
                  <a:lnTo>
                    <a:pt x="876" y="203"/>
                  </a:lnTo>
                  <a:lnTo>
                    <a:pt x="874" y="203"/>
                  </a:lnTo>
                  <a:lnTo>
                    <a:pt x="874" y="202"/>
                  </a:lnTo>
                  <a:lnTo>
                    <a:pt x="874" y="202"/>
                  </a:lnTo>
                  <a:lnTo>
                    <a:pt x="874" y="202"/>
                  </a:lnTo>
                  <a:lnTo>
                    <a:pt x="872" y="202"/>
                  </a:lnTo>
                  <a:lnTo>
                    <a:pt x="872" y="202"/>
                  </a:lnTo>
                  <a:lnTo>
                    <a:pt x="872" y="200"/>
                  </a:lnTo>
                  <a:lnTo>
                    <a:pt x="872" y="200"/>
                  </a:lnTo>
                  <a:lnTo>
                    <a:pt x="872" y="200"/>
                  </a:lnTo>
                  <a:lnTo>
                    <a:pt x="871" y="200"/>
                  </a:lnTo>
                  <a:lnTo>
                    <a:pt x="871" y="198"/>
                  </a:lnTo>
                  <a:lnTo>
                    <a:pt x="871" y="198"/>
                  </a:lnTo>
                  <a:lnTo>
                    <a:pt x="871" y="198"/>
                  </a:lnTo>
                  <a:lnTo>
                    <a:pt x="871" y="198"/>
                  </a:lnTo>
                  <a:lnTo>
                    <a:pt x="871" y="196"/>
                  </a:lnTo>
                  <a:lnTo>
                    <a:pt x="871" y="196"/>
                  </a:lnTo>
                  <a:lnTo>
                    <a:pt x="869" y="196"/>
                  </a:lnTo>
                  <a:lnTo>
                    <a:pt x="869" y="196"/>
                  </a:lnTo>
                  <a:lnTo>
                    <a:pt x="869" y="194"/>
                  </a:lnTo>
                  <a:lnTo>
                    <a:pt x="869" y="194"/>
                  </a:lnTo>
                  <a:lnTo>
                    <a:pt x="869" y="194"/>
                  </a:lnTo>
                  <a:lnTo>
                    <a:pt x="869" y="194"/>
                  </a:lnTo>
                  <a:lnTo>
                    <a:pt x="869" y="192"/>
                  </a:lnTo>
                  <a:lnTo>
                    <a:pt x="869" y="192"/>
                  </a:lnTo>
                  <a:lnTo>
                    <a:pt x="869" y="192"/>
                  </a:lnTo>
                  <a:lnTo>
                    <a:pt x="869" y="192"/>
                  </a:lnTo>
                  <a:lnTo>
                    <a:pt x="869" y="191"/>
                  </a:lnTo>
                  <a:lnTo>
                    <a:pt x="869" y="191"/>
                  </a:lnTo>
                  <a:lnTo>
                    <a:pt x="869" y="191"/>
                  </a:lnTo>
                  <a:lnTo>
                    <a:pt x="869" y="191"/>
                  </a:lnTo>
                  <a:lnTo>
                    <a:pt x="869" y="189"/>
                  </a:lnTo>
                  <a:lnTo>
                    <a:pt x="869" y="189"/>
                  </a:lnTo>
                  <a:lnTo>
                    <a:pt x="869" y="189"/>
                  </a:lnTo>
                  <a:lnTo>
                    <a:pt x="869" y="189"/>
                  </a:lnTo>
                  <a:lnTo>
                    <a:pt x="869" y="187"/>
                  </a:lnTo>
                  <a:lnTo>
                    <a:pt x="869" y="187"/>
                  </a:lnTo>
                  <a:lnTo>
                    <a:pt x="869" y="187"/>
                  </a:lnTo>
                  <a:lnTo>
                    <a:pt x="869" y="185"/>
                  </a:lnTo>
                  <a:lnTo>
                    <a:pt x="869" y="185"/>
                  </a:lnTo>
                  <a:lnTo>
                    <a:pt x="869" y="185"/>
                  </a:lnTo>
                  <a:lnTo>
                    <a:pt x="869" y="185"/>
                  </a:lnTo>
                  <a:lnTo>
                    <a:pt x="869" y="183"/>
                  </a:lnTo>
                  <a:lnTo>
                    <a:pt x="869" y="183"/>
                  </a:lnTo>
                  <a:lnTo>
                    <a:pt x="869" y="183"/>
                  </a:lnTo>
                  <a:lnTo>
                    <a:pt x="869" y="182"/>
                  </a:lnTo>
                  <a:lnTo>
                    <a:pt x="869" y="182"/>
                  </a:lnTo>
                  <a:lnTo>
                    <a:pt x="869" y="182"/>
                  </a:lnTo>
                  <a:lnTo>
                    <a:pt x="869" y="182"/>
                  </a:lnTo>
                  <a:lnTo>
                    <a:pt x="869" y="180"/>
                  </a:lnTo>
                  <a:lnTo>
                    <a:pt x="871" y="180"/>
                  </a:lnTo>
                  <a:lnTo>
                    <a:pt x="871" y="180"/>
                  </a:lnTo>
                  <a:lnTo>
                    <a:pt x="871" y="178"/>
                  </a:lnTo>
                  <a:lnTo>
                    <a:pt x="871" y="178"/>
                  </a:lnTo>
                  <a:lnTo>
                    <a:pt x="871" y="178"/>
                  </a:lnTo>
                  <a:lnTo>
                    <a:pt x="871" y="176"/>
                  </a:lnTo>
                  <a:lnTo>
                    <a:pt x="871" y="176"/>
                  </a:lnTo>
                  <a:lnTo>
                    <a:pt x="872" y="176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4" y="173"/>
                  </a:lnTo>
                  <a:lnTo>
                    <a:pt x="874" y="173"/>
                  </a:lnTo>
                  <a:lnTo>
                    <a:pt x="874" y="173"/>
                  </a:lnTo>
                  <a:lnTo>
                    <a:pt x="874" y="173"/>
                  </a:lnTo>
                  <a:lnTo>
                    <a:pt x="874" y="173"/>
                  </a:lnTo>
                  <a:lnTo>
                    <a:pt x="874" y="171"/>
                  </a:lnTo>
                  <a:lnTo>
                    <a:pt x="876" y="171"/>
                  </a:lnTo>
                  <a:lnTo>
                    <a:pt x="876" y="171"/>
                  </a:lnTo>
                  <a:lnTo>
                    <a:pt x="876" y="171"/>
                  </a:lnTo>
                  <a:lnTo>
                    <a:pt x="876" y="171"/>
                  </a:lnTo>
                  <a:lnTo>
                    <a:pt x="876" y="171"/>
                  </a:lnTo>
                  <a:lnTo>
                    <a:pt x="876" y="169"/>
                  </a:lnTo>
                  <a:lnTo>
                    <a:pt x="878" y="169"/>
                  </a:lnTo>
                  <a:lnTo>
                    <a:pt x="878" y="169"/>
                  </a:lnTo>
                  <a:lnTo>
                    <a:pt x="878" y="169"/>
                  </a:lnTo>
                  <a:lnTo>
                    <a:pt x="878" y="169"/>
                  </a:lnTo>
                  <a:lnTo>
                    <a:pt x="878" y="169"/>
                  </a:lnTo>
                  <a:lnTo>
                    <a:pt x="880" y="169"/>
                  </a:lnTo>
                  <a:lnTo>
                    <a:pt x="880" y="167"/>
                  </a:lnTo>
                  <a:lnTo>
                    <a:pt x="880" y="167"/>
                  </a:lnTo>
                  <a:lnTo>
                    <a:pt x="880" y="167"/>
                  </a:lnTo>
                  <a:lnTo>
                    <a:pt x="880" y="167"/>
                  </a:lnTo>
                  <a:lnTo>
                    <a:pt x="882" y="167"/>
                  </a:lnTo>
                  <a:lnTo>
                    <a:pt x="882" y="167"/>
                  </a:lnTo>
                  <a:lnTo>
                    <a:pt x="882" y="167"/>
                  </a:lnTo>
                  <a:lnTo>
                    <a:pt x="882" y="167"/>
                  </a:lnTo>
                  <a:lnTo>
                    <a:pt x="882" y="165"/>
                  </a:lnTo>
                  <a:lnTo>
                    <a:pt x="882" y="165"/>
                  </a:lnTo>
                  <a:lnTo>
                    <a:pt x="883" y="165"/>
                  </a:lnTo>
                  <a:lnTo>
                    <a:pt x="883" y="165"/>
                  </a:lnTo>
                  <a:lnTo>
                    <a:pt x="883" y="165"/>
                  </a:lnTo>
                  <a:lnTo>
                    <a:pt x="883" y="165"/>
                  </a:lnTo>
                  <a:lnTo>
                    <a:pt x="883" y="165"/>
                  </a:lnTo>
                  <a:lnTo>
                    <a:pt x="885" y="165"/>
                  </a:lnTo>
                  <a:lnTo>
                    <a:pt x="885" y="165"/>
                  </a:lnTo>
                  <a:lnTo>
                    <a:pt x="885" y="165"/>
                  </a:lnTo>
                  <a:lnTo>
                    <a:pt x="885" y="165"/>
                  </a:lnTo>
                  <a:lnTo>
                    <a:pt x="885" y="165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0"/>
                  </a:lnTo>
                  <a:lnTo>
                    <a:pt x="885" y="160"/>
                  </a:lnTo>
                  <a:lnTo>
                    <a:pt x="885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5" y="156"/>
                  </a:lnTo>
                  <a:lnTo>
                    <a:pt x="905" y="169"/>
                  </a:lnTo>
                  <a:lnTo>
                    <a:pt x="903" y="171"/>
                  </a:lnTo>
                  <a:lnTo>
                    <a:pt x="903" y="171"/>
                  </a:lnTo>
                  <a:lnTo>
                    <a:pt x="901" y="171"/>
                  </a:lnTo>
                  <a:lnTo>
                    <a:pt x="901" y="171"/>
                  </a:lnTo>
                  <a:lnTo>
                    <a:pt x="901" y="171"/>
                  </a:lnTo>
                  <a:lnTo>
                    <a:pt x="900" y="171"/>
                  </a:lnTo>
                  <a:lnTo>
                    <a:pt x="900" y="171"/>
                  </a:lnTo>
                  <a:lnTo>
                    <a:pt x="900" y="171"/>
                  </a:lnTo>
                  <a:lnTo>
                    <a:pt x="898" y="171"/>
                  </a:lnTo>
                  <a:lnTo>
                    <a:pt x="898" y="171"/>
                  </a:lnTo>
                  <a:lnTo>
                    <a:pt x="898" y="171"/>
                  </a:lnTo>
                  <a:lnTo>
                    <a:pt x="898" y="171"/>
                  </a:lnTo>
                  <a:lnTo>
                    <a:pt x="896" y="169"/>
                  </a:lnTo>
                  <a:lnTo>
                    <a:pt x="896" y="169"/>
                  </a:lnTo>
                  <a:lnTo>
                    <a:pt x="896" y="169"/>
                  </a:lnTo>
                  <a:lnTo>
                    <a:pt x="894" y="169"/>
                  </a:lnTo>
                  <a:lnTo>
                    <a:pt x="894" y="169"/>
                  </a:lnTo>
                  <a:lnTo>
                    <a:pt x="894" y="169"/>
                  </a:lnTo>
                  <a:lnTo>
                    <a:pt x="894" y="169"/>
                  </a:lnTo>
                  <a:lnTo>
                    <a:pt x="892" y="169"/>
                  </a:lnTo>
                  <a:lnTo>
                    <a:pt x="892" y="169"/>
                  </a:lnTo>
                  <a:lnTo>
                    <a:pt x="892" y="169"/>
                  </a:lnTo>
                  <a:lnTo>
                    <a:pt x="892" y="169"/>
                  </a:lnTo>
                  <a:lnTo>
                    <a:pt x="891" y="169"/>
                  </a:lnTo>
                  <a:lnTo>
                    <a:pt x="891" y="169"/>
                  </a:lnTo>
                  <a:lnTo>
                    <a:pt x="891" y="169"/>
                  </a:lnTo>
                  <a:lnTo>
                    <a:pt x="891" y="169"/>
                  </a:lnTo>
                  <a:lnTo>
                    <a:pt x="889" y="169"/>
                  </a:lnTo>
                  <a:lnTo>
                    <a:pt x="889" y="169"/>
                  </a:lnTo>
                  <a:lnTo>
                    <a:pt x="889" y="169"/>
                  </a:lnTo>
                  <a:lnTo>
                    <a:pt x="889" y="169"/>
                  </a:lnTo>
                  <a:lnTo>
                    <a:pt x="887" y="169"/>
                  </a:lnTo>
                  <a:lnTo>
                    <a:pt x="887" y="169"/>
                  </a:lnTo>
                  <a:lnTo>
                    <a:pt x="887" y="169"/>
                  </a:lnTo>
                  <a:lnTo>
                    <a:pt x="887" y="169"/>
                  </a:lnTo>
                  <a:lnTo>
                    <a:pt x="885" y="169"/>
                  </a:lnTo>
                  <a:lnTo>
                    <a:pt x="885" y="171"/>
                  </a:lnTo>
                  <a:lnTo>
                    <a:pt x="885" y="171"/>
                  </a:lnTo>
                  <a:lnTo>
                    <a:pt x="885" y="171"/>
                  </a:lnTo>
                  <a:lnTo>
                    <a:pt x="885" y="171"/>
                  </a:lnTo>
                  <a:lnTo>
                    <a:pt x="883" y="171"/>
                  </a:lnTo>
                  <a:lnTo>
                    <a:pt x="883" y="171"/>
                  </a:lnTo>
                  <a:lnTo>
                    <a:pt x="883" y="171"/>
                  </a:lnTo>
                  <a:lnTo>
                    <a:pt x="883" y="171"/>
                  </a:lnTo>
                  <a:lnTo>
                    <a:pt x="883" y="171"/>
                  </a:lnTo>
                  <a:lnTo>
                    <a:pt x="882" y="171"/>
                  </a:lnTo>
                  <a:lnTo>
                    <a:pt x="882" y="171"/>
                  </a:lnTo>
                  <a:lnTo>
                    <a:pt x="882" y="171"/>
                  </a:lnTo>
                  <a:lnTo>
                    <a:pt x="882" y="173"/>
                  </a:lnTo>
                  <a:lnTo>
                    <a:pt x="882" y="173"/>
                  </a:lnTo>
                  <a:lnTo>
                    <a:pt x="882" y="173"/>
                  </a:lnTo>
                  <a:lnTo>
                    <a:pt x="880" y="173"/>
                  </a:lnTo>
                  <a:lnTo>
                    <a:pt x="880" y="173"/>
                  </a:lnTo>
                  <a:lnTo>
                    <a:pt x="880" y="173"/>
                  </a:lnTo>
                  <a:lnTo>
                    <a:pt x="880" y="173"/>
                  </a:lnTo>
                  <a:lnTo>
                    <a:pt x="880" y="173"/>
                  </a:lnTo>
                  <a:lnTo>
                    <a:pt x="880" y="174"/>
                  </a:lnTo>
                  <a:lnTo>
                    <a:pt x="878" y="174"/>
                  </a:lnTo>
                  <a:lnTo>
                    <a:pt x="878" y="174"/>
                  </a:lnTo>
                  <a:lnTo>
                    <a:pt x="878" y="174"/>
                  </a:lnTo>
                  <a:lnTo>
                    <a:pt x="878" y="174"/>
                  </a:lnTo>
                  <a:lnTo>
                    <a:pt x="878" y="174"/>
                  </a:lnTo>
                  <a:lnTo>
                    <a:pt x="878" y="176"/>
                  </a:lnTo>
                  <a:lnTo>
                    <a:pt x="878" y="176"/>
                  </a:lnTo>
                  <a:lnTo>
                    <a:pt x="876" y="176"/>
                  </a:lnTo>
                  <a:lnTo>
                    <a:pt x="876" y="176"/>
                  </a:lnTo>
                  <a:lnTo>
                    <a:pt x="876" y="176"/>
                  </a:lnTo>
                  <a:lnTo>
                    <a:pt x="876" y="176"/>
                  </a:lnTo>
                  <a:lnTo>
                    <a:pt x="876" y="176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7"/>
                  </a:lnTo>
                  <a:lnTo>
                    <a:pt x="874" y="187"/>
                  </a:lnTo>
                  <a:lnTo>
                    <a:pt x="874" y="187"/>
                  </a:lnTo>
                  <a:lnTo>
                    <a:pt x="874" y="187"/>
                  </a:lnTo>
                  <a:lnTo>
                    <a:pt x="874" y="187"/>
                  </a:lnTo>
                  <a:lnTo>
                    <a:pt x="876" y="187"/>
                  </a:lnTo>
                  <a:lnTo>
                    <a:pt x="876" y="187"/>
                  </a:lnTo>
                  <a:lnTo>
                    <a:pt x="876" y="187"/>
                  </a:lnTo>
                  <a:lnTo>
                    <a:pt x="876" y="187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8" y="189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2" y="191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9" y="191"/>
                  </a:lnTo>
                  <a:lnTo>
                    <a:pt x="889" y="189"/>
                  </a:lnTo>
                  <a:lnTo>
                    <a:pt x="889" y="189"/>
                  </a:lnTo>
                  <a:lnTo>
                    <a:pt x="889" y="189"/>
                  </a:lnTo>
                  <a:lnTo>
                    <a:pt x="889" y="189"/>
                  </a:lnTo>
                  <a:lnTo>
                    <a:pt x="889" y="189"/>
                  </a:lnTo>
                  <a:lnTo>
                    <a:pt x="891" y="189"/>
                  </a:lnTo>
                  <a:lnTo>
                    <a:pt x="891" y="189"/>
                  </a:lnTo>
                  <a:lnTo>
                    <a:pt x="891" y="189"/>
                  </a:lnTo>
                  <a:lnTo>
                    <a:pt x="891" y="189"/>
                  </a:lnTo>
                  <a:lnTo>
                    <a:pt x="891" y="187"/>
                  </a:lnTo>
                  <a:lnTo>
                    <a:pt x="892" y="187"/>
                  </a:lnTo>
                  <a:lnTo>
                    <a:pt x="892" y="187"/>
                  </a:lnTo>
                  <a:lnTo>
                    <a:pt x="892" y="187"/>
                  </a:lnTo>
                  <a:lnTo>
                    <a:pt x="894" y="185"/>
                  </a:lnTo>
                  <a:lnTo>
                    <a:pt x="894" y="185"/>
                  </a:lnTo>
                  <a:lnTo>
                    <a:pt x="896" y="185"/>
                  </a:lnTo>
                  <a:lnTo>
                    <a:pt x="896" y="183"/>
                  </a:lnTo>
                  <a:lnTo>
                    <a:pt x="896" y="183"/>
                  </a:lnTo>
                  <a:lnTo>
                    <a:pt x="896" y="183"/>
                  </a:lnTo>
                  <a:lnTo>
                    <a:pt x="898" y="183"/>
                  </a:lnTo>
                  <a:lnTo>
                    <a:pt x="898" y="183"/>
                  </a:lnTo>
                  <a:lnTo>
                    <a:pt x="898" y="182"/>
                  </a:lnTo>
                  <a:lnTo>
                    <a:pt x="900" y="182"/>
                  </a:lnTo>
                  <a:lnTo>
                    <a:pt x="900" y="182"/>
                  </a:lnTo>
                  <a:lnTo>
                    <a:pt x="900" y="182"/>
                  </a:lnTo>
                  <a:lnTo>
                    <a:pt x="900" y="182"/>
                  </a:lnTo>
                  <a:lnTo>
                    <a:pt x="901" y="180"/>
                  </a:lnTo>
                  <a:lnTo>
                    <a:pt x="901" y="180"/>
                  </a:lnTo>
                  <a:lnTo>
                    <a:pt x="901" y="180"/>
                  </a:lnTo>
                  <a:lnTo>
                    <a:pt x="903" y="180"/>
                  </a:lnTo>
                  <a:lnTo>
                    <a:pt x="903" y="180"/>
                  </a:lnTo>
                  <a:lnTo>
                    <a:pt x="903" y="178"/>
                  </a:lnTo>
                  <a:lnTo>
                    <a:pt x="903" y="178"/>
                  </a:lnTo>
                  <a:lnTo>
                    <a:pt x="905" y="178"/>
                  </a:lnTo>
                  <a:lnTo>
                    <a:pt x="905" y="178"/>
                  </a:lnTo>
                  <a:lnTo>
                    <a:pt x="905" y="178"/>
                  </a:lnTo>
                  <a:lnTo>
                    <a:pt x="907" y="178"/>
                  </a:lnTo>
                  <a:lnTo>
                    <a:pt x="907" y="178"/>
                  </a:lnTo>
                  <a:lnTo>
                    <a:pt x="907" y="176"/>
                  </a:lnTo>
                  <a:lnTo>
                    <a:pt x="907" y="176"/>
                  </a:lnTo>
                  <a:lnTo>
                    <a:pt x="909" y="176"/>
                  </a:lnTo>
                  <a:lnTo>
                    <a:pt x="909" y="176"/>
                  </a:lnTo>
                  <a:lnTo>
                    <a:pt x="909" y="176"/>
                  </a:lnTo>
                  <a:lnTo>
                    <a:pt x="909" y="176"/>
                  </a:lnTo>
                  <a:lnTo>
                    <a:pt x="910" y="176"/>
                  </a:lnTo>
                  <a:lnTo>
                    <a:pt x="910" y="176"/>
                  </a:lnTo>
                  <a:lnTo>
                    <a:pt x="910" y="176"/>
                  </a:lnTo>
                  <a:lnTo>
                    <a:pt x="910" y="176"/>
                  </a:lnTo>
                  <a:lnTo>
                    <a:pt x="912" y="174"/>
                  </a:lnTo>
                  <a:lnTo>
                    <a:pt x="912" y="174"/>
                  </a:lnTo>
                  <a:lnTo>
                    <a:pt x="912" y="174"/>
                  </a:lnTo>
                  <a:lnTo>
                    <a:pt x="912" y="174"/>
                  </a:lnTo>
                  <a:lnTo>
                    <a:pt x="914" y="174"/>
                  </a:lnTo>
                  <a:lnTo>
                    <a:pt x="914" y="174"/>
                  </a:lnTo>
                  <a:lnTo>
                    <a:pt x="914" y="174"/>
                  </a:lnTo>
                  <a:lnTo>
                    <a:pt x="914" y="174"/>
                  </a:lnTo>
                  <a:lnTo>
                    <a:pt x="916" y="174"/>
                  </a:lnTo>
                  <a:lnTo>
                    <a:pt x="916" y="174"/>
                  </a:lnTo>
                  <a:lnTo>
                    <a:pt x="916" y="174"/>
                  </a:lnTo>
                  <a:lnTo>
                    <a:pt x="916" y="174"/>
                  </a:lnTo>
                  <a:lnTo>
                    <a:pt x="918" y="174"/>
                  </a:lnTo>
                  <a:lnTo>
                    <a:pt x="918" y="174"/>
                  </a:lnTo>
                  <a:lnTo>
                    <a:pt x="918" y="174"/>
                  </a:lnTo>
                  <a:lnTo>
                    <a:pt x="918" y="174"/>
                  </a:lnTo>
                  <a:lnTo>
                    <a:pt x="919" y="174"/>
                  </a:lnTo>
                  <a:lnTo>
                    <a:pt x="919" y="174"/>
                  </a:lnTo>
                  <a:lnTo>
                    <a:pt x="919" y="174"/>
                  </a:lnTo>
                  <a:lnTo>
                    <a:pt x="919" y="174"/>
                  </a:lnTo>
                  <a:lnTo>
                    <a:pt x="919" y="174"/>
                  </a:lnTo>
                  <a:lnTo>
                    <a:pt x="921" y="174"/>
                  </a:lnTo>
                  <a:lnTo>
                    <a:pt x="921" y="174"/>
                  </a:lnTo>
                  <a:lnTo>
                    <a:pt x="921" y="174"/>
                  </a:lnTo>
                  <a:lnTo>
                    <a:pt x="921" y="176"/>
                  </a:lnTo>
                  <a:lnTo>
                    <a:pt x="921" y="176"/>
                  </a:lnTo>
                  <a:lnTo>
                    <a:pt x="923" y="176"/>
                  </a:lnTo>
                  <a:lnTo>
                    <a:pt x="923" y="176"/>
                  </a:lnTo>
                  <a:lnTo>
                    <a:pt x="923" y="176"/>
                  </a:lnTo>
                  <a:lnTo>
                    <a:pt x="923" y="176"/>
                  </a:lnTo>
                  <a:lnTo>
                    <a:pt x="925" y="176"/>
                  </a:lnTo>
                  <a:lnTo>
                    <a:pt x="925" y="176"/>
                  </a:lnTo>
                  <a:lnTo>
                    <a:pt x="925" y="176"/>
                  </a:lnTo>
                  <a:lnTo>
                    <a:pt x="925" y="176"/>
                  </a:lnTo>
                  <a:lnTo>
                    <a:pt x="925" y="176"/>
                  </a:lnTo>
                  <a:lnTo>
                    <a:pt x="925" y="178"/>
                  </a:lnTo>
                  <a:lnTo>
                    <a:pt x="927" y="178"/>
                  </a:lnTo>
                  <a:lnTo>
                    <a:pt x="927" y="178"/>
                  </a:lnTo>
                  <a:lnTo>
                    <a:pt x="927" y="178"/>
                  </a:lnTo>
                  <a:lnTo>
                    <a:pt x="927" y="178"/>
                  </a:lnTo>
                  <a:lnTo>
                    <a:pt x="928" y="180"/>
                  </a:lnTo>
                  <a:lnTo>
                    <a:pt x="928" y="180"/>
                  </a:lnTo>
                  <a:lnTo>
                    <a:pt x="928" y="180"/>
                  </a:lnTo>
                  <a:lnTo>
                    <a:pt x="928" y="180"/>
                  </a:lnTo>
                  <a:lnTo>
                    <a:pt x="928" y="182"/>
                  </a:lnTo>
                  <a:lnTo>
                    <a:pt x="930" y="182"/>
                  </a:lnTo>
                  <a:lnTo>
                    <a:pt x="930" y="182"/>
                  </a:lnTo>
                  <a:lnTo>
                    <a:pt x="930" y="182"/>
                  </a:lnTo>
                  <a:lnTo>
                    <a:pt x="930" y="182"/>
                  </a:lnTo>
                  <a:lnTo>
                    <a:pt x="930" y="183"/>
                  </a:lnTo>
                  <a:lnTo>
                    <a:pt x="930" y="183"/>
                  </a:lnTo>
                  <a:lnTo>
                    <a:pt x="932" y="183"/>
                  </a:lnTo>
                  <a:lnTo>
                    <a:pt x="932" y="183"/>
                  </a:lnTo>
                  <a:lnTo>
                    <a:pt x="932" y="185"/>
                  </a:lnTo>
                  <a:lnTo>
                    <a:pt x="932" y="185"/>
                  </a:lnTo>
                  <a:lnTo>
                    <a:pt x="932" y="185"/>
                  </a:lnTo>
                  <a:lnTo>
                    <a:pt x="932" y="185"/>
                  </a:lnTo>
                  <a:lnTo>
                    <a:pt x="932" y="185"/>
                  </a:lnTo>
                  <a:lnTo>
                    <a:pt x="932" y="187"/>
                  </a:lnTo>
                  <a:lnTo>
                    <a:pt x="932" y="187"/>
                  </a:lnTo>
                  <a:lnTo>
                    <a:pt x="934" y="187"/>
                  </a:lnTo>
                  <a:lnTo>
                    <a:pt x="934" y="187"/>
                  </a:lnTo>
                  <a:lnTo>
                    <a:pt x="934" y="189"/>
                  </a:lnTo>
                  <a:lnTo>
                    <a:pt x="934" y="189"/>
                  </a:lnTo>
                  <a:lnTo>
                    <a:pt x="934" y="189"/>
                  </a:lnTo>
                  <a:lnTo>
                    <a:pt x="934" y="189"/>
                  </a:lnTo>
                  <a:lnTo>
                    <a:pt x="934" y="191"/>
                  </a:lnTo>
                  <a:lnTo>
                    <a:pt x="934" y="191"/>
                  </a:lnTo>
                  <a:lnTo>
                    <a:pt x="934" y="191"/>
                  </a:lnTo>
                  <a:lnTo>
                    <a:pt x="934" y="192"/>
                  </a:lnTo>
                  <a:lnTo>
                    <a:pt x="934" y="192"/>
                  </a:lnTo>
                  <a:lnTo>
                    <a:pt x="934" y="192"/>
                  </a:lnTo>
                  <a:lnTo>
                    <a:pt x="934" y="192"/>
                  </a:lnTo>
                  <a:lnTo>
                    <a:pt x="934" y="194"/>
                  </a:lnTo>
                  <a:lnTo>
                    <a:pt x="934" y="194"/>
                  </a:lnTo>
                  <a:lnTo>
                    <a:pt x="934" y="194"/>
                  </a:lnTo>
                  <a:lnTo>
                    <a:pt x="934" y="194"/>
                  </a:lnTo>
                  <a:lnTo>
                    <a:pt x="934" y="196"/>
                  </a:lnTo>
                  <a:lnTo>
                    <a:pt x="934" y="196"/>
                  </a:lnTo>
                  <a:lnTo>
                    <a:pt x="934" y="196"/>
                  </a:lnTo>
                  <a:lnTo>
                    <a:pt x="934" y="198"/>
                  </a:lnTo>
                  <a:lnTo>
                    <a:pt x="934" y="198"/>
                  </a:lnTo>
                  <a:lnTo>
                    <a:pt x="934" y="198"/>
                  </a:lnTo>
                  <a:lnTo>
                    <a:pt x="934" y="198"/>
                  </a:lnTo>
                  <a:lnTo>
                    <a:pt x="934" y="200"/>
                  </a:lnTo>
                  <a:lnTo>
                    <a:pt x="934" y="200"/>
                  </a:lnTo>
                  <a:lnTo>
                    <a:pt x="932" y="200"/>
                  </a:lnTo>
                  <a:lnTo>
                    <a:pt x="932" y="202"/>
                  </a:lnTo>
                  <a:lnTo>
                    <a:pt x="932" y="202"/>
                  </a:lnTo>
                  <a:lnTo>
                    <a:pt x="932" y="202"/>
                  </a:lnTo>
                  <a:lnTo>
                    <a:pt x="932" y="203"/>
                  </a:lnTo>
                  <a:lnTo>
                    <a:pt x="932" y="203"/>
                  </a:lnTo>
                  <a:lnTo>
                    <a:pt x="932" y="203"/>
                  </a:lnTo>
                  <a:lnTo>
                    <a:pt x="932" y="205"/>
                  </a:lnTo>
                  <a:lnTo>
                    <a:pt x="930" y="205"/>
                  </a:lnTo>
                  <a:lnTo>
                    <a:pt x="930" y="205"/>
                  </a:lnTo>
                  <a:lnTo>
                    <a:pt x="930" y="207"/>
                  </a:lnTo>
                  <a:lnTo>
                    <a:pt x="930" y="207"/>
                  </a:lnTo>
                  <a:lnTo>
                    <a:pt x="930" y="207"/>
                  </a:lnTo>
                  <a:lnTo>
                    <a:pt x="930" y="207"/>
                  </a:lnTo>
                  <a:lnTo>
                    <a:pt x="930" y="207"/>
                  </a:lnTo>
                  <a:lnTo>
                    <a:pt x="930" y="209"/>
                  </a:lnTo>
                  <a:lnTo>
                    <a:pt x="928" y="209"/>
                  </a:lnTo>
                  <a:lnTo>
                    <a:pt x="928" y="209"/>
                  </a:lnTo>
                  <a:lnTo>
                    <a:pt x="928" y="209"/>
                  </a:lnTo>
                  <a:lnTo>
                    <a:pt x="928" y="211"/>
                  </a:lnTo>
                  <a:lnTo>
                    <a:pt x="928" y="211"/>
                  </a:lnTo>
                  <a:lnTo>
                    <a:pt x="928" y="211"/>
                  </a:lnTo>
                  <a:lnTo>
                    <a:pt x="927" y="211"/>
                  </a:lnTo>
                  <a:lnTo>
                    <a:pt x="927" y="211"/>
                  </a:lnTo>
                  <a:lnTo>
                    <a:pt x="927" y="212"/>
                  </a:lnTo>
                  <a:lnTo>
                    <a:pt x="927" y="212"/>
                  </a:lnTo>
                  <a:lnTo>
                    <a:pt x="927" y="212"/>
                  </a:lnTo>
                  <a:lnTo>
                    <a:pt x="927" y="212"/>
                  </a:lnTo>
                  <a:lnTo>
                    <a:pt x="925" y="212"/>
                  </a:lnTo>
                  <a:lnTo>
                    <a:pt x="925" y="214"/>
                  </a:lnTo>
                  <a:lnTo>
                    <a:pt x="925" y="214"/>
                  </a:lnTo>
                  <a:lnTo>
                    <a:pt x="925" y="214"/>
                  </a:lnTo>
                  <a:lnTo>
                    <a:pt x="925" y="214"/>
                  </a:lnTo>
                  <a:lnTo>
                    <a:pt x="923" y="214"/>
                  </a:lnTo>
                  <a:lnTo>
                    <a:pt x="923" y="216"/>
                  </a:lnTo>
                  <a:lnTo>
                    <a:pt x="923" y="216"/>
                  </a:lnTo>
                  <a:lnTo>
                    <a:pt x="923" y="216"/>
                  </a:lnTo>
                  <a:lnTo>
                    <a:pt x="923" y="216"/>
                  </a:lnTo>
                  <a:lnTo>
                    <a:pt x="921" y="216"/>
                  </a:lnTo>
                  <a:lnTo>
                    <a:pt x="921" y="216"/>
                  </a:lnTo>
                  <a:lnTo>
                    <a:pt x="921" y="218"/>
                  </a:lnTo>
                  <a:lnTo>
                    <a:pt x="921" y="218"/>
                  </a:lnTo>
                  <a:lnTo>
                    <a:pt x="921" y="218"/>
                  </a:lnTo>
                  <a:lnTo>
                    <a:pt x="919" y="218"/>
                  </a:lnTo>
                  <a:lnTo>
                    <a:pt x="919" y="218"/>
                  </a:lnTo>
                  <a:lnTo>
                    <a:pt x="919" y="220"/>
                  </a:lnTo>
                  <a:lnTo>
                    <a:pt x="919" y="220"/>
                  </a:lnTo>
                  <a:lnTo>
                    <a:pt x="919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5"/>
                  </a:lnTo>
                  <a:lnTo>
                    <a:pt x="916" y="225"/>
                  </a:lnTo>
                  <a:lnTo>
                    <a:pt x="916" y="225"/>
                  </a:lnTo>
                  <a:lnTo>
                    <a:pt x="916" y="225"/>
                  </a:lnTo>
                  <a:lnTo>
                    <a:pt x="916" y="225"/>
                  </a:lnTo>
                  <a:lnTo>
                    <a:pt x="918" y="225"/>
                  </a:lnTo>
                  <a:lnTo>
                    <a:pt x="918" y="227"/>
                  </a:lnTo>
                  <a:lnTo>
                    <a:pt x="918" y="227"/>
                  </a:lnTo>
                  <a:lnTo>
                    <a:pt x="918" y="227"/>
                  </a:lnTo>
                  <a:lnTo>
                    <a:pt x="916" y="231"/>
                  </a:lnTo>
                  <a:close/>
                  <a:moveTo>
                    <a:pt x="963" y="156"/>
                  </a:moveTo>
                  <a:lnTo>
                    <a:pt x="945" y="185"/>
                  </a:lnTo>
                  <a:lnTo>
                    <a:pt x="943" y="183"/>
                  </a:lnTo>
                  <a:lnTo>
                    <a:pt x="943" y="183"/>
                  </a:lnTo>
                  <a:lnTo>
                    <a:pt x="943" y="183"/>
                  </a:lnTo>
                  <a:lnTo>
                    <a:pt x="943" y="182"/>
                  </a:lnTo>
                  <a:lnTo>
                    <a:pt x="943" y="182"/>
                  </a:lnTo>
                  <a:lnTo>
                    <a:pt x="943" y="182"/>
                  </a:lnTo>
                  <a:lnTo>
                    <a:pt x="943" y="182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3" y="174"/>
                  </a:lnTo>
                  <a:lnTo>
                    <a:pt x="943" y="174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1" y="173"/>
                  </a:lnTo>
                  <a:lnTo>
                    <a:pt x="941" y="173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1" y="149"/>
                  </a:lnTo>
                  <a:lnTo>
                    <a:pt x="901" y="149"/>
                  </a:lnTo>
                  <a:lnTo>
                    <a:pt x="901" y="149"/>
                  </a:lnTo>
                  <a:lnTo>
                    <a:pt x="901" y="149"/>
                  </a:lnTo>
                  <a:lnTo>
                    <a:pt x="901" y="149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4" y="151"/>
                  </a:lnTo>
                  <a:lnTo>
                    <a:pt x="894" y="151"/>
                  </a:lnTo>
                  <a:lnTo>
                    <a:pt x="894" y="153"/>
                  </a:lnTo>
                  <a:lnTo>
                    <a:pt x="894" y="153"/>
                  </a:lnTo>
                  <a:lnTo>
                    <a:pt x="894" y="153"/>
                  </a:lnTo>
                  <a:lnTo>
                    <a:pt x="894" y="153"/>
                  </a:lnTo>
                  <a:lnTo>
                    <a:pt x="892" y="154"/>
                  </a:lnTo>
                  <a:lnTo>
                    <a:pt x="891" y="153"/>
                  </a:lnTo>
                  <a:lnTo>
                    <a:pt x="907" y="122"/>
                  </a:lnTo>
                  <a:lnTo>
                    <a:pt x="910" y="124"/>
                  </a:lnTo>
                  <a:lnTo>
                    <a:pt x="910" y="124"/>
                  </a:lnTo>
                  <a:lnTo>
                    <a:pt x="910" y="125"/>
                  </a:lnTo>
                  <a:lnTo>
                    <a:pt x="910" y="125"/>
                  </a:lnTo>
                  <a:lnTo>
                    <a:pt x="910" y="125"/>
                  </a:lnTo>
                  <a:lnTo>
                    <a:pt x="910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5"/>
                  </a:lnTo>
                  <a:lnTo>
                    <a:pt x="909" y="135"/>
                  </a:lnTo>
                  <a:lnTo>
                    <a:pt x="909" y="135"/>
                  </a:lnTo>
                  <a:lnTo>
                    <a:pt x="909" y="135"/>
                  </a:lnTo>
                  <a:lnTo>
                    <a:pt x="909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6"/>
                  </a:lnTo>
                  <a:lnTo>
                    <a:pt x="912" y="136"/>
                  </a:lnTo>
                  <a:lnTo>
                    <a:pt x="950" y="158"/>
                  </a:lnTo>
                  <a:lnTo>
                    <a:pt x="950" y="158"/>
                  </a:lnTo>
                  <a:lnTo>
                    <a:pt x="950" y="158"/>
                  </a:lnTo>
                  <a:lnTo>
                    <a:pt x="950" y="158"/>
                  </a:lnTo>
                  <a:lnTo>
                    <a:pt x="950" y="158"/>
                  </a:lnTo>
                  <a:lnTo>
                    <a:pt x="950" y="160"/>
                  </a:lnTo>
                  <a:lnTo>
                    <a:pt x="950" y="160"/>
                  </a:lnTo>
                  <a:lnTo>
                    <a:pt x="950" y="160"/>
                  </a:lnTo>
                  <a:lnTo>
                    <a:pt x="950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58"/>
                  </a:lnTo>
                  <a:lnTo>
                    <a:pt x="956" y="158"/>
                  </a:lnTo>
                  <a:lnTo>
                    <a:pt x="956" y="158"/>
                  </a:lnTo>
                  <a:lnTo>
                    <a:pt x="956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6"/>
                  </a:lnTo>
                  <a:lnTo>
                    <a:pt x="957" y="156"/>
                  </a:lnTo>
                  <a:lnTo>
                    <a:pt x="957" y="156"/>
                  </a:lnTo>
                  <a:lnTo>
                    <a:pt x="957" y="156"/>
                  </a:lnTo>
                  <a:lnTo>
                    <a:pt x="959" y="156"/>
                  </a:lnTo>
                  <a:lnTo>
                    <a:pt x="959" y="156"/>
                  </a:lnTo>
                  <a:lnTo>
                    <a:pt x="959" y="156"/>
                  </a:lnTo>
                  <a:lnTo>
                    <a:pt x="959" y="154"/>
                  </a:lnTo>
                  <a:lnTo>
                    <a:pt x="959" y="154"/>
                  </a:lnTo>
                  <a:lnTo>
                    <a:pt x="959" y="154"/>
                  </a:lnTo>
                  <a:lnTo>
                    <a:pt x="963" y="156"/>
                  </a:lnTo>
                  <a:close/>
                  <a:moveTo>
                    <a:pt x="910" y="118"/>
                  </a:moveTo>
                  <a:lnTo>
                    <a:pt x="936" y="64"/>
                  </a:lnTo>
                  <a:lnTo>
                    <a:pt x="957" y="73"/>
                  </a:lnTo>
                  <a:lnTo>
                    <a:pt x="956" y="77"/>
                  </a:lnTo>
                  <a:lnTo>
                    <a:pt x="956" y="77"/>
                  </a:lnTo>
                  <a:lnTo>
                    <a:pt x="954" y="77"/>
                  </a:lnTo>
                  <a:lnTo>
                    <a:pt x="954" y="77"/>
                  </a:lnTo>
                  <a:lnTo>
                    <a:pt x="954" y="77"/>
                  </a:lnTo>
                  <a:lnTo>
                    <a:pt x="954" y="77"/>
                  </a:lnTo>
                  <a:lnTo>
                    <a:pt x="952" y="77"/>
                  </a:lnTo>
                  <a:lnTo>
                    <a:pt x="952" y="77"/>
                  </a:lnTo>
                  <a:lnTo>
                    <a:pt x="952" y="77"/>
                  </a:lnTo>
                  <a:lnTo>
                    <a:pt x="950" y="77"/>
                  </a:lnTo>
                  <a:lnTo>
                    <a:pt x="950" y="77"/>
                  </a:lnTo>
                  <a:lnTo>
                    <a:pt x="950" y="75"/>
                  </a:lnTo>
                  <a:lnTo>
                    <a:pt x="950" y="75"/>
                  </a:lnTo>
                  <a:lnTo>
                    <a:pt x="948" y="75"/>
                  </a:lnTo>
                  <a:lnTo>
                    <a:pt x="948" y="75"/>
                  </a:lnTo>
                  <a:lnTo>
                    <a:pt x="948" y="75"/>
                  </a:lnTo>
                  <a:lnTo>
                    <a:pt x="947" y="75"/>
                  </a:lnTo>
                  <a:lnTo>
                    <a:pt x="947" y="75"/>
                  </a:lnTo>
                  <a:lnTo>
                    <a:pt x="947" y="75"/>
                  </a:lnTo>
                  <a:lnTo>
                    <a:pt x="947" y="75"/>
                  </a:lnTo>
                  <a:lnTo>
                    <a:pt x="945" y="77"/>
                  </a:lnTo>
                  <a:lnTo>
                    <a:pt x="945" y="77"/>
                  </a:lnTo>
                  <a:lnTo>
                    <a:pt x="945" y="77"/>
                  </a:lnTo>
                  <a:lnTo>
                    <a:pt x="945" y="77"/>
                  </a:lnTo>
                  <a:lnTo>
                    <a:pt x="943" y="77"/>
                  </a:lnTo>
                  <a:lnTo>
                    <a:pt x="943" y="77"/>
                  </a:lnTo>
                  <a:lnTo>
                    <a:pt x="943" y="77"/>
                  </a:lnTo>
                  <a:lnTo>
                    <a:pt x="943" y="77"/>
                  </a:lnTo>
                  <a:lnTo>
                    <a:pt x="941" y="77"/>
                  </a:lnTo>
                  <a:lnTo>
                    <a:pt x="941" y="77"/>
                  </a:lnTo>
                  <a:lnTo>
                    <a:pt x="941" y="77"/>
                  </a:lnTo>
                  <a:lnTo>
                    <a:pt x="941" y="77"/>
                  </a:lnTo>
                  <a:lnTo>
                    <a:pt x="941" y="77"/>
                  </a:lnTo>
                  <a:lnTo>
                    <a:pt x="939" y="77"/>
                  </a:lnTo>
                  <a:lnTo>
                    <a:pt x="939" y="77"/>
                  </a:lnTo>
                  <a:lnTo>
                    <a:pt x="939" y="77"/>
                  </a:lnTo>
                  <a:lnTo>
                    <a:pt x="939" y="77"/>
                  </a:lnTo>
                  <a:lnTo>
                    <a:pt x="939" y="77"/>
                  </a:lnTo>
                  <a:lnTo>
                    <a:pt x="937" y="78"/>
                  </a:lnTo>
                  <a:lnTo>
                    <a:pt x="937" y="78"/>
                  </a:lnTo>
                  <a:lnTo>
                    <a:pt x="937" y="78"/>
                  </a:lnTo>
                  <a:lnTo>
                    <a:pt x="937" y="78"/>
                  </a:lnTo>
                  <a:lnTo>
                    <a:pt x="937" y="78"/>
                  </a:lnTo>
                  <a:lnTo>
                    <a:pt x="936" y="78"/>
                  </a:lnTo>
                  <a:lnTo>
                    <a:pt x="936" y="78"/>
                  </a:lnTo>
                  <a:lnTo>
                    <a:pt x="936" y="78"/>
                  </a:lnTo>
                  <a:lnTo>
                    <a:pt x="936" y="80"/>
                  </a:lnTo>
                  <a:lnTo>
                    <a:pt x="936" y="80"/>
                  </a:lnTo>
                  <a:lnTo>
                    <a:pt x="936" y="80"/>
                  </a:lnTo>
                  <a:lnTo>
                    <a:pt x="934" y="80"/>
                  </a:lnTo>
                  <a:lnTo>
                    <a:pt x="934" y="80"/>
                  </a:lnTo>
                  <a:lnTo>
                    <a:pt x="934" y="80"/>
                  </a:lnTo>
                  <a:lnTo>
                    <a:pt x="934" y="80"/>
                  </a:lnTo>
                  <a:lnTo>
                    <a:pt x="934" y="82"/>
                  </a:lnTo>
                  <a:lnTo>
                    <a:pt x="934" y="82"/>
                  </a:lnTo>
                  <a:lnTo>
                    <a:pt x="934" y="82"/>
                  </a:lnTo>
                  <a:lnTo>
                    <a:pt x="932" y="82"/>
                  </a:lnTo>
                  <a:lnTo>
                    <a:pt x="932" y="82"/>
                  </a:lnTo>
                  <a:lnTo>
                    <a:pt x="932" y="82"/>
                  </a:lnTo>
                  <a:lnTo>
                    <a:pt x="932" y="84"/>
                  </a:lnTo>
                  <a:lnTo>
                    <a:pt x="932" y="84"/>
                  </a:lnTo>
                  <a:lnTo>
                    <a:pt x="932" y="84"/>
                  </a:lnTo>
                  <a:lnTo>
                    <a:pt x="932" y="84"/>
                  </a:lnTo>
                  <a:lnTo>
                    <a:pt x="932" y="84"/>
                  </a:lnTo>
                  <a:lnTo>
                    <a:pt x="930" y="86"/>
                  </a:lnTo>
                  <a:lnTo>
                    <a:pt x="930" y="86"/>
                  </a:lnTo>
                  <a:lnTo>
                    <a:pt x="977" y="106"/>
                  </a:lnTo>
                  <a:lnTo>
                    <a:pt x="977" y="106"/>
                  </a:lnTo>
                  <a:lnTo>
                    <a:pt x="977" y="106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3" y="107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4" y="106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2"/>
                  </a:lnTo>
                  <a:lnTo>
                    <a:pt x="984" y="102"/>
                  </a:lnTo>
                  <a:lnTo>
                    <a:pt x="986" y="102"/>
                  </a:lnTo>
                  <a:lnTo>
                    <a:pt x="986" y="102"/>
                  </a:lnTo>
                  <a:lnTo>
                    <a:pt x="986" y="100"/>
                  </a:lnTo>
                  <a:lnTo>
                    <a:pt x="986" y="100"/>
                  </a:lnTo>
                  <a:lnTo>
                    <a:pt x="986" y="100"/>
                  </a:lnTo>
                  <a:lnTo>
                    <a:pt x="990" y="102"/>
                  </a:lnTo>
                  <a:lnTo>
                    <a:pt x="975" y="135"/>
                  </a:lnTo>
                  <a:lnTo>
                    <a:pt x="972" y="133"/>
                  </a:lnTo>
                  <a:lnTo>
                    <a:pt x="972" y="133"/>
                  </a:lnTo>
                  <a:lnTo>
                    <a:pt x="972" y="133"/>
                  </a:lnTo>
                  <a:lnTo>
                    <a:pt x="972" y="131"/>
                  </a:lnTo>
                  <a:lnTo>
                    <a:pt x="972" y="131"/>
                  </a:lnTo>
                  <a:lnTo>
                    <a:pt x="972" y="131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2"/>
                  </a:lnTo>
                  <a:lnTo>
                    <a:pt x="974" y="122"/>
                  </a:lnTo>
                  <a:lnTo>
                    <a:pt x="974" y="122"/>
                  </a:lnTo>
                  <a:lnTo>
                    <a:pt x="974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0" y="120"/>
                  </a:lnTo>
                  <a:lnTo>
                    <a:pt x="970" y="120"/>
                  </a:lnTo>
                  <a:lnTo>
                    <a:pt x="970" y="120"/>
                  </a:lnTo>
                  <a:lnTo>
                    <a:pt x="970" y="120"/>
                  </a:lnTo>
                  <a:lnTo>
                    <a:pt x="925" y="100"/>
                  </a:lnTo>
                  <a:lnTo>
                    <a:pt x="925" y="100"/>
                  </a:lnTo>
                  <a:lnTo>
                    <a:pt x="925" y="100"/>
                  </a:lnTo>
                  <a:lnTo>
                    <a:pt x="925" y="100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4"/>
                  </a:lnTo>
                  <a:lnTo>
                    <a:pt x="923" y="104"/>
                  </a:lnTo>
                  <a:lnTo>
                    <a:pt x="923" y="104"/>
                  </a:lnTo>
                  <a:lnTo>
                    <a:pt x="923" y="104"/>
                  </a:lnTo>
                  <a:lnTo>
                    <a:pt x="923" y="104"/>
                  </a:lnTo>
                  <a:lnTo>
                    <a:pt x="923" y="106"/>
                  </a:lnTo>
                  <a:lnTo>
                    <a:pt x="923" y="106"/>
                  </a:lnTo>
                  <a:lnTo>
                    <a:pt x="923" y="106"/>
                  </a:lnTo>
                  <a:lnTo>
                    <a:pt x="923" y="106"/>
                  </a:lnTo>
                  <a:lnTo>
                    <a:pt x="923" y="107"/>
                  </a:lnTo>
                  <a:lnTo>
                    <a:pt x="923" y="107"/>
                  </a:lnTo>
                  <a:lnTo>
                    <a:pt x="923" y="107"/>
                  </a:lnTo>
                  <a:lnTo>
                    <a:pt x="923" y="107"/>
                  </a:lnTo>
                  <a:lnTo>
                    <a:pt x="923" y="107"/>
                  </a:lnTo>
                  <a:lnTo>
                    <a:pt x="923" y="109"/>
                  </a:lnTo>
                  <a:lnTo>
                    <a:pt x="923" y="109"/>
                  </a:lnTo>
                  <a:lnTo>
                    <a:pt x="923" y="109"/>
                  </a:lnTo>
                  <a:lnTo>
                    <a:pt x="923" y="109"/>
                  </a:lnTo>
                  <a:lnTo>
                    <a:pt x="923" y="109"/>
                  </a:lnTo>
                  <a:lnTo>
                    <a:pt x="923" y="111"/>
                  </a:lnTo>
                  <a:lnTo>
                    <a:pt x="923" y="111"/>
                  </a:lnTo>
                  <a:lnTo>
                    <a:pt x="923" y="111"/>
                  </a:lnTo>
                  <a:lnTo>
                    <a:pt x="923" y="111"/>
                  </a:lnTo>
                  <a:lnTo>
                    <a:pt x="923" y="113"/>
                  </a:lnTo>
                  <a:lnTo>
                    <a:pt x="923" y="113"/>
                  </a:lnTo>
                  <a:lnTo>
                    <a:pt x="923" y="113"/>
                  </a:lnTo>
                  <a:lnTo>
                    <a:pt x="925" y="113"/>
                  </a:lnTo>
                  <a:lnTo>
                    <a:pt x="925" y="113"/>
                  </a:lnTo>
                  <a:lnTo>
                    <a:pt x="925" y="115"/>
                  </a:lnTo>
                  <a:lnTo>
                    <a:pt x="925" y="115"/>
                  </a:lnTo>
                  <a:lnTo>
                    <a:pt x="925" y="115"/>
                  </a:lnTo>
                  <a:lnTo>
                    <a:pt x="925" y="115"/>
                  </a:lnTo>
                  <a:lnTo>
                    <a:pt x="925" y="115"/>
                  </a:lnTo>
                  <a:lnTo>
                    <a:pt x="925" y="116"/>
                  </a:lnTo>
                  <a:lnTo>
                    <a:pt x="925" y="116"/>
                  </a:lnTo>
                  <a:lnTo>
                    <a:pt x="927" y="116"/>
                  </a:lnTo>
                  <a:lnTo>
                    <a:pt x="927" y="116"/>
                  </a:lnTo>
                  <a:lnTo>
                    <a:pt x="927" y="116"/>
                  </a:lnTo>
                  <a:lnTo>
                    <a:pt x="927" y="118"/>
                  </a:lnTo>
                  <a:lnTo>
                    <a:pt x="927" y="118"/>
                  </a:lnTo>
                  <a:lnTo>
                    <a:pt x="927" y="118"/>
                  </a:lnTo>
                  <a:lnTo>
                    <a:pt x="928" y="118"/>
                  </a:lnTo>
                  <a:lnTo>
                    <a:pt x="928" y="118"/>
                  </a:lnTo>
                  <a:lnTo>
                    <a:pt x="928" y="120"/>
                  </a:lnTo>
                  <a:lnTo>
                    <a:pt x="928" y="120"/>
                  </a:lnTo>
                  <a:lnTo>
                    <a:pt x="928" y="120"/>
                  </a:lnTo>
                  <a:lnTo>
                    <a:pt x="928" y="120"/>
                  </a:lnTo>
                  <a:lnTo>
                    <a:pt x="930" y="120"/>
                  </a:lnTo>
                  <a:lnTo>
                    <a:pt x="930" y="122"/>
                  </a:lnTo>
                  <a:lnTo>
                    <a:pt x="930" y="122"/>
                  </a:lnTo>
                  <a:lnTo>
                    <a:pt x="930" y="122"/>
                  </a:lnTo>
                  <a:lnTo>
                    <a:pt x="932" y="122"/>
                  </a:lnTo>
                  <a:lnTo>
                    <a:pt x="932" y="124"/>
                  </a:lnTo>
                  <a:lnTo>
                    <a:pt x="932" y="124"/>
                  </a:lnTo>
                  <a:lnTo>
                    <a:pt x="932" y="124"/>
                  </a:lnTo>
                  <a:lnTo>
                    <a:pt x="934" y="124"/>
                  </a:lnTo>
                  <a:lnTo>
                    <a:pt x="934" y="124"/>
                  </a:lnTo>
                  <a:lnTo>
                    <a:pt x="932" y="129"/>
                  </a:lnTo>
                  <a:lnTo>
                    <a:pt x="910" y="118"/>
                  </a:lnTo>
                  <a:close/>
                  <a:moveTo>
                    <a:pt x="943" y="60"/>
                  </a:moveTo>
                  <a:lnTo>
                    <a:pt x="939" y="60"/>
                  </a:lnTo>
                  <a:lnTo>
                    <a:pt x="948" y="29"/>
                  </a:lnTo>
                  <a:lnTo>
                    <a:pt x="952" y="31"/>
                  </a:lnTo>
                  <a:lnTo>
                    <a:pt x="952" y="31"/>
                  </a:lnTo>
                  <a:lnTo>
                    <a:pt x="952" y="31"/>
                  </a:lnTo>
                  <a:lnTo>
                    <a:pt x="952" y="31"/>
                  </a:lnTo>
                  <a:lnTo>
                    <a:pt x="952" y="33"/>
                  </a:lnTo>
                  <a:lnTo>
                    <a:pt x="952" y="33"/>
                  </a:lnTo>
                  <a:lnTo>
                    <a:pt x="952" y="33"/>
                  </a:lnTo>
                  <a:lnTo>
                    <a:pt x="952" y="33"/>
                  </a:lnTo>
                  <a:lnTo>
                    <a:pt x="952" y="33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9" y="39"/>
                  </a:lnTo>
                  <a:lnTo>
                    <a:pt x="959" y="39"/>
                  </a:lnTo>
                  <a:lnTo>
                    <a:pt x="959" y="39"/>
                  </a:lnTo>
                  <a:lnTo>
                    <a:pt x="979" y="35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3" y="20"/>
                  </a:lnTo>
                  <a:lnTo>
                    <a:pt x="963" y="20"/>
                  </a:lnTo>
                  <a:lnTo>
                    <a:pt x="963" y="19"/>
                  </a:lnTo>
                  <a:lnTo>
                    <a:pt x="963" y="19"/>
                  </a:lnTo>
                  <a:lnTo>
                    <a:pt x="963" y="19"/>
                  </a:lnTo>
                  <a:lnTo>
                    <a:pt x="963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20"/>
                  </a:lnTo>
                  <a:lnTo>
                    <a:pt x="957" y="20"/>
                  </a:lnTo>
                  <a:lnTo>
                    <a:pt x="956" y="20"/>
                  </a:lnTo>
                  <a:lnTo>
                    <a:pt x="956" y="20"/>
                  </a:lnTo>
                  <a:lnTo>
                    <a:pt x="956" y="20"/>
                  </a:lnTo>
                  <a:lnTo>
                    <a:pt x="956" y="20"/>
                  </a:lnTo>
                  <a:lnTo>
                    <a:pt x="956" y="22"/>
                  </a:lnTo>
                  <a:lnTo>
                    <a:pt x="956" y="22"/>
                  </a:lnTo>
                  <a:lnTo>
                    <a:pt x="956" y="22"/>
                  </a:lnTo>
                  <a:lnTo>
                    <a:pt x="956" y="22"/>
                  </a:lnTo>
                  <a:lnTo>
                    <a:pt x="956" y="22"/>
                  </a:lnTo>
                  <a:lnTo>
                    <a:pt x="956" y="24"/>
                  </a:lnTo>
                  <a:lnTo>
                    <a:pt x="954" y="24"/>
                  </a:lnTo>
                  <a:lnTo>
                    <a:pt x="954" y="24"/>
                  </a:lnTo>
                  <a:lnTo>
                    <a:pt x="954" y="24"/>
                  </a:lnTo>
                  <a:lnTo>
                    <a:pt x="950" y="24"/>
                  </a:lnTo>
                  <a:lnTo>
                    <a:pt x="957" y="0"/>
                  </a:lnTo>
                  <a:lnTo>
                    <a:pt x="961" y="2"/>
                  </a:lnTo>
                  <a:lnTo>
                    <a:pt x="961" y="2"/>
                  </a:lnTo>
                  <a:lnTo>
                    <a:pt x="961" y="2"/>
                  </a:lnTo>
                  <a:lnTo>
                    <a:pt x="961" y="2"/>
                  </a:lnTo>
                  <a:lnTo>
                    <a:pt x="961" y="4"/>
                  </a:lnTo>
                  <a:lnTo>
                    <a:pt x="961" y="4"/>
                  </a:lnTo>
                  <a:lnTo>
                    <a:pt x="961" y="4"/>
                  </a:lnTo>
                  <a:lnTo>
                    <a:pt x="961" y="4"/>
                  </a:lnTo>
                  <a:lnTo>
                    <a:pt x="961" y="6"/>
                  </a:lnTo>
                  <a:lnTo>
                    <a:pt x="961" y="6"/>
                  </a:lnTo>
                  <a:lnTo>
                    <a:pt x="961" y="6"/>
                  </a:lnTo>
                  <a:lnTo>
                    <a:pt x="961" y="6"/>
                  </a:lnTo>
                  <a:lnTo>
                    <a:pt x="961" y="8"/>
                  </a:lnTo>
                  <a:lnTo>
                    <a:pt x="961" y="8"/>
                  </a:lnTo>
                  <a:lnTo>
                    <a:pt x="961" y="8"/>
                  </a:lnTo>
                  <a:lnTo>
                    <a:pt x="961" y="8"/>
                  </a:lnTo>
                  <a:lnTo>
                    <a:pt x="961" y="8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3"/>
                  </a:lnTo>
                  <a:lnTo>
                    <a:pt x="963" y="13"/>
                  </a:lnTo>
                  <a:lnTo>
                    <a:pt x="963" y="13"/>
                  </a:lnTo>
                  <a:lnTo>
                    <a:pt x="963" y="13"/>
                  </a:lnTo>
                  <a:lnTo>
                    <a:pt x="963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86" y="35"/>
                  </a:lnTo>
                  <a:lnTo>
                    <a:pt x="1002" y="40"/>
                  </a:lnTo>
                  <a:lnTo>
                    <a:pt x="1002" y="40"/>
                  </a:lnTo>
                  <a:lnTo>
                    <a:pt x="1002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10" y="39"/>
                  </a:lnTo>
                  <a:lnTo>
                    <a:pt x="1010" y="39"/>
                  </a:lnTo>
                  <a:lnTo>
                    <a:pt x="1010" y="39"/>
                  </a:lnTo>
                  <a:lnTo>
                    <a:pt x="1010" y="39"/>
                  </a:lnTo>
                  <a:lnTo>
                    <a:pt x="1010" y="39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5"/>
                  </a:lnTo>
                  <a:lnTo>
                    <a:pt x="1012" y="35"/>
                  </a:lnTo>
                  <a:lnTo>
                    <a:pt x="1012" y="35"/>
                  </a:lnTo>
                  <a:lnTo>
                    <a:pt x="1012" y="35"/>
                  </a:lnTo>
                  <a:lnTo>
                    <a:pt x="1012" y="35"/>
                  </a:lnTo>
                  <a:lnTo>
                    <a:pt x="1012" y="35"/>
                  </a:lnTo>
                  <a:lnTo>
                    <a:pt x="1012" y="33"/>
                  </a:lnTo>
                  <a:lnTo>
                    <a:pt x="1012" y="33"/>
                  </a:lnTo>
                  <a:lnTo>
                    <a:pt x="1012" y="33"/>
                  </a:lnTo>
                  <a:lnTo>
                    <a:pt x="1012" y="31"/>
                  </a:lnTo>
                  <a:lnTo>
                    <a:pt x="1015" y="33"/>
                  </a:lnTo>
                  <a:lnTo>
                    <a:pt x="1004" y="68"/>
                  </a:lnTo>
                  <a:lnTo>
                    <a:pt x="1001" y="66"/>
                  </a:lnTo>
                  <a:lnTo>
                    <a:pt x="1001" y="66"/>
                  </a:lnTo>
                  <a:lnTo>
                    <a:pt x="1002" y="66"/>
                  </a:lnTo>
                  <a:lnTo>
                    <a:pt x="1002" y="64"/>
                  </a:lnTo>
                  <a:lnTo>
                    <a:pt x="1002" y="64"/>
                  </a:lnTo>
                  <a:lnTo>
                    <a:pt x="1002" y="64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5"/>
                  </a:lnTo>
                  <a:lnTo>
                    <a:pt x="1002" y="55"/>
                  </a:lnTo>
                  <a:lnTo>
                    <a:pt x="1002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83" y="49"/>
                  </a:lnTo>
                  <a:lnTo>
                    <a:pt x="956" y="53"/>
                  </a:lnTo>
                  <a:lnTo>
                    <a:pt x="956" y="53"/>
                  </a:lnTo>
                  <a:lnTo>
                    <a:pt x="956" y="53"/>
                  </a:lnTo>
                  <a:lnTo>
                    <a:pt x="956" y="53"/>
                  </a:lnTo>
                  <a:lnTo>
                    <a:pt x="954" y="55"/>
                  </a:lnTo>
                  <a:lnTo>
                    <a:pt x="954" y="55"/>
                  </a:lnTo>
                  <a:lnTo>
                    <a:pt x="952" y="55"/>
                  </a:lnTo>
                  <a:lnTo>
                    <a:pt x="952" y="55"/>
                  </a:lnTo>
                  <a:lnTo>
                    <a:pt x="952" y="55"/>
                  </a:lnTo>
                  <a:lnTo>
                    <a:pt x="950" y="55"/>
                  </a:lnTo>
                  <a:lnTo>
                    <a:pt x="950" y="55"/>
                  </a:lnTo>
                  <a:lnTo>
                    <a:pt x="950" y="55"/>
                  </a:lnTo>
                  <a:lnTo>
                    <a:pt x="950" y="55"/>
                  </a:lnTo>
                  <a:lnTo>
                    <a:pt x="948" y="55"/>
                  </a:lnTo>
                  <a:lnTo>
                    <a:pt x="948" y="55"/>
                  </a:lnTo>
                  <a:lnTo>
                    <a:pt x="948" y="55"/>
                  </a:lnTo>
                  <a:lnTo>
                    <a:pt x="948" y="55"/>
                  </a:lnTo>
                  <a:lnTo>
                    <a:pt x="948" y="55"/>
                  </a:lnTo>
                  <a:lnTo>
                    <a:pt x="948" y="57"/>
                  </a:lnTo>
                  <a:lnTo>
                    <a:pt x="948" y="57"/>
                  </a:lnTo>
                  <a:lnTo>
                    <a:pt x="948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5" y="57"/>
                  </a:lnTo>
                  <a:lnTo>
                    <a:pt x="945" y="57"/>
                  </a:lnTo>
                  <a:lnTo>
                    <a:pt x="945" y="57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close/>
                  <a:moveTo>
                    <a:pt x="0" y="19"/>
                  </a:moveTo>
                  <a:lnTo>
                    <a:pt x="24" y="11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3" y="24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11" y="39"/>
                  </a:lnTo>
                  <a:lnTo>
                    <a:pt x="11" y="39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5" y="46"/>
                  </a:lnTo>
                  <a:lnTo>
                    <a:pt x="15" y="46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6" y="49"/>
                  </a:lnTo>
                  <a:lnTo>
                    <a:pt x="26" y="49"/>
                  </a:lnTo>
                  <a:lnTo>
                    <a:pt x="26" y="49"/>
                  </a:lnTo>
                  <a:lnTo>
                    <a:pt x="26" y="49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9" y="46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3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8"/>
                  </a:lnTo>
                  <a:lnTo>
                    <a:pt x="31" y="28"/>
                  </a:lnTo>
                  <a:lnTo>
                    <a:pt x="31" y="28"/>
                  </a:lnTo>
                  <a:lnTo>
                    <a:pt x="31" y="26"/>
                  </a:lnTo>
                  <a:lnTo>
                    <a:pt x="31" y="26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7" y="11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40" y="8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4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10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4" y="11"/>
                  </a:lnTo>
                  <a:lnTo>
                    <a:pt x="65" y="11"/>
                  </a:lnTo>
                  <a:lnTo>
                    <a:pt x="65" y="11"/>
                  </a:lnTo>
                  <a:lnTo>
                    <a:pt x="65" y="11"/>
                  </a:lnTo>
                  <a:lnTo>
                    <a:pt x="65" y="11"/>
                  </a:lnTo>
                  <a:lnTo>
                    <a:pt x="65" y="13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1" y="26"/>
                  </a:lnTo>
                  <a:lnTo>
                    <a:pt x="71" y="26"/>
                  </a:lnTo>
                  <a:lnTo>
                    <a:pt x="71" y="26"/>
                  </a:lnTo>
                  <a:lnTo>
                    <a:pt x="71" y="26"/>
                  </a:lnTo>
                  <a:lnTo>
                    <a:pt x="71" y="28"/>
                  </a:lnTo>
                  <a:lnTo>
                    <a:pt x="71" y="28"/>
                  </a:lnTo>
                  <a:lnTo>
                    <a:pt x="71" y="28"/>
                  </a:lnTo>
                  <a:lnTo>
                    <a:pt x="71" y="28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5"/>
                  </a:lnTo>
                  <a:lnTo>
                    <a:pt x="71" y="35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6" y="42"/>
                  </a:lnTo>
                  <a:lnTo>
                    <a:pt x="55" y="49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60" y="42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2" y="39"/>
                  </a:lnTo>
                  <a:lnTo>
                    <a:pt x="62" y="39"/>
                  </a:lnTo>
                  <a:lnTo>
                    <a:pt x="62" y="39"/>
                  </a:lnTo>
                  <a:lnTo>
                    <a:pt x="62" y="39"/>
                  </a:lnTo>
                  <a:lnTo>
                    <a:pt x="62" y="39"/>
                  </a:lnTo>
                  <a:lnTo>
                    <a:pt x="64" y="37"/>
                  </a:lnTo>
                  <a:lnTo>
                    <a:pt x="64" y="37"/>
                  </a:lnTo>
                  <a:lnTo>
                    <a:pt x="64" y="37"/>
                  </a:lnTo>
                  <a:lnTo>
                    <a:pt x="64" y="37"/>
                  </a:lnTo>
                  <a:lnTo>
                    <a:pt x="64" y="37"/>
                  </a:lnTo>
                  <a:lnTo>
                    <a:pt x="64" y="35"/>
                  </a:lnTo>
                  <a:lnTo>
                    <a:pt x="64" y="35"/>
                  </a:lnTo>
                  <a:lnTo>
                    <a:pt x="64" y="35"/>
                  </a:lnTo>
                  <a:lnTo>
                    <a:pt x="65" y="35"/>
                  </a:lnTo>
                  <a:lnTo>
                    <a:pt x="65" y="35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8"/>
                  </a:lnTo>
                  <a:lnTo>
                    <a:pt x="67" y="28"/>
                  </a:lnTo>
                  <a:lnTo>
                    <a:pt x="67" y="28"/>
                  </a:lnTo>
                  <a:lnTo>
                    <a:pt x="67" y="28"/>
                  </a:lnTo>
                  <a:lnTo>
                    <a:pt x="67" y="26"/>
                  </a:lnTo>
                  <a:lnTo>
                    <a:pt x="67" y="26"/>
                  </a:lnTo>
                  <a:lnTo>
                    <a:pt x="67" y="26"/>
                  </a:lnTo>
                  <a:lnTo>
                    <a:pt x="67" y="26"/>
                  </a:lnTo>
                  <a:lnTo>
                    <a:pt x="67" y="26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9"/>
                  </a:lnTo>
                  <a:lnTo>
                    <a:pt x="51" y="19"/>
                  </a:lnTo>
                  <a:lnTo>
                    <a:pt x="51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4"/>
                  </a:lnTo>
                  <a:lnTo>
                    <a:pt x="49" y="24"/>
                  </a:lnTo>
                  <a:lnTo>
                    <a:pt x="49" y="24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7" y="28"/>
                  </a:lnTo>
                  <a:lnTo>
                    <a:pt x="47" y="28"/>
                  </a:lnTo>
                  <a:lnTo>
                    <a:pt x="47" y="29"/>
                  </a:lnTo>
                  <a:lnTo>
                    <a:pt x="47" y="29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33"/>
                  </a:lnTo>
                  <a:lnTo>
                    <a:pt x="47" y="33"/>
                  </a:lnTo>
                  <a:lnTo>
                    <a:pt x="47" y="33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47" y="37"/>
                  </a:lnTo>
                  <a:lnTo>
                    <a:pt x="47" y="37"/>
                  </a:lnTo>
                  <a:lnTo>
                    <a:pt x="47" y="37"/>
                  </a:lnTo>
                  <a:lnTo>
                    <a:pt x="47" y="39"/>
                  </a:lnTo>
                  <a:lnTo>
                    <a:pt x="47" y="39"/>
                  </a:lnTo>
                  <a:lnTo>
                    <a:pt x="47" y="39"/>
                  </a:lnTo>
                  <a:lnTo>
                    <a:pt x="47" y="40"/>
                  </a:lnTo>
                  <a:lnTo>
                    <a:pt x="47" y="40"/>
                  </a:lnTo>
                  <a:lnTo>
                    <a:pt x="47" y="40"/>
                  </a:lnTo>
                  <a:lnTo>
                    <a:pt x="47" y="42"/>
                  </a:lnTo>
                  <a:lnTo>
                    <a:pt x="47" y="42"/>
                  </a:lnTo>
                  <a:lnTo>
                    <a:pt x="47" y="42"/>
                  </a:lnTo>
                  <a:lnTo>
                    <a:pt x="47" y="44"/>
                  </a:lnTo>
                  <a:lnTo>
                    <a:pt x="46" y="44"/>
                  </a:lnTo>
                  <a:lnTo>
                    <a:pt x="46" y="44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8"/>
                  </a:lnTo>
                  <a:lnTo>
                    <a:pt x="46" y="48"/>
                  </a:lnTo>
                  <a:lnTo>
                    <a:pt x="46" y="48"/>
                  </a:lnTo>
                  <a:lnTo>
                    <a:pt x="46" y="49"/>
                  </a:lnTo>
                  <a:lnTo>
                    <a:pt x="46" y="49"/>
                  </a:lnTo>
                  <a:lnTo>
                    <a:pt x="46" y="49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4" y="53"/>
                  </a:lnTo>
                  <a:lnTo>
                    <a:pt x="44" y="53"/>
                  </a:lnTo>
                  <a:lnTo>
                    <a:pt x="42" y="53"/>
                  </a:lnTo>
                  <a:lnTo>
                    <a:pt x="42" y="53"/>
                  </a:lnTo>
                  <a:lnTo>
                    <a:pt x="42" y="53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0" y="55"/>
                  </a:lnTo>
                  <a:lnTo>
                    <a:pt x="40" y="55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5" y="58"/>
                  </a:lnTo>
                  <a:lnTo>
                    <a:pt x="35" y="58"/>
                  </a:lnTo>
                  <a:lnTo>
                    <a:pt x="35" y="58"/>
                  </a:lnTo>
                  <a:lnTo>
                    <a:pt x="35" y="60"/>
                  </a:lnTo>
                  <a:lnTo>
                    <a:pt x="35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29" y="60"/>
                  </a:lnTo>
                  <a:lnTo>
                    <a:pt x="29" y="60"/>
                  </a:lnTo>
                  <a:lnTo>
                    <a:pt x="29" y="60"/>
                  </a:lnTo>
                  <a:lnTo>
                    <a:pt x="27" y="60"/>
                  </a:lnTo>
                  <a:lnTo>
                    <a:pt x="27" y="60"/>
                  </a:lnTo>
                  <a:lnTo>
                    <a:pt x="27" y="60"/>
                  </a:lnTo>
                  <a:lnTo>
                    <a:pt x="27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2" y="58"/>
                  </a:lnTo>
                  <a:lnTo>
                    <a:pt x="22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18" y="58"/>
                  </a:lnTo>
                  <a:lnTo>
                    <a:pt x="18" y="58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7" y="57"/>
                  </a:lnTo>
                  <a:lnTo>
                    <a:pt x="17" y="57"/>
                  </a:lnTo>
                  <a:lnTo>
                    <a:pt x="17" y="57"/>
                  </a:lnTo>
                  <a:lnTo>
                    <a:pt x="17" y="57"/>
                  </a:lnTo>
                  <a:lnTo>
                    <a:pt x="17" y="55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5" y="53"/>
                  </a:lnTo>
                  <a:lnTo>
                    <a:pt x="13" y="53"/>
                  </a:lnTo>
                  <a:lnTo>
                    <a:pt x="13" y="53"/>
                  </a:lnTo>
                  <a:lnTo>
                    <a:pt x="13" y="53"/>
                  </a:lnTo>
                  <a:lnTo>
                    <a:pt x="13" y="53"/>
                  </a:lnTo>
                  <a:lnTo>
                    <a:pt x="13" y="51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8" y="39"/>
                  </a:lnTo>
                  <a:lnTo>
                    <a:pt x="8" y="39"/>
                  </a:lnTo>
                  <a:lnTo>
                    <a:pt x="8" y="39"/>
                  </a:lnTo>
                  <a:lnTo>
                    <a:pt x="6" y="39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19"/>
                  </a:lnTo>
                  <a:close/>
                  <a:moveTo>
                    <a:pt x="53" y="77"/>
                  </a:moveTo>
                  <a:lnTo>
                    <a:pt x="53" y="77"/>
                  </a:lnTo>
                  <a:lnTo>
                    <a:pt x="53" y="78"/>
                  </a:lnTo>
                  <a:lnTo>
                    <a:pt x="51" y="78"/>
                  </a:lnTo>
                  <a:lnTo>
                    <a:pt x="51" y="78"/>
                  </a:lnTo>
                  <a:lnTo>
                    <a:pt x="49" y="78"/>
                  </a:lnTo>
                  <a:lnTo>
                    <a:pt x="49" y="78"/>
                  </a:lnTo>
                  <a:lnTo>
                    <a:pt x="49" y="80"/>
                  </a:lnTo>
                  <a:lnTo>
                    <a:pt x="47" y="80"/>
                  </a:lnTo>
                  <a:lnTo>
                    <a:pt x="47" y="80"/>
                  </a:lnTo>
                  <a:lnTo>
                    <a:pt x="46" y="80"/>
                  </a:lnTo>
                  <a:lnTo>
                    <a:pt x="46" y="80"/>
                  </a:lnTo>
                  <a:lnTo>
                    <a:pt x="46" y="82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40" y="86"/>
                  </a:lnTo>
                  <a:lnTo>
                    <a:pt x="40" y="86"/>
                  </a:lnTo>
                  <a:lnTo>
                    <a:pt x="38" y="86"/>
                  </a:lnTo>
                  <a:lnTo>
                    <a:pt x="38" y="86"/>
                  </a:lnTo>
                  <a:lnTo>
                    <a:pt x="38" y="87"/>
                  </a:lnTo>
                  <a:lnTo>
                    <a:pt x="38" y="87"/>
                  </a:lnTo>
                  <a:lnTo>
                    <a:pt x="37" y="87"/>
                  </a:lnTo>
                  <a:lnTo>
                    <a:pt x="37" y="87"/>
                  </a:lnTo>
                  <a:lnTo>
                    <a:pt x="37" y="87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5" y="89"/>
                  </a:lnTo>
                  <a:lnTo>
                    <a:pt x="35" y="89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2"/>
                  </a:lnTo>
                  <a:lnTo>
                    <a:pt x="33" y="102"/>
                  </a:lnTo>
                  <a:lnTo>
                    <a:pt x="33" y="102"/>
                  </a:lnTo>
                  <a:lnTo>
                    <a:pt x="33" y="102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7"/>
                  </a:lnTo>
                  <a:lnTo>
                    <a:pt x="35" y="107"/>
                  </a:lnTo>
                  <a:lnTo>
                    <a:pt x="35" y="107"/>
                  </a:lnTo>
                  <a:lnTo>
                    <a:pt x="35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9"/>
                  </a:lnTo>
                  <a:lnTo>
                    <a:pt x="37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11"/>
                  </a:lnTo>
                  <a:lnTo>
                    <a:pt x="42" y="111"/>
                  </a:lnTo>
                  <a:lnTo>
                    <a:pt x="42" y="111"/>
                  </a:lnTo>
                  <a:lnTo>
                    <a:pt x="42" y="111"/>
                  </a:lnTo>
                  <a:lnTo>
                    <a:pt x="42" y="111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6" y="111"/>
                  </a:lnTo>
                  <a:lnTo>
                    <a:pt x="46" y="111"/>
                  </a:lnTo>
                  <a:lnTo>
                    <a:pt x="46" y="111"/>
                  </a:lnTo>
                  <a:lnTo>
                    <a:pt x="47" y="111"/>
                  </a:lnTo>
                  <a:lnTo>
                    <a:pt x="47" y="111"/>
                  </a:lnTo>
                  <a:lnTo>
                    <a:pt x="47" y="111"/>
                  </a:lnTo>
                  <a:lnTo>
                    <a:pt x="49" y="111"/>
                  </a:lnTo>
                  <a:lnTo>
                    <a:pt x="49" y="111"/>
                  </a:lnTo>
                  <a:lnTo>
                    <a:pt x="49" y="111"/>
                  </a:lnTo>
                  <a:lnTo>
                    <a:pt x="51" y="111"/>
                  </a:lnTo>
                  <a:lnTo>
                    <a:pt x="51" y="111"/>
                  </a:lnTo>
                  <a:lnTo>
                    <a:pt x="51" y="109"/>
                  </a:lnTo>
                  <a:lnTo>
                    <a:pt x="53" y="109"/>
                  </a:lnTo>
                  <a:lnTo>
                    <a:pt x="53" y="109"/>
                  </a:lnTo>
                  <a:lnTo>
                    <a:pt x="53" y="109"/>
                  </a:lnTo>
                  <a:lnTo>
                    <a:pt x="55" y="109"/>
                  </a:lnTo>
                  <a:lnTo>
                    <a:pt x="55" y="109"/>
                  </a:lnTo>
                  <a:lnTo>
                    <a:pt x="55" y="109"/>
                  </a:lnTo>
                  <a:lnTo>
                    <a:pt x="56" y="109"/>
                  </a:lnTo>
                  <a:lnTo>
                    <a:pt x="56" y="109"/>
                  </a:lnTo>
                  <a:lnTo>
                    <a:pt x="58" y="109"/>
                  </a:lnTo>
                  <a:lnTo>
                    <a:pt x="58" y="107"/>
                  </a:lnTo>
                  <a:lnTo>
                    <a:pt x="58" y="107"/>
                  </a:lnTo>
                  <a:lnTo>
                    <a:pt x="60" y="107"/>
                  </a:lnTo>
                  <a:lnTo>
                    <a:pt x="60" y="107"/>
                  </a:lnTo>
                  <a:lnTo>
                    <a:pt x="62" y="107"/>
                  </a:lnTo>
                  <a:lnTo>
                    <a:pt x="62" y="107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5" y="106"/>
                  </a:lnTo>
                  <a:lnTo>
                    <a:pt x="65" y="106"/>
                  </a:lnTo>
                  <a:lnTo>
                    <a:pt x="65" y="106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9" y="104"/>
                  </a:lnTo>
                  <a:lnTo>
                    <a:pt x="69" y="104"/>
                  </a:lnTo>
                  <a:lnTo>
                    <a:pt x="69" y="104"/>
                  </a:lnTo>
                  <a:lnTo>
                    <a:pt x="71" y="102"/>
                  </a:lnTo>
                  <a:lnTo>
                    <a:pt x="71" y="102"/>
                  </a:lnTo>
                  <a:lnTo>
                    <a:pt x="73" y="102"/>
                  </a:lnTo>
                  <a:lnTo>
                    <a:pt x="73" y="102"/>
                  </a:lnTo>
                  <a:lnTo>
                    <a:pt x="73" y="100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6" y="100"/>
                  </a:lnTo>
                  <a:lnTo>
                    <a:pt x="76" y="100"/>
                  </a:lnTo>
                  <a:lnTo>
                    <a:pt x="76" y="98"/>
                  </a:lnTo>
                  <a:lnTo>
                    <a:pt x="76" y="98"/>
                  </a:lnTo>
                  <a:lnTo>
                    <a:pt x="78" y="98"/>
                  </a:lnTo>
                  <a:lnTo>
                    <a:pt x="78" y="98"/>
                  </a:lnTo>
                  <a:lnTo>
                    <a:pt x="78" y="96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82" y="96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3" y="95"/>
                  </a:lnTo>
                  <a:lnTo>
                    <a:pt x="83" y="93"/>
                  </a:lnTo>
                  <a:lnTo>
                    <a:pt x="83" y="93"/>
                  </a:lnTo>
                  <a:lnTo>
                    <a:pt x="83" y="93"/>
                  </a:lnTo>
                  <a:lnTo>
                    <a:pt x="83" y="93"/>
                  </a:lnTo>
                  <a:lnTo>
                    <a:pt x="85" y="91"/>
                  </a:lnTo>
                  <a:lnTo>
                    <a:pt x="85" y="91"/>
                  </a:lnTo>
                  <a:lnTo>
                    <a:pt x="85" y="91"/>
                  </a:lnTo>
                  <a:lnTo>
                    <a:pt x="85" y="91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7" y="89"/>
                  </a:lnTo>
                  <a:lnTo>
                    <a:pt x="87" y="89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0"/>
                  </a:lnTo>
                  <a:lnTo>
                    <a:pt x="87" y="80"/>
                  </a:lnTo>
                  <a:lnTo>
                    <a:pt x="87" y="80"/>
                  </a:lnTo>
                  <a:lnTo>
                    <a:pt x="87" y="80"/>
                  </a:lnTo>
                  <a:lnTo>
                    <a:pt x="87" y="80"/>
                  </a:lnTo>
                  <a:lnTo>
                    <a:pt x="85" y="80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7"/>
                  </a:lnTo>
                  <a:lnTo>
                    <a:pt x="85" y="77"/>
                  </a:lnTo>
                  <a:lnTo>
                    <a:pt x="85" y="77"/>
                  </a:lnTo>
                  <a:lnTo>
                    <a:pt x="85" y="77"/>
                  </a:lnTo>
                  <a:lnTo>
                    <a:pt x="83" y="77"/>
                  </a:lnTo>
                  <a:lnTo>
                    <a:pt x="83" y="77"/>
                  </a:lnTo>
                  <a:lnTo>
                    <a:pt x="83" y="77"/>
                  </a:lnTo>
                  <a:lnTo>
                    <a:pt x="83" y="77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2" y="75"/>
                  </a:lnTo>
                  <a:lnTo>
                    <a:pt x="82" y="75"/>
                  </a:lnTo>
                  <a:lnTo>
                    <a:pt x="82" y="75"/>
                  </a:lnTo>
                  <a:lnTo>
                    <a:pt x="82" y="75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78" y="73"/>
                  </a:lnTo>
                  <a:lnTo>
                    <a:pt x="78" y="73"/>
                  </a:lnTo>
                  <a:lnTo>
                    <a:pt x="78" y="73"/>
                  </a:lnTo>
                  <a:lnTo>
                    <a:pt x="78" y="71"/>
                  </a:lnTo>
                  <a:lnTo>
                    <a:pt x="78" y="71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4" y="71"/>
                  </a:lnTo>
                  <a:lnTo>
                    <a:pt x="74" y="71"/>
                  </a:lnTo>
                  <a:lnTo>
                    <a:pt x="74" y="71"/>
                  </a:lnTo>
                  <a:lnTo>
                    <a:pt x="73" y="71"/>
                  </a:lnTo>
                  <a:lnTo>
                    <a:pt x="73" y="71"/>
                  </a:lnTo>
                  <a:lnTo>
                    <a:pt x="73" y="71"/>
                  </a:lnTo>
                  <a:lnTo>
                    <a:pt x="73" y="7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5" y="73"/>
                  </a:lnTo>
                  <a:lnTo>
                    <a:pt x="65" y="73"/>
                  </a:lnTo>
                  <a:lnTo>
                    <a:pt x="64" y="73"/>
                  </a:lnTo>
                  <a:lnTo>
                    <a:pt x="64" y="73"/>
                  </a:lnTo>
                  <a:lnTo>
                    <a:pt x="64" y="73"/>
                  </a:lnTo>
                  <a:lnTo>
                    <a:pt x="62" y="73"/>
                  </a:lnTo>
                  <a:lnTo>
                    <a:pt x="62" y="73"/>
                  </a:lnTo>
                  <a:lnTo>
                    <a:pt x="60" y="75"/>
                  </a:lnTo>
                  <a:lnTo>
                    <a:pt x="60" y="75"/>
                  </a:lnTo>
                  <a:lnTo>
                    <a:pt x="60" y="75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56" y="75"/>
                  </a:lnTo>
                  <a:lnTo>
                    <a:pt x="56" y="77"/>
                  </a:lnTo>
                  <a:lnTo>
                    <a:pt x="56" y="77"/>
                  </a:lnTo>
                  <a:lnTo>
                    <a:pt x="55" y="77"/>
                  </a:lnTo>
                  <a:lnTo>
                    <a:pt x="55" y="77"/>
                  </a:lnTo>
                  <a:lnTo>
                    <a:pt x="53" y="77"/>
                  </a:lnTo>
                  <a:close/>
                  <a:moveTo>
                    <a:pt x="46" y="60"/>
                  </a:moveTo>
                  <a:lnTo>
                    <a:pt x="46" y="60"/>
                  </a:lnTo>
                  <a:lnTo>
                    <a:pt x="47" y="60"/>
                  </a:lnTo>
                  <a:lnTo>
                    <a:pt x="47" y="60"/>
                  </a:lnTo>
                  <a:lnTo>
                    <a:pt x="49" y="60"/>
                  </a:lnTo>
                  <a:lnTo>
                    <a:pt x="49" y="60"/>
                  </a:lnTo>
                  <a:lnTo>
                    <a:pt x="51" y="60"/>
                  </a:lnTo>
                  <a:lnTo>
                    <a:pt x="51" y="60"/>
                  </a:lnTo>
                  <a:lnTo>
                    <a:pt x="51" y="60"/>
                  </a:lnTo>
                  <a:lnTo>
                    <a:pt x="53" y="60"/>
                  </a:lnTo>
                  <a:lnTo>
                    <a:pt x="53" y="60"/>
                  </a:lnTo>
                  <a:lnTo>
                    <a:pt x="53" y="58"/>
                  </a:lnTo>
                  <a:lnTo>
                    <a:pt x="53" y="58"/>
                  </a:lnTo>
                  <a:lnTo>
                    <a:pt x="53" y="58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6" y="58"/>
                  </a:lnTo>
                  <a:lnTo>
                    <a:pt x="56" y="58"/>
                  </a:lnTo>
                  <a:lnTo>
                    <a:pt x="56" y="58"/>
                  </a:lnTo>
                  <a:lnTo>
                    <a:pt x="56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5" y="58"/>
                  </a:lnTo>
                  <a:lnTo>
                    <a:pt x="65" y="58"/>
                  </a:lnTo>
                  <a:lnTo>
                    <a:pt x="65" y="58"/>
                  </a:lnTo>
                  <a:lnTo>
                    <a:pt x="65" y="58"/>
                  </a:lnTo>
                  <a:lnTo>
                    <a:pt x="65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9" y="60"/>
                  </a:lnTo>
                  <a:lnTo>
                    <a:pt x="69" y="60"/>
                  </a:lnTo>
                  <a:lnTo>
                    <a:pt x="69" y="60"/>
                  </a:lnTo>
                  <a:lnTo>
                    <a:pt x="69" y="60"/>
                  </a:lnTo>
                  <a:lnTo>
                    <a:pt x="69" y="60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3" y="60"/>
                  </a:lnTo>
                  <a:lnTo>
                    <a:pt x="73" y="60"/>
                  </a:lnTo>
                  <a:lnTo>
                    <a:pt x="73" y="60"/>
                  </a:lnTo>
                  <a:lnTo>
                    <a:pt x="73" y="60"/>
                  </a:lnTo>
                  <a:lnTo>
                    <a:pt x="73" y="60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80" y="66"/>
                  </a:lnTo>
                  <a:lnTo>
                    <a:pt x="80" y="66"/>
                  </a:lnTo>
                  <a:lnTo>
                    <a:pt x="80" y="66"/>
                  </a:lnTo>
                  <a:lnTo>
                    <a:pt x="80" y="66"/>
                  </a:lnTo>
                  <a:lnTo>
                    <a:pt x="82" y="66"/>
                  </a:lnTo>
                  <a:lnTo>
                    <a:pt x="82" y="66"/>
                  </a:lnTo>
                  <a:lnTo>
                    <a:pt x="82" y="66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3" y="68"/>
                  </a:lnTo>
                  <a:lnTo>
                    <a:pt x="83" y="68"/>
                  </a:lnTo>
                  <a:lnTo>
                    <a:pt x="83" y="68"/>
                  </a:lnTo>
                  <a:lnTo>
                    <a:pt x="83" y="68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7" y="71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5"/>
                  </a:lnTo>
                  <a:lnTo>
                    <a:pt x="89" y="75"/>
                  </a:lnTo>
                  <a:lnTo>
                    <a:pt x="89" y="75"/>
                  </a:lnTo>
                  <a:lnTo>
                    <a:pt x="89" y="75"/>
                  </a:lnTo>
                  <a:lnTo>
                    <a:pt x="89" y="77"/>
                  </a:lnTo>
                  <a:lnTo>
                    <a:pt x="91" y="77"/>
                  </a:lnTo>
                  <a:lnTo>
                    <a:pt x="91" y="77"/>
                  </a:lnTo>
                  <a:lnTo>
                    <a:pt x="91" y="78"/>
                  </a:lnTo>
                  <a:lnTo>
                    <a:pt x="91" y="78"/>
                  </a:lnTo>
                  <a:lnTo>
                    <a:pt x="91" y="80"/>
                  </a:lnTo>
                  <a:lnTo>
                    <a:pt x="91" y="80"/>
                  </a:lnTo>
                  <a:lnTo>
                    <a:pt x="91" y="82"/>
                  </a:lnTo>
                  <a:lnTo>
                    <a:pt x="91" y="82"/>
                  </a:lnTo>
                  <a:lnTo>
                    <a:pt x="91" y="82"/>
                  </a:lnTo>
                  <a:lnTo>
                    <a:pt x="91" y="82"/>
                  </a:lnTo>
                  <a:lnTo>
                    <a:pt x="91" y="84"/>
                  </a:lnTo>
                  <a:lnTo>
                    <a:pt x="92" y="84"/>
                  </a:lnTo>
                  <a:lnTo>
                    <a:pt x="92" y="84"/>
                  </a:lnTo>
                  <a:lnTo>
                    <a:pt x="92" y="84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92" y="86"/>
                  </a:lnTo>
                  <a:lnTo>
                    <a:pt x="92" y="86"/>
                  </a:lnTo>
                  <a:lnTo>
                    <a:pt x="92" y="86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89"/>
                  </a:lnTo>
                  <a:lnTo>
                    <a:pt x="92" y="89"/>
                  </a:lnTo>
                  <a:lnTo>
                    <a:pt x="92" y="89"/>
                  </a:lnTo>
                  <a:lnTo>
                    <a:pt x="92" y="89"/>
                  </a:lnTo>
                  <a:lnTo>
                    <a:pt x="92" y="91"/>
                  </a:lnTo>
                  <a:lnTo>
                    <a:pt x="92" y="91"/>
                  </a:lnTo>
                  <a:lnTo>
                    <a:pt x="92" y="91"/>
                  </a:lnTo>
                  <a:lnTo>
                    <a:pt x="92" y="91"/>
                  </a:lnTo>
                  <a:lnTo>
                    <a:pt x="92" y="91"/>
                  </a:lnTo>
                  <a:lnTo>
                    <a:pt x="92" y="93"/>
                  </a:lnTo>
                  <a:lnTo>
                    <a:pt x="92" y="93"/>
                  </a:lnTo>
                  <a:lnTo>
                    <a:pt x="92" y="93"/>
                  </a:lnTo>
                  <a:lnTo>
                    <a:pt x="92" y="93"/>
                  </a:lnTo>
                  <a:lnTo>
                    <a:pt x="92" y="93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2" y="98"/>
                  </a:lnTo>
                  <a:lnTo>
                    <a:pt x="92" y="98"/>
                  </a:lnTo>
                  <a:lnTo>
                    <a:pt x="92" y="98"/>
                  </a:lnTo>
                  <a:lnTo>
                    <a:pt x="91" y="98"/>
                  </a:lnTo>
                  <a:lnTo>
                    <a:pt x="91" y="98"/>
                  </a:lnTo>
                  <a:lnTo>
                    <a:pt x="91" y="100"/>
                  </a:lnTo>
                  <a:lnTo>
                    <a:pt x="91" y="100"/>
                  </a:lnTo>
                  <a:lnTo>
                    <a:pt x="91" y="100"/>
                  </a:lnTo>
                  <a:lnTo>
                    <a:pt x="91" y="100"/>
                  </a:lnTo>
                  <a:lnTo>
                    <a:pt x="91" y="100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4"/>
                  </a:lnTo>
                  <a:lnTo>
                    <a:pt x="91" y="104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7"/>
                  </a:lnTo>
                  <a:lnTo>
                    <a:pt x="89" y="107"/>
                  </a:lnTo>
                  <a:lnTo>
                    <a:pt x="87" y="107"/>
                  </a:lnTo>
                  <a:lnTo>
                    <a:pt x="87" y="107"/>
                  </a:lnTo>
                  <a:lnTo>
                    <a:pt x="87" y="107"/>
                  </a:lnTo>
                  <a:lnTo>
                    <a:pt x="87" y="109"/>
                  </a:lnTo>
                  <a:lnTo>
                    <a:pt x="87" y="109"/>
                  </a:lnTo>
                  <a:lnTo>
                    <a:pt x="87" y="109"/>
                  </a:lnTo>
                  <a:lnTo>
                    <a:pt x="87" y="109"/>
                  </a:lnTo>
                  <a:lnTo>
                    <a:pt x="87" y="109"/>
                  </a:lnTo>
                  <a:lnTo>
                    <a:pt x="85" y="109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78" y="116"/>
                  </a:lnTo>
                  <a:lnTo>
                    <a:pt x="78" y="118"/>
                  </a:lnTo>
                  <a:lnTo>
                    <a:pt x="78" y="118"/>
                  </a:lnTo>
                  <a:lnTo>
                    <a:pt x="76" y="118"/>
                  </a:lnTo>
                  <a:lnTo>
                    <a:pt x="76" y="120"/>
                  </a:lnTo>
                  <a:lnTo>
                    <a:pt x="74" y="120"/>
                  </a:lnTo>
                  <a:lnTo>
                    <a:pt x="74" y="120"/>
                  </a:lnTo>
                  <a:lnTo>
                    <a:pt x="73" y="120"/>
                  </a:lnTo>
                  <a:lnTo>
                    <a:pt x="73" y="120"/>
                  </a:lnTo>
                  <a:lnTo>
                    <a:pt x="73" y="122"/>
                  </a:lnTo>
                  <a:lnTo>
                    <a:pt x="71" y="122"/>
                  </a:lnTo>
                  <a:lnTo>
                    <a:pt x="71" y="122"/>
                  </a:lnTo>
                  <a:lnTo>
                    <a:pt x="69" y="122"/>
                  </a:lnTo>
                  <a:lnTo>
                    <a:pt x="69" y="122"/>
                  </a:lnTo>
                  <a:lnTo>
                    <a:pt x="69" y="122"/>
                  </a:lnTo>
                  <a:lnTo>
                    <a:pt x="69" y="122"/>
                  </a:lnTo>
                  <a:lnTo>
                    <a:pt x="67" y="122"/>
                  </a:lnTo>
                  <a:lnTo>
                    <a:pt x="67" y="122"/>
                  </a:lnTo>
                  <a:lnTo>
                    <a:pt x="67" y="122"/>
                  </a:lnTo>
                  <a:lnTo>
                    <a:pt x="67" y="124"/>
                  </a:lnTo>
                  <a:lnTo>
                    <a:pt x="65" y="124"/>
                  </a:lnTo>
                  <a:lnTo>
                    <a:pt x="65" y="124"/>
                  </a:lnTo>
                  <a:lnTo>
                    <a:pt x="65" y="124"/>
                  </a:lnTo>
                  <a:lnTo>
                    <a:pt x="65" y="124"/>
                  </a:lnTo>
                  <a:lnTo>
                    <a:pt x="64" y="124"/>
                  </a:lnTo>
                  <a:lnTo>
                    <a:pt x="64" y="124"/>
                  </a:lnTo>
                  <a:lnTo>
                    <a:pt x="64" y="124"/>
                  </a:lnTo>
                  <a:lnTo>
                    <a:pt x="64" y="124"/>
                  </a:lnTo>
                  <a:lnTo>
                    <a:pt x="64" y="124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3" y="124"/>
                  </a:lnTo>
                  <a:lnTo>
                    <a:pt x="53" y="124"/>
                  </a:lnTo>
                  <a:lnTo>
                    <a:pt x="53" y="124"/>
                  </a:lnTo>
                  <a:lnTo>
                    <a:pt x="53" y="124"/>
                  </a:lnTo>
                  <a:lnTo>
                    <a:pt x="53" y="124"/>
                  </a:lnTo>
                  <a:lnTo>
                    <a:pt x="51" y="124"/>
                  </a:lnTo>
                  <a:lnTo>
                    <a:pt x="51" y="124"/>
                  </a:lnTo>
                  <a:lnTo>
                    <a:pt x="51" y="124"/>
                  </a:lnTo>
                  <a:lnTo>
                    <a:pt x="51" y="122"/>
                  </a:lnTo>
                  <a:lnTo>
                    <a:pt x="51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7" y="122"/>
                  </a:lnTo>
                  <a:lnTo>
                    <a:pt x="47" y="122"/>
                  </a:lnTo>
                  <a:lnTo>
                    <a:pt x="47" y="122"/>
                  </a:lnTo>
                  <a:lnTo>
                    <a:pt x="47" y="122"/>
                  </a:lnTo>
                  <a:lnTo>
                    <a:pt x="47" y="122"/>
                  </a:lnTo>
                  <a:lnTo>
                    <a:pt x="46" y="122"/>
                  </a:lnTo>
                  <a:lnTo>
                    <a:pt x="46" y="122"/>
                  </a:lnTo>
                  <a:lnTo>
                    <a:pt x="46" y="120"/>
                  </a:lnTo>
                  <a:lnTo>
                    <a:pt x="46" y="120"/>
                  </a:lnTo>
                  <a:lnTo>
                    <a:pt x="46" y="120"/>
                  </a:lnTo>
                  <a:lnTo>
                    <a:pt x="46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2" y="120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0" y="116"/>
                  </a:lnTo>
                  <a:lnTo>
                    <a:pt x="40" y="116"/>
                  </a:lnTo>
                  <a:lnTo>
                    <a:pt x="40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8" y="115"/>
                  </a:lnTo>
                  <a:lnTo>
                    <a:pt x="38" y="115"/>
                  </a:lnTo>
                  <a:lnTo>
                    <a:pt x="38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3"/>
                  </a:lnTo>
                  <a:lnTo>
                    <a:pt x="37" y="113"/>
                  </a:lnTo>
                  <a:lnTo>
                    <a:pt x="35" y="113"/>
                  </a:lnTo>
                  <a:lnTo>
                    <a:pt x="35" y="113"/>
                  </a:lnTo>
                  <a:lnTo>
                    <a:pt x="35" y="113"/>
                  </a:lnTo>
                  <a:lnTo>
                    <a:pt x="35" y="113"/>
                  </a:lnTo>
                  <a:lnTo>
                    <a:pt x="35" y="111"/>
                  </a:lnTo>
                  <a:lnTo>
                    <a:pt x="35" y="111"/>
                  </a:lnTo>
                  <a:lnTo>
                    <a:pt x="35" y="111"/>
                  </a:lnTo>
                  <a:lnTo>
                    <a:pt x="33" y="111"/>
                  </a:lnTo>
                  <a:lnTo>
                    <a:pt x="33" y="111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1" y="107"/>
                  </a:lnTo>
                  <a:lnTo>
                    <a:pt x="31" y="107"/>
                  </a:lnTo>
                  <a:lnTo>
                    <a:pt x="31" y="107"/>
                  </a:lnTo>
                  <a:lnTo>
                    <a:pt x="31" y="106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29" y="102"/>
                  </a:lnTo>
                  <a:lnTo>
                    <a:pt x="29" y="102"/>
                  </a:lnTo>
                  <a:lnTo>
                    <a:pt x="29" y="102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7" y="100"/>
                  </a:lnTo>
                  <a:lnTo>
                    <a:pt x="27" y="98"/>
                  </a:lnTo>
                  <a:lnTo>
                    <a:pt x="27" y="98"/>
                  </a:lnTo>
                  <a:lnTo>
                    <a:pt x="27" y="98"/>
                  </a:lnTo>
                  <a:lnTo>
                    <a:pt x="27" y="98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27" y="95"/>
                  </a:lnTo>
                  <a:lnTo>
                    <a:pt x="27" y="95"/>
                  </a:lnTo>
                  <a:lnTo>
                    <a:pt x="27" y="95"/>
                  </a:lnTo>
                  <a:lnTo>
                    <a:pt x="27" y="95"/>
                  </a:lnTo>
                  <a:lnTo>
                    <a:pt x="27" y="93"/>
                  </a:lnTo>
                  <a:lnTo>
                    <a:pt x="27" y="93"/>
                  </a:lnTo>
                  <a:lnTo>
                    <a:pt x="27" y="93"/>
                  </a:lnTo>
                  <a:lnTo>
                    <a:pt x="27" y="93"/>
                  </a:lnTo>
                  <a:lnTo>
                    <a:pt x="27" y="93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7"/>
                  </a:lnTo>
                  <a:lnTo>
                    <a:pt x="29" y="77"/>
                  </a:lnTo>
                  <a:lnTo>
                    <a:pt x="29" y="77"/>
                  </a:lnTo>
                  <a:lnTo>
                    <a:pt x="31" y="77"/>
                  </a:lnTo>
                  <a:lnTo>
                    <a:pt x="31" y="77"/>
                  </a:lnTo>
                  <a:lnTo>
                    <a:pt x="31" y="77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7" y="69"/>
                  </a:lnTo>
                  <a:lnTo>
                    <a:pt x="37" y="69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4" y="62"/>
                  </a:lnTo>
                  <a:lnTo>
                    <a:pt x="44" y="62"/>
                  </a:lnTo>
                  <a:lnTo>
                    <a:pt x="46" y="62"/>
                  </a:lnTo>
                  <a:lnTo>
                    <a:pt x="46" y="60"/>
                  </a:lnTo>
                  <a:close/>
                  <a:moveTo>
                    <a:pt x="102" y="104"/>
                  </a:moveTo>
                  <a:lnTo>
                    <a:pt x="118" y="133"/>
                  </a:lnTo>
                  <a:lnTo>
                    <a:pt x="114" y="135"/>
                  </a:lnTo>
                  <a:lnTo>
                    <a:pt x="114" y="135"/>
                  </a:lnTo>
                  <a:lnTo>
                    <a:pt x="114" y="135"/>
                  </a:lnTo>
                  <a:lnTo>
                    <a:pt x="114" y="133"/>
                  </a:lnTo>
                  <a:lnTo>
                    <a:pt x="114" y="133"/>
                  </a:lnTo>
                  <a:lnTo>
                    <a:pt x="114" y="133"/>
                  </a:lnTo>
                  <a:lnTo>
                    <a:pt x="114" y="133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7" y="129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69" y="149"/>
                  </a:lnTo>
                  <a:lnTo>
                    <a:pt x="69" y="149"/>
                  </a:lnTo>
                  <a:lnTo>
                    <a:pt x="69" y="151"/>
                  </a:lnTo>
                  <a:lnTo>
                    <a:pt x="69" y="151"/>
                  </a:lnTo>
                  <a:lnTo>
                    <a:pt x="69" y="151"/>
                  </a:lnTo>
                  <a:lnTo>
                    <a:pt x="69" y="151"/>
                  </a:lnTo>
                  <a:lnTo>
                    <a:pt x="69" y="151"/>
                  </a:lnTo>
                  <a:lnTo>
                    <a:pt x="67" y="151"/>
                  </a:lnTo>
                  <a:lnTo>
                    <a:pt x="67" y="151"/>
                  </a:lnTo>
                  <a:lnTo>
                    <a:pt x="67" y="151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5" y="153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4"/>
                  </a:lnTo>
                  <a:lnTo>
                    <a:pt x="65" y="164"/>
                  </a:lnTo>
                  <a:lnTo>
                    <a:pt x="65" y="164"/>
                  </a:lnTo>
                  <a:lnTo>
                    <a:pt x="65" y="164"/>
                  </a:lnTo>
                  <a:lnTo>
                    <a:pt x="65" y="164"/>
                  </a:lnTo>
                  <a:lnTo>
                    <a:pt x="65" y="165"/>
                  </a:lnTo>
                  <a:lnTo>
                    <a:pt x="65" y="165"/>
                  </a:lnTo>
                  <a:lnTo>
                    <a:pt x="65" y="165"/>
                  </a:lnTo>
                  <a:lnTo>
                    <a:pt x="67" y="165"/>
                  </a:lnTo>
                  <a:lnTo>
                    <a:pt x="67" y="165"/>
                  </a:lnTo>
                  <a:lnTo>
                    <a:pt x="67" y="167"/>
                  </a:lnTo>
                  <a:lnTo>
                    <a:pt x="67" y="167"/>
                  </a:lnTo>
                  <a:lnTo>
                    <a:pt x="67" y="167"/>
                  </a:lnTo>
                  <a:lnTo>
                    <a:pt x="67" y="167"/>
                  </a:lnTo>
                  <a:lnTo>
                    <a:pt x="67" y="167"/>
                  </a:lnTo>
                  <a:lnTo>
                    <a:pt x="67" y="169"/>
                  </a:lnTo>
                  <a:lnTo>
                    <a:pt x="67" y="169"/>
                  </a:lnTo>
                  <a:lnTo>
                    <a:pt x="69" y="169"/>
                  </a:lnTo>
                  <a:lnTo>
                    <a:pt x="69" y="169"/>
                  </a:lnTo>
                  <a:lnTo>
                    <a:pt x="69" y="169"/>
                  </a:lnTo>
                  <a:lnTo>
                    <a:pt x="69" y="171"/>
                  </a:lnTo>
                  <a:lnTo>
                    <a:pt x="69" y="171"/>
                  </a:lnTo>
                  <a:lnTo>
                    <a:pt x="69" y="171"/>
                  </a:lnTo>
                  <a:lnTo>
                    <a:pt x="69" y="171"/>
                  </a:lnTo>
                  <a:lnTo>
                    <a:pt x="71" y="171"/>
                  </a:lnTo>
                  <a:lnTo>
                    <a:pt x="71" y="171"/>
                  </a:lnTo>
                  <a:lnTo>
                    <a:pt x="71" y="173"/>
                  </a:lnTo>
                  <a:lnTo>
                    <a:pt x="71" y="173"/>
                  </a:lnTo>
                  <a:lnTo>
                    <a:pt x="71" y="173"/>
                  </a:lnTo>
                  <a:lnTo>
                    <a:pt x="71" y="173"/>
                  </a:lnTo>
                  <a:lnTo>
                    <a:pt x="73" y="173"/>
                  </a:lnTo>
                  <a:lnTo>
                    <a:pt x="73" y="173"/>
                  </a:lnTo>
                  <a:lnTo>
                    <a:pt x="73" y="173"/>
                  </a:lnTo>
                  <a:lnTo>
                    <a:pt x="73" y="173"/>
                  </a:lnTo>
                  <a:lnTo>
                    <a:pt x="73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6" y="174"/>
                  </a:lnTo>
                  <a:lnTo>
                    <a:pt x="76" y="174"/>
                  </a:lnTo>
                  <a:lnTo>
                    <a:pt x="76" y="174"/>
                  </a:lnTo>
                  <a:lnTo>
                    <a:pt x="76" y="174"/>
                  </a:lnTo>
                  <a:lnTo>
                    <a:pt x="76" y="174"/>
                  </a:lnTo>
                  <a:lnTo>
                    <a:pt x="78" y="174"/>
                  </a:lnTo>
                  <a:lnTo>
                    <a:pt x="78" y="174"/>
                  </a:lnTo>
                  <a:lnTo>
                    <a:pt x="78" y="174"/>
                  </a:lnTo>
                  <a:lnTo>
                    <a:pt x="78" y="174"/>
                  </a:lnTo>
                  <a:lnTo>
                    <a:pt x="78" y="17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3" y="174"/>
                  </a:lnTo>
                  <a:lnTo>
                    <a:pt x="83" y="174"/>
                  </a:lnTo>
                  <a:lnTo>
                    <a:pt x="83" y="174"/>
                  </a:lnTo>
                  <a:lnTo>
                    <a:pt x="83" y="17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87" y="174"/>
                  </a:lnTo>
                  <a:lnTo>
                    <a:pt x="87" y="173"/>
                  </a:lnTo>
                  <a:lnTo>
                    <a:pt x="87" y="173"/>
                  </a:lnTo>
                  <a:lnTo>
                    <a:pt x="87" y="173"/>
                  </a:lnTo>
                  <a:lnTo>
                    <a:pt x="89" y="173"/>
                  </a:lnTo>
                  <a:lnTo>
                    <a:pt x="89" y="173"/>
                  </a:lnTo>
                  <a:lnTo>
                    <a:pt x="118" y="156"/>
                  </a:lnTo>
                  <a:lnTo>
                    <a:pt x="118" y="156"/>
                  </a:lnTo>
                  <a:lnTo>
                    <a:pt x="118" y="154"/>
                  </a:lnTo>
                  <a:lnTo>
                    <a:pt x="118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1" y="154"/>
                  </a:lnTo>
                  <a:lnTo>
                    <a:pt x="121" y="154"/>
                  </a:lnTo>
                  <a:lnTo>
                    <a:pt x="121" y="154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5"/>
                  </a:lnTo>
                  <a:lnTo>
                    <a:pt x="121" y="145"/>
                  </a:lnTo>
                  <a:lnTo>
                    <a:pt x="120" y="145"/>
                  </a:lnTo>
                  <a:lnTo>
                    <a:pt x="120" y="144"/>
                  </a:lnTo>
                  <a:lnTo>
                    <a:pt x="120" y="144"/>
                  </a:lnTo>
                  <a:lnTo>
                    <a:pt x="120" y="144"/>
                  </a:lnTo>
                  <a:lnTo>
                    <a:pt x="123" y="142"/>
                  </a:lnTo>
                  <a:lnTo>
                    <a:pt x="134" y="162"/>
                  </a:lnTo>
                  <a:lnTo>
                    <a:pt x="132" y="164"/>
                  </a:lnTo>
                  <a:lnTo>
                    <a:pt x="132" y="164"/>
                  </a:lnTo>
                  <a:lnTo>
                    <a:pt x="130" y="164"/>
                  </a:lnTo>
                  <a:lnTo>
                    <a:pt x="130" y="164"/>
                  </a:lnTo>
                  <a:lnTo>
                    <a:pt x="130" y="162"/>
                  </a:lnTo>
                  <a:lnTo>
                    <a:pt x="130" y="162"/>
                  </a:lnTo>
                  <a:lnTo>
                    <a:pt x="130" y="162"/>
                  </a:lnTo>
                  <a:lnTo>
                    <a:pt x="129" y="162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58"/>
                  </a:lnTo>
                  <a:lnTo>
                    <a:pt x="127" y="158"/>
                  </a:lnTo>
                  <a:lnTo>
                    <a:pt x="127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1" y="158"/>
                  </a:lnTo>
                  <a:lnTo>
                    <a:pt x="121" y="158"/>
                  </a:lnTo>
                  <a:lnTo>
                    <a:pt x="121" y="158"/>
                  </a:lnTo>
                  <a:lnTo>
                    <a:pt x="121" y="158"/>
                  </a:lnTo>
                  <a:lnTo>
                    <a:pt x="121" y="158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92" y="176"/>
                  </a:lnTo>
                  <a:lnTo>
                    <a:pt x="92" y="176"/>
                  </a:lnTo>
                  <a:lnTo>
                    <a:pt x="91" y="176"/>
                  </a:lnTo>
                  <a:lnTo>
                    <a:pt x="91" y="176"/>
                  </a:lnTo>
                  <a:lnTo>
                    <a:pt x="91" y="176"/>
                  </a:lnTo>
                  <a:lnTo>
                    <a:pt x="89" y="178"/>
                  </a:lnTo>
                  <a:lnTo>
                    <a:pt x="89" y="178"/>
                  </a:lnTo>
                  <a:lnTo>
                    <a:pt x="89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5" y="180"/>
                  </a:lnTo>
                  <a:lnTo>
                    <a:pt x="83" y="180"/>
                  </a:lnTo>
                  <a:lnTo>
                    <a:pt x="83" y="180"/>
                  </a:lnTo>
                  <a:lnTo>
                    <a:pt x="83" y="180"/>
                  </a:lnTo>
                  <a:lnTo>
                    <a:pt x="83" y="180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6" y="180"/>
                  </a:lnTo>
                  <a:lnTo>
                    <a:pt x="76" y="180"/>
                  </a:lnTo>
                  <a:lnTo>
                    <a:pt x="76" y="180"/>
                  </a:lnTo>
                  <a:lnTo>
                    <a:pt x="76" y="178"/>
                  </a:lnTo>
                  <a:lnTo>
                    <a:pt x="76" y="178"/>
                  </a:lnTo>
                  <a:lnTo>
                    <a:pt x="76" y="178"/>
                  </a:lnTo>
                  <a:lnTo>
                    <a:pt x="76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3" y="178"/>
                  </a:lnTo>
                  <a:lnTo>
                    <a:pt x="73" y="178"/>
                  </a:lnTo>
                  <a:lnTo>
                    <a:pt x="73" y="178"/>
                  </a:lnTo>
                  <a:lnTo>
                    <a:pt x="73" y="176"/>
                  </a:lnTo>
                  <a:lnTo>
                    <a:pt x="71" y="176"/>
                  </a:lnTo>
                  <a:lnTo>
                    <a:pt x="71" y="176"/>
                  </a:lnTo>
                  <a:lnTo>
                    <a:pt x="71" y="176"/>
                  </a:lnTo>
                  <a:lnTo>
                    <a:pt x="71" y="176"/>
                  </a:lnTo>
                  <a:lnTo>
                    <a:pt x="69" y="174"/>
                  </a:lnTo>
                  <a:lnTo>
                    <a:pt x="69" y="174"/>
                  </a:lnTo>
                  <a:lnTo>
                    <a:pt x="69" y="174"/>
                  </a:lnTo>
                  <a:lnTo>
                    <a:pt x="69" y="174"/>
                  </a:lnTo>
                  <a:lnTo>
                    <a:pt x="69" y="174"/>
                  </a:lnTo>
                  <a:lnTo>
                    <a:pt x="67" y="173"/>
                  </a:lnTo>
                  <a:lnTo>
                    <a:pt x="67" y="173"/>
                  </a:lnTo>
                  <a:lnTo>
                    <a:pt x="67" y="173"/>
                  </a:lnTo>
                  <a:lnTo>
                    <a:pt x="67" y="173"/>
                  </a:lnTo>
                  <a:lnTo>
                    <a:pt x="65" y="171"/>
                  </a:lnTo>
                  <a:lnTo>
                    <a:pt x="65" y="171"/>
                  </a:lnTo>
                  <a:lnTo>
                    <a:pt x="65" y="171"/>
                  </a:lnTo>
                  <a:lnTo>
                    <a:pt x="65" y="171"/>
                  </a:lnTo>
                  <a:lnTo>
                    <a:pt x="64" y="169"/>
                  </a:lnTo>
                  <a:lnTo>
                    <a:pt x="64" y="169"/>
                  </a:lnTo>
                  <a:lnTo>
                    <a:pt x="64" y="169"/>
                  </a:lnTo>
                  <a:lnTo>
                    <a:pt x="64" y="167"/>
                  </a:lnTo>
                  <a:lnTo>
                    <a:pt x="64" y="167"/>
                  </a:lnTo>
                  <a:lnTo>
                    <a:pt x="62" y="167"/>
                  </a:lnTo>
                  <a:lnTo>
                    <a:pt x="62" y="165"/>
                  </a:lnTo>
                  <a:lnTo>
                    <a:pt x="62" y="165"/>
                  </a:lnTo>
                  <a:lnTo>
                    <a:pt x="62" y="165"/>
                  </a:lnTo>
                  <a:lnTo>
                    <a:pt x="62" y="164"/>
                  </a:lnTo>
                  <a:lnTo>
                    <a:pt x="62" y="164"/>
                  </a:lnTo>
                  <a:lnTo>
                    <a:pt x="60" y="164"/>
                  </a:lnTo>
                  <a:lnTo>
                    <a:pt x="60" y="162"/>
                  </a:lnTo>
                  <a:lnTo>
                    <a:pt x="60" y="162"/>
                  </a:lnTo>
                  <a:lnTo>
                    <a:pt x="60" y="162"/>
                  </a:lnTo>
                  <a:lnTo>
                    <a:pt x="60" y="160"/>
                  </a:lnTo>
                  <a:lnTo>
                    <a:pt x="60" y="160"/>
                  </a:lnTo>
                  <a:lnTo>
                    <a:pt x="58" y="160"/>
                  </a:lnTo>
                  <a:lnTo>
                    <a:pt x="58" y="158"/>
                  </a:lnTo>
                  <a:lnTo>
                    <a:pt x="58" y="158"/>
                  </a:lnTo>
                  <a:lnTo>
                    <a:pt x="58" y="158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8" y="154"/>
                  </a:lnTo>
                  <a:lnTo>
                    <a:pt x="58" y="154"/>
                  </a:lnTo>
                  <a:lnTo>
                    <a:pt x="58" y="154"/>
                  </a:lnTo>
                  <a:lnTo>
                    <a:pt x="56" y="154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6" y="151"/>
                  </a:lnTo>
                  <a:lnTo>
                    <a:pt x="56" y="151"/>
                  </a:lnTo>
                  <a:lnTo>
                    <a:pt x="56" y="151"/>
                  </a:lnTo>
                  <a:lnTo>
                    <a:pt x="56" y="151"/>
                  </a:lnTo>
                  <a:lnTo>
                    <a:pt x="56" y="149"/>
                  </a:lnTo>
                  <a:lnTo>
                    <a:pt x="56" y="149"/>
                  </a:lnTo>
                  <a:lnTo>
                    <a:pt x="56" y="149"/>
                  </a:lnTo>
                  <a:lnTo>
                    <a:pt x="56" y="147"/>
                  </a:lnTo>
                  <a:lnTo>
                    <a:pt x="56" y="147"/>
                  </a:lnTo>
                  <a:lnTo>
                    <a:pt x="56" y="147"/>
                  </a:lnTo>
                  <a:lnTo>
                    <a:pt x="56" y="147"/>
                  </a:lnTo>
                  <a:lnTo>
                    <a:pt x="56" y="145"/>
                  </a:lnTo>
                  <a:lnTo>
                    <a:pt x="56" y="145"/>
                  </a:lnTo>
                  <a:lnTo>
                    <a:pt x="56" y="145"/>
                  </a:lnTo>
                  <a:lnTo>
                    <a:pt x="56" y="145"/>
                  </a:lnTo>
                  <a:lnTo>
                    <a:pt x="58" y="144"/>
                  </a:lnTo>
                  <a:lnTo>
                    <a:pt x="58" y="144"/>
                  </a:lnTo>
                  <a:lnTo>
                    <a:pt x="58" y="144"/>
                  </a:lnTo>
                  <a:lnTo>
                    <a:pt x="58" y="144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60" y="140"/>
                  </a:lnTo>
                  <a:lnTo>
                    <a:pt x="60" y="140"/>
                  </a:lnTo>
                  <a:lnTo>
                    <a:pt x="60" y="140"/>
                  </a:lnTo>
                  <a:lnTo>
                    <a:pt x="60" y="140"/>
                  </a:lnTo>
                  <a:lnTo>
                    <a:pt x="60" y="140"/>
                  </a:lnTo>
                  <a:lnTo>
                    <a:pt x="60" y="138"/>
                  </a:lnTo>
                  <a:lnTo>
                    <a:pt x="60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2" y="136"/>
                  </a:lnTo>
                  <a:lnTo>
                    <a:pt x="62" y="136"/>
                  </a:lnTo>
                  <a:lnTo>
                    <a:pt x="64" y="136"/>
                  </a:lnTo>
                  <a:lnTo>
                    <a:pt x="64" y="136"/>
                  </a:lnTo>
                  <a:lnTo>
                    <a:pt x="64" y="136"/>
                  </a:lnTo>
                  <a:lnTo>
                    <a:pt x="64" y="136"/>
                  </a:lnTo>
                  <a:lnTo>
                    <a:pt x="65" y="135"/>
                  </a:lnTo>
                  <a:lnTo>
                    <a:pt x="65" y="135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100" y="116"/>
                  </a:lnTo>
                  <a:lnTo>
                    <a:pt x="100" y="116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3"/>
                  </a:lnTo>
                  <a:lnTo>
                    <a:pt x="100" y="113"/>
                  </a:lnTo>
                  <a:lnTo>
                    <a:pt x="100" y="113"/>
                  </a:lnTo>
                  <a:lnTo>
                    <a:pt x="100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1"/>
                  </a:lnTo>
                  <a:lnTo>
                    <a:pt x="102" y="111"/>
                  </a:lnTo>
                  <a:lnTo>
                    <a:pt x="102" y="111"/>
                  </a:lnTo>
                  <a:lnTo>
                    <a:pt x="102" y="111"/>
                  </a:lnTo>
                  <a:lnTo>
                    <a:pt x="100" y="111"/>
                  </a:lnTo>
                  <a:lnTo>
                    <a:pt x="102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7"/>
                  </a:lnTo>
                  <a:lnTo>
                    <a:pt x="100" y="107"/>
                  </a:lnTo>
                  <a:lnTo>
                    <a:pt x="100" y="107"/>
                  </a:lnTo>
                  <a:lnTo>
                    <a:pt x="100" y="107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02" y="104"/>
                  </a:lnTo>
                  <a:close/>
                  <a:moveTo>
                    <a:pt x="138" y="164"/>
                  </a:moveTo>
                  <a:lnTo>
                    <a:pt x="177" y="209"/>
                  </a:lnTo>
                  <a:lnTo>
                    <a:pt x="161" y="225"/>
                  </a:lnTo>
                  <a:lnTo>
                    <a:pt x="157" y="221"/>
                  </a:lnTo>
                  <a:lnTo>
                    <a:pt x="157" y="221"/>
                  </a:lnTo>
                  <a:lnTo>
                    <a:pt x="159" y="221"/>
                  </a:lnTo>
                  <a:lnTo>
                    <a:pt x="159" y="221"/>
                  </a:lnTo>
                  <a:lnTo>
                    <a:pt x="159" y="220"/>
                  </a:lnTo>
                  <a:lnTo>
                    <a:pt x="159" y="220"/>
                  </a:lnTo>
                  <a:lnTo>
                    <a:pt x="159" y="220"/>
                  </a:lnTo>
                  <a:lnTo>
                    <a:pt x="159" y="220"/>
                  </a:lnTo>
                  <a:lnTo>
                    <a:pt x="161" y="218"/>
                  </a:lnTo>
                  <a:lnTo>
                    <a:pt x="161" y="218"/>
                  </a:lnTo>
                  <a:lnTo>
                    <a:pt x="161" y="218"/>
                  </a:lnTo>
                  <a:lnTo>
                    <a:pt x="161" y="218"/>
                  </a:lnTo>
                  <a:lnTo>
                    <a:pt x="161" y="216"/>
                  </a:lnTo>
                  <a:lnTo>
                    <a:pt x="161" y="216"/>
                  </a:lnTo>
                  <a:lnTo>
                    <a:pt x="161" y="216"/>
                  </a:lnTo>
                  <a:lnTo>
                    <a:pt x="163" y="216"/>
                  </a:lnTo>
                  <a:lnTo>
                    <a:pt x="163" y="214"/>
                  </a:lnTo>
                  <a:lnTo>
                    <a:pt x="163" y="214"/>
                  </a:lnTo>
                  <a:lnTo>
                    <a:pt x="163" y="214"/>
                  </a:lnTo>
                  <a:lnTo>
                    <a:pt x="163" y="214"/>
                  </a:lnTo>
                  <a:lnTo>
                    <a:pt x="163" y="212"/>
                  </a:lnTo>
                  <a:lnTo>
                    <a:pt x="163" y="212"/>
                  </a:lnTo>
                  <a:lnTo>
                    <a:pt x="163" y="212"/>
                  </a:lnTo>
                  <a:lnTo>
                    <a:pt x="163" y="212"/>
                  </a:lnTo>
                  <a:lnTo>
                    <a:pt x="163" y="211"/>
                  </a:lnTo>
                  <a:lnTo>
                    <a:pt x="163" y="211"/>
                  </a:lnTo>
                  <a:lnTo>
                    <a:pt x="163" y="211"/>
                  </a:lnTo>
                  <a:lnTo>
                    <a:pt x="163" y="211"/>
                  </a:lnTo>
                  <a:lnTo>
                    <a:pt x="165" y="209"/>
                  </a:lnTo>
                  <a:lnTo>
                    <a:pt x="165" y="209"/>
                  </a:lnTo>
                  <a:lnTo>
                    <a:pt x="165" y="209"/>
                  </a:lnTo>
                  <a:lnTo>
                    <a:pt x="165" y="209"/>
                  </a:lnTo>
                  <a:lnTo>
                    <a:pt x="165" y="209"/>
                  </a:lnTo>
                  <a:lnTo>
                    <a:pt x="165" y="207"/>
                  </a:lnTo>
                  <a:lnTo>
                    <a:pt x="165" y="207"/>
                  </a:lnTo>
                  <a:lnTo>
                    <a:pt x="165" y="207"/>
                  </a:lnTo>
                  <a:lnTo>
                    <a:pt x="165" y="207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5" y="203"/>
                  </a:lnTo>
                  <a:lnTo>
                    <a:pt x="165" y="203"/>
                  </a:lnTo>
                  <a:lnTo>
                    <a:pt x="163" y="203"/>
                  </a:lnTo>
                  <a:lnTo>
                    <a:pt x="163" y="203"/>
                  </a:lnTo>
                  <a:lnTo>
                    <a:pt x="163" y="202"/>
                  </a:lnTo>
                  <a:lnTo>
                    <a:pt x="163" y="202"/>
                  </a:lnTo>
                  <a:lnTo>
                    <a:pt x="163" y="202"/>
                  </a:lnTo>
                  <a:lnTo>
                    <a:pt x="163" y="202"/>
                  </a:lnTo>
                  <a:lnTo>
                    <a:pt x="163" y="202"/>
                  </a:lnTo>
                  <a:lnTo>
                    <a:pt x="163" y="200"/>
                  </a:lnTo>
                  <a:lnTo>
                    <a:pt x="163" y="200"/>
                  </a:lnTo>
                  <a:lnTo>
                    <a:pt x="163" y="200"/>
                  </a:lnTo>
                  <a:lnTo>
                    <a:pt x="163" y="200"/>
                  </a:lnTo>
                  <a:lnTo>
                    <a:pt x="163" y="200"/>
                  </a:lnTo>
                  <a:lnTo>
                    <a:pt x="163" y="198"/>
                  </a:lnTo>
                  <a:lnTo>
                    <a:pt x="161" y="198"/>
                  </a:lnTo>
                  <a:lnTo>
                    <a:pt x="161" y="198"/>
                  </a:lnTo>
                  <a:lnTo>
                    <a:pt x="161" y="198"/>
                  </a:lnTo>
                  <a:lnTo>
                    <a:pt x="161" y="198"/>
                  </a:lnTo>
                  <a:lnTo>
                    <a:pt x="161" y="198"/>
                  </a:lnTo>
                  <a:lnTo>
                    <a:pt x="161" y="196"/>
                  </a:lnTo>
                  <a:lnTo>
                    <a:pt x="161" y="196"/>
                  </a:lnTo>
                  <a:lnTo>
                    <a:pt x="159" y="196"/>
                  </a:lnTo>
                  <a:lnTo>
                    <a:pt x="159" y="196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0" y="231"/>
                  </a:lnTo>
                  <a:lnTo>
                    <a:pt x="120" y="231"/>
                  </a:lnTo>
                  <a:lnTo>
                    <a:pt x="120" y="231"/>
                  </a:lnTo>
                  <a:lnTo>
                    <a:pt x="120" y="231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6"/>
                  </a:lnTo>
                  <a:lnTo>
                    <a:pt x="120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3" y="238"/>
                  </a:lnTo>
                  <a:lnTo>
                    <a:pt x="123" y="240"/>
                  </a:lnTo>
                  <a:lnTo>
                    <a:pt x="123" y="240"/>
                  </a:lnTo>
                  <a:lnTo>
                    <a:pt x="123" y="240"/>
                  </a:lnTo>
                  <a:lnTo>
                    <a:pt x="123" y="240"/>
                  </a:lnTo>
                  <a:lnTo>
                    <a:pt x="125" y="241"/>
                  </a:lnTo>
                  <a:lnTo>
                    <a:pt x="121" y="243"/>
                  </a:lnTo>
                  <a:lnTo>
                    <a:pt x="98" y="216"/>
                  </a:lnTo>
                  <a:lnTo>
                    <a:pt x="100" y="212"/>
                  </a:lnTo>
                  <a:lnTo>
                    <a:pt x="100" y="212"/>
                  </a:lnTo>
                  <a:lnTo>
                    <a:pt x="100" y="214"/>
                  </a:lnTo>
                  <a:lnTo>
                    <a:pt x="102" y="214"/>
                  </a:lnTo>
                  <a:lnTo>
                    <a:pt x="102" y="214"/>
                  </a:lnTo>
                  <a:lnTo>
                    <a:pt x="102" y="216"/>
                  </a:lnTo>
                  <a:lnTo>
                    <a:pt x="102" y="216"/>
                  </a:lnTo>
                  <a:lnTo>
                    <a:pt x="103" y="216"/>
                  </a:lnTo>
                  <a:lnTo>
                    <a:pt x="103" y="216"/>
                  </a:lnTo>
                  <a:lnTo>
                    <a:pt x="103" y="216"/>
                  </a:lnTo>
                  <a:lnTo>
                    <a:pt x="103" y="216"/>
                  </a:lnTo>
                  <a:lnTo>
                    <a:pt x="103" y="216"/>
                  </a:lnTo>
                  <a:lnTo>
                    <a:pt x="103" y="218"/>
                  </a:lnTo>
                  <a:lnTo>
                    <a:pt x="103" y="218"/>
                  </a:lnTo>
                  <a:lnTo>
                    <a:pt x="103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7" y="218"/>
                  </a:lnTo>
                  <a:lnTo>
                    <a:pt x="107" y="218"/>
                  </a:lnTo>
                  <a:lnTo>
                    <a:pt x="107" y="218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2" y="218"/>
                  </a:lnTo>
                  <a:lnTo>
                    <a:pt x="112" y="218"/>
                  </a:lnTo>
                  <a:lnTo>
                    <a:pt x="112" y="218"/>
                  </a:lnTo>
                  <a:lnTo>
                    <a:pt x="150" y="183"/>
                  </a:lnTo>
                  <a:lnTo>
                    <a:pt x="150" y="183"/>
                  </a:lnTo>
                  <a:lnTo>
                    <a:pt x="148" y="183"/>
                  </a:lnTo>
                  <a:lnTo>
                    <a:pt x="148" y="183"/>
                  </a:lnTo>
                  <a:lnTo>
                    <a:pt x="148" y="183"/>
                  </a:lnTo>
                  <a:lnTo>
                    <a:pt x="148" y="183"/>
                  </a:lnTo>
                  <a:lnTo>
                    <a:pt x="148" y="182"/>
                  </a:lnTo>
                  <a:lnTo>
                    <a:pt x="148" y="182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7" y="180"/>
                  </a:lnTo>
                  <a:lnTo>
                    <a:pt x="145" y="180"/>
                  </a:lnTo>
                  <a:lnTo>
                    <a:pt x="145" y="180"/>
                  </a:lnTo>
                  <a:lnTo>
                    <a:pt x="145" y="180"/>
                  </a:lnTo>
                  <a:lnTo>
                    <a:pt x="145" y="180"/>
                  </a:lnTo>
                  <a:lnTo>
                    <a:pt x="145" y="180"/>
                  </a:lnTo>
                  <a:lnTo>
                    <a:pt x="143" y="180"/>
                  </a:lnTo>
                  <a:lnTo>
                    <a:pt x="143" y="180"/>
                  </a:lnTo>
                  <a:lnTo>
                    <a:pt x="143" y="180"/>
                  </a:lnTo>
                  <a:lnTo>
                    <a:pt x="143" y="180"/>
                  </a:lnTo>
                  <a:lnTo>
                    <a:pt x="143" y="180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9" y="178"/>
                  </a:lnTo>
                  <a:lnTo>
                    <a:pt x="139" y="178"/>
                  </a:lnTo>
                  <a:lnTo>
                    <a:pt x="139" y="178"/>
                  </a:lnTo>
                  <a:lnTo>
                    <a:pt x="139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2" y="178"/>
                  </a:lnTo>
                  <a:lnTo>
                    <a:pt x="132" y="178"/>
                  </a:lnTo>
                  <a:lnTo>
                    <a:pt x="132" y="178"/>
                  </a:lnTo>
                  <a:lnTo>
                    <a:pt x="132" y="180"/>
                  </a:lnTo>
                  <a:lnTo>
                    <a:pt x="130" y="180"/>
                  </a:lnTo>
                  <a:lnTo>
                    <a:pt x="130" y="180"/>
                  </a:lnTo>
                  <a:lnTo>
                    <a:pt x="130" y="180"/>
                  </a:lnTo>
                  <a:lnTo>
                    <a:pt x="130" y="180"/>
                  </a:lnTo>
                  <a:lnTo>
                    <a:pt x="129" y="180"/>
                  </a:lnTo>
                  <a:lnTo>
                    <a:pt x="129" y="180"/>
                  </a:lnTo>
                  <a:lnTo>
                    <a:pt x="129" y="180"/>
                  </a:lnTo>
                  <a:lnTo>
                    <a:pt x="127" y="180"/>
                  </a:lnTo>
                  <a:lnTo>
                    <a:pt x="127" y="180"/>
                  </a:lnTo>
                  <a:lnTo>
                    <a:pt x="127" y="182"/>
                  </a:lnTo>
                  <a:lnTo>
                    <a:pt x="127" y="182"/>
                  </a:lnTo>
                  <a:lnTo>
                    <a:pt x="125" y="182"/>
                  </a:lnTo>
                  <a:lnTo>
                    <a:pt x="125" y="182"/>
                  </a:lnTo>
                  <a:lnTo>
                    <a:pt x="125" y="182"/>
                  </a:lnTo>
                  <a:lnTo>
                    <a:pt x="125" y="182"/>
                  </a:lnTo>
                  <a:lnTo>
                    <a:pt x="123" y="182"/>
                  </a:lnTo>
                  <a:lnTo>
                    <a:pt x="121" y="178"/>
                  </a:lnTo>
                  <a:lnTo>
                    <a:pt x="138" y="164"/>
                  </a:lnTo>
                  <a:close/>
                  <a:moveTo>
                    <a:pt x="179" y="250"/>
                  </a:moveTo>
                  <a:lnTo>
                    <a:pt x="195" y="265"/>
                  </a:lnTo>
                  <a:lnTo>
                    <a:pt x="206" y="250"/>
                  </a:lnTo>
                  <a:lnTo>
                    <a:pt x="206" y="250"/>
                  </a:lnTo>
                  <a:lnTo>
                    <a:pt x="206" y="250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1"/>
                  </a:lnTo>
                  <a:lnTo>
                    <a:pt x="208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0"/>
                  </a:lnTo>
                  <a:lnTo>
                    <a:pt x="204" y="240"/>
                  </a:lnTo>
                  <a:lnTo>
                    <a:pt x="204" y="240"/>
                  </a:lnTo>
                  <a:lnTo>
                    <a:pt x="208" y="238"/>
                  </a:lnTo>
                  <a:lnTo>
                    <a:pt x="232" y="258"/>
                  </a:lnTo>
                  <a:lnTo>
                    <a:pt x="230" y="261"/>
                  </a:lnTo>
                  <a:lnTo>
                    <a:pt x="230" y="261"/>
                  </a:lnTo>
                  <a:lnTo>
                    <a:pt x="230" y="261"/>
                  </a:lnTo>
                  <a:lnTo>
                    <a:pt x="230" y="261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6" y="260"/>
                  </a:lnTo>
                  <a:lnTo>
                    <a:pt x="226" y="260"/>
                  </a:lnTo>
                  <a:lnTo>
                    <a:pt x="226" y="260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60"/>
                  </a:lnTo>
                  <a:lnTo>
                    <a:pt x="221" y="260"/>
                  </a:lnTo>
                  <a:lnTo>
                    <a:pt x="221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301"/>
                  </a:lnTo>
                  <a:lnTo>
                    <a:pt x="188" y="301"/>
                  </a:lnTo>
                  <a:lnTo>
                    <a:pt x="188" y="301"/>
                  </a:lnTo>
                  <a:lnTo>
                    <a:pt x="188" y="301"/>
                  </a:lnTo>
                  <a:lnTo>
                    <a:pt x="188" y="301"/>
                  </a:lnTo>
                  <a:lnTo>
                    <a:pt x="190" y="301"/>
                  </a:lnTo>
                  <a:lnTo>
                    <a:pt x="190" y="301"/>
                  </a:lnTo>
                  <a:lnTo>
                    <a:pt x="190" y="301"/>
                  </a:lnTo>
                  <a:lnTo>
                    <a:pt x="190" y="301"/>
                  </a:lnTo>
                  <a:lnTo>
                    <a:pt x="190" y="301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2" y="303"/>
                  </a:lnTo>
                  <a:lnTo>
                    <a:pt x="192" y="303"/>
                  </a:lnTo>
                  <a:lnTo>
                    <a:pt x="192" y="305"/>
                  </a:lnTo>
                  <a:lnTo>
                    <a:pt x="192" y="305"/>
                  </a:lnTo>
                  <a:lnTo>
                    <a:pt x="194" y="305"/>
                  </a:lnTo>
                  <a:lnTo>
                    <a:pt x="190" y="308"/>
                  </a:lnTo>
                  <a:lnTo>
                    <a:pt x="165" y="287"/>
                  </a:lnTo>
                  <a:lnTo>
                    <a:pt x="168" y="283"/>
                  </a:lnTo>
                  <a:lnTo>
                    <a:pt x="168" y="283"/>
                  </a:lnTo>
                  <a:lnTo>
                    <a:pt x="168" y="283"/>
                  </a:lnTo>
                  <a:lnTo>
                    <a:pt x="168" y="285"/>
                  </a:lnTo>
                  <a:lnTo>
                    <a:pt x="168" y="285"/>
                  </a:lnTo>
                  <a:lnTo>
                    <a:pt x="168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5"/>
                  </a:lnTo>
                  <a:lnTo>
                    <a:pt x="176" y="285"/>
                  </a:lnTo>
                  <a:lnTo>
                    <a:pt x="176" y="285"/>
                  </a:lnTo>
                  <a:lnTo>
                    <a:pt x="176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3"/>
                  </a:lnTo>
                  <a:lnTo>
                    <a:pt x="192" y="267"/>
                  </a:lnTo>
                  <a:lnTo>
                    <a:pt x="176" y="254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6"/>
                  </a:lnTo>
                  <a:lnTo>
                    <a:pt x="159" y="276"/>
                  </a:lnTo>
                  <a:lnTo>
                    <a:pt x="159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5" y="279"/>
                  </a:lnTo>
                  <a:lnTo>
                    <a:pt x="161" y="283"/>
                  </a:lnTo>
                  <a:lnTo>
                    <a:pt x="138" y="261"/>
                  </a:lnTo>
                  <a:lnTo>
                    <a:pt x="139" y="260"/>
                  </a:lnTo>
                  <a:lnTo>
                    <a:pt x="139" y="260"/>
                  </a:lnTo>
                  <a:lnTo>
                    <a:pt x="139" y="260"/>
                  </a:lnTo>
                  <a:lnTo>
                    <a:pt x="139" y="260"/>
                  </a:lnTo>
                  <a:lnTo>
                    <a:pt x="141" y="260"/>
                  </a:lnTo>
                  <a:lnTo>
                    <a:pt x="141" y="261"/>
                  </a:lnTo>
                  <a:lnTo>
                    <a:pt x="141" y="261"/>
                  </a:lnTo>
                  <a:lnTo>
                    <a:pt x="141" y="261"/>
                  </a:lnTo>
                  <a:lnTo>
                    <a:pt x="141" y="261"/>
                  </a:lnTo>
                  <a:lnTo>
                    <a:pt x="141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8" y="263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50" y="261"/>
                  </a:lnTo>
                  <a:lnTo>
                    <a:pt x="150" y="261"/>
                  </a:lnTo>
                  <a:lnTo>
                    <a:pt x="150" y="261"/>
                  </a:lnTo>
                  <a:lnTo>
                    <a:pt x="150" y="261"/>
                  </a:lnTo>
                  <a:lnTo>
                    <a:pt x="150" y="260"/>
                  </a:lnTo>
                  <a:lnTo>
                    <a:pt x="150" y="260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81" y="225"/>
                  </a:lnTo>
                  <a:lnTo>
                    <a:pt x="181" y="225"/>
                  </a:lnTo>
                  <a:lnTo>
                    <a:pt x="181" y="225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79" y="220"/>
                  </a:lnTo>
                  <a:lnTo>
                    <a:pt x="179" y="220"/>
                  </a:lnTo>
                  <a:lnTo>
                    <a:pt x="179" y="220"/>
                  </a:lnTo>
                  <a:lnTo>
                    <a:pt x="179" y="220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7" y="216"/>
                  </a:lnTo>
                  <a:lnTo>
                    <a:pt x="177" y="216"/>
                  </a:lnTo>
                  <a:lnTo>
                    <a:pt x="177" y="216"/>
                  </a:lnTo>
                  <a:lnTo>
                    <a:pt x="177" y="216"/>
                  </a:lnTo>
                  <a:lnTo>
                    <a:pt x="176" y="216"/>
                  </a:lnTo>
                  <a:lnTo>
                    <a:pt x="179" y="212"/>
                  </a:lnTo>
                  <a:lnTo>
                    <a:pt x="204" y="234"/>
                  </a:lnTo>
                  <a:lnTo>
                    <a:pt x="201" y="236"/>
                  </a:lnTo>
                  <a:lnTo>
                    <a:pt x="201" y="236"/>
                  </a:lnTo>
                  <a:lnTo>
                    <a:pt x="201" y="236"/>
                  </a:lnTo>
                  <a:lnTo>
                    <a:pt x="201" y="236"/>
                  </a:lnTo>
                  <a:lnTo>
                    <a:pt x="201" y="236"/>
                  </a:lnTo>
                  <a:lnTo>
                    <a:pt x="199" y="236"/>
                  </a:lnTo>
                  <a:lnTo>
                    <a:pt x="199" y="236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79" y="250"/>
                  </a:lnTo>
                  <a:close/>
                  <a:moveTo>
                    <a:pt x="262" y="278"/>
                  </a:moveTo>
                  <a:lnTo>
                    <a:pt x="289" y="292"/>
                  </a:lnTo>
                  <a:lnTo>
                    <a:pt x="287" y="296"/>
                  </a:lnTo>
                  <a:lnTo>
                    <a:pt x="287" y="296"/>
                  </a:lnTo>
                  <a:lnTo>
                    <a:pt x="286" y="296"/>
                  </a:lnTo>
                  <a:lnTo>
                    <a:pt x="286" y="296"/>
                  </a:lnTo>
                  <a:lnTo>
                    <a:pt x="286" y="296"/>
                  </a:lnTo>
                  <a:lnTo>
                    <a:pt x="286" y="296"/>
                  </a:lnTo>
                  <a:lnTo>
                    <a:pt x="284" y="296"/>
                  </a:lnTo>
                  <a:lnTo>
                    <a:pt x="284" y="296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7" y="296"/>
                  </a:lnTo>
                  <a:lnTo>
                    <a:pt x="277" y="296"/>
                  </a:lnTo>
                  <a:lnTo>
                    <a:pt x="277" y="296"/>
                  </a:lnTo>
                  <a:lnTo>
                    <a:pt x="277" y="298"/>
                  </a:lnTo>
                  <a:lnTo>
                    <a:pt x="277" y="298"/>
                  </a:lnTo>
                  <a:lnTo>
                    <a:pt x="277" y="298"/>
                  </a:lnTo>
                  <a:lnTo>
                    <a:pt x="277" y="298"/>
                  </a:lnTo>
                  <a:lnTo>
                    <a:pt x="277" y="298"/>
                  </a:lnTo>
                  <a:lnTo>
                    <a:pt x="277" y="299"/>
                  </a:lnTo>
                  <a:lnTo>
                    <a:pt x="277" y="299"/>
                  </a:lnTo>
                  <a:lnTo>
                    <a:pt x="277" y="301"/>
                  </a:lnTo>
                  <a:lnTo>
                    <a:pt x="275" y="301"/>
                  </a:lnTo>
                  <a:lnTo>
                    <a:pt x="275" y="301"/>
                  </a:lnTo>
                  <a:lnTo>
                    <a:pt x="275" y="301"/>
                  </a:lnTo>
                  <a:lnTo>
                    <a:pt x="275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5" y="301"/>
                  </a:lnTo>
                  <a:lnTo>
                    <a:pt x="275" y="301"/>
                  </a:lnTo>
                  <a:lnTo>
                    <a:pt x="275" y="303"/>
                  </a:lnTo>
                  <a:lnTo>
                    <a:pt x="275" y="303"/>
                  </a:lnTo>
                  <a:lnTo>
                    <a:pt x="268" y="332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3" y="301"/>
                  </a:lnTo>
                  <a:lnTo>
                    <a:pt x="293" y="301"/>
                  </a:lnTo>
                  <a:lnTo>
                    <a:pt x="293" y="301"/>
                  </a:lnTo>
                  <a:lnTo>
                    <a:pt x="293" y="299"/>
                  </a:lnTo>
                  <a:lnTo>
                    <a:pt x="293" y="299"/>
                  </a:lnTo>
                  <a:lnTo>
                    <a:pt x="293" y="299"/>
                  </a:lnTo>
                  <a:lnTo>
                    <a:pt x="291" y="299"/>
                  </a:lnTo>
                  <a:lnTo>
                    <a:pt x="291" y="299"/>
                  </a:lnTo>
                  <a:lnTo>
                    <a:pt x="291" y="299"/>
                  </a:lnTo>
                  <a:lnTo>
                    <a:pt x="291" y="298"/>
                  </a:lnTo>
                  <a:lnTo>
                    <a:pt x="293" y="296"/>
                  </a:lnTo>
                  <a:lnTo>
                    <a:pt x="311" y="307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08"/>
                  </a:lnTo>
                  <a:lnTo>
                    <a:pt x="309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2" y="308"/>
                  </a:lnTo>
                  <a:lnTo>
                    <a:pt x="302" y="308"/>
                  </a:lnTo>
                  <a:lnTo>
                    <a:pt x="302" y="308"/>
                  </a:lnTo>
                  <a:lnTo>
                    <a:pt x="302" y="308"/>
                  </a:lnTo>
                  <a:lnTo>
                    <a:pt x="302" y="310"/>
                  </a:lnTo>
                  <a:lnTo>
                    <a:pt x="302" y="310"/>
                  </a:lnTo>
                  <a:lnTo>
                    <a:pt x="302" y="310"/>
                  </a:lnTo>
                  <a:lnTo>
                    <a:pt x="302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298" y="312"/>
                  </a:lnTo>
                  <a:lnTo>
                    <a:pt x="298" y="312"/>
                  </a:lnTo>
                  <a:lnTo>
                    <a:pt x="255" y="348"/>
                  </a:lnTo>
                  <a:lnTo>
                    <a:pt x="250" y="345"/>
                  </a:lnTo>
                  <a:lnTo>
                    <a:pt x="260" y="305"/>
                  </a:lnTo>
                  <a:lnTo>
                    <a:pt x="228" y="332"/>
                  </a:lnTo>
                  <a:lnTo>
                    <a:pt x="221" y="328"/>
                  </a:lnTo>
                  <a:lnTo>
                    <a:pt x="235" y="276"/>
                  </a:lnTo>
                  <a:lnTo>
                    <a:pt x="235" y="276"/>
                  </a:lnTo>
                  <a:lnTo>
                    <a:pt x="235" y="276"/>
                  </a:lnTo>
                  <a:lnTo>
                    <a:pt x="235" y="274"/>
                  </a:lnTo>
                  <a:lnTo>
                    <a:pt x="235" y="274"/>
                  </a:lnTo>
                  <a:lnTo>
                    <a:pt x="235" y="274"/>
                  </a:lnTo>
                  <a:lnTo>
                    <a:pt x="235" y="272"/>
                  </a:lnTo>
                  <a:lnTo>
                    <a:pt x="235" y="272"/>
                  </a:lnTo>
                  <a:lnTo>
                    <a:pt x="235" y="272"/>
                  </a:lnTo>
                  <a:lnTo>
                    <a:pt x="237" y="272"/>
                  </a:lnTo>
                  <a:lnTo>
                    <a:pt x="237" y="270"/>
                  </a:lnTo>
                  <a:lnTo>
                    <a:pt x="237" y="270"/>
                  </a:lnTo>
                  <a:lnTo>
                    <a:pt x="237" y="270"/>
                  </a:lnTo>
                  <a:lnTo>
                    <a:pt x="237" y="270"/>
                  </a:lnTo>
                  <a:lnTo>
                    <a:pt x="237" y="270"/>
                  </a:lnTo>
                  <a:lnTo>
                    <a:pt x="237" y="269"/>
                  </a:lnTo>
                  <a:lnTo>
                    <a:pt x="237" y="269"/>
                  </a:lnTo>
                  <a:lnTo>
                    <a:pt x="237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3"/>
                  </a:lnTo>
                  <a:lnTo>
                    <a:pt x="233" y="263"/>
                  </a:lnTo>
                  <a:lnTo>
                    <a:pt x="235" y="261"/>
                  </a:lnTo>
                  <a:lnTo>
                    <a:pt x="260" y="276"/>
                  </a:lnTo>
                  <a:lnTo>
                    <a:pt x="259" y="279"/>
                  </a:lnTo>
                  <a:lnTo>
                    <a:pt x="259" y="279"/>
                  </a:lnTo>
                  <a:lnTo>
                    <a:pt x="257" y="278"/>
                  </a:lnTo>
                  <a:lnTo>
                    <a:pt x="257" y="278"/>
                  </a:lnTo>
                  <a:lnTo>
                    <a:pt x="257" y="278"/>
                  </a:lnTo>
                  <a:lnTo>
                    <a:pt x="257" y="278"/>
                  </a:lnTo>
                  <a:lnTo>
                    <a:pt x="257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3" y="278"/>
                  </a:lnTo>
                  <a:lnTo>
                    <a:pt x="253" y="278"/>
                  </a:lnTo>
                  <a:lnTo>
                    <a:pt x="253" y="278"/>
                  </a:lnTo>
                  <a:lnTo>
                    <a:pt x="253" y="276"/>
                  </a:lnTo>
                  <a:lnTo>
                    <a:pt x="253" y="276"/>
                  </a:lnTo>
                  <a:lnTo>
                    <a:pt x="253" y="276"/>
                  </a:lnTo>
                  <a:lnTo>
                    <a:pt x="253" y="276"/>
                  </a:lnTo>
                  <a:lnTo>
                    <a:pt x="253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0" y="278"/>
                  </a:lnTo>
                  <a:lnTo>
                    <a:pt x="250" y="278"/>
                  </a:lnTo>
                  <a:lnTo>
                    <a:pt x="250" y="278"/>
                  </a:lnTo>
                  <a:lnTo>
                    <a:pt x="250" y="278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3"/>
                  </a:lnTo>
                  <a:lnTo>
                    <a:pt x="248" y="283"/>
                  </a:lnTo>
                  <a:lnTo>
                    <a:pt x="248" y="283"/>
                  </a:lnTo>
                  <a:lnTo>
                    <a:pt x="241" y="314"/>
                  </a:lnTo>
                  <a:lnTo>
                    <a:pt x="262" y="296"/>
                  </a:lnTo>
                  <a:lnTo>
                    <a:pt x="264" y="290"/>
                  </a:lnTo>
                  <a:lnTo>
                    <a:pt x="264" y="290"/>
                  </a:lnTo>
                  <a:lnTo>
                    <a:pt x="264" y="290"/>
                  </a:lnTo>
                  <a:lnTo>
                    <a:pt x="264" y="290"/>
                  </a:lnTo>
                  <a:lnTo>
                    <a:pt x="264" y="290"/>
                  </a:lnTo>
                  <a:lnTo>
                    <a:pt x="264" y="288"/>
                  </a:lnTo>
                  <a:lnTo>
                    <a:pt x="264" y="288"/>
                  </a:lnTo>
                  <a:lnTo>
                    <a:pt x="264" y="288"/>
                  </a:lnTo>
                  <a:lnTo>
                    <a:pt x="264" y="288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2" y="278"/>
                  </a:lnTo>
                  <a:close/>
                  <a:moveTo>
                    <a:pt x="371" y="330"/>
                  </a:moveTo>
                  <a:lnTo>
                    <a:pt x="363" y="352"/>
                  </a:lnTo>
                  <a:lnTo>
                    <a:pt x="358" y="352"/>
                  </a:lnTo>
                  <a:lnTo>
                    <a:pt x="358" y="352"/>
                  </a:lnTo>
                  <a:lnTo>
                    <a:pt x="360" y="350"/>
                  </a:lnTo>
                  <a:lnTo>
                    <a:pt x="360" y="350"/>
                  </a:lnTo>
                  <a:lnTo>
                    <a:pt x="360" y="350"/>
                  </a:lnTo>
                  <a:lnTo>
                    <a:pt x="360" y="348"/>
                  </a:lnTo>
                  <a:lnTo>
                    <a:pt x="360" y="348"/>
                  </a:lnTo>
                  <a:lnTo>
                    <a:pt x="360" y="348"/>
                  </a:lnTo>
                  <a:lnTo>
                    <a:pt x="360" y="346"/>
                  </a:lnTo>
                  <a:lnTo>
                    <a:pt x="360" y="346"/>
                  </a:lnTo>
                  <a:lnTo>
                    <a:pt x="360" y="346"/>
                  </a:lnTo>
                  <a:lnTo>
                    <a:pt x="360" y="345"/>
                  </a:lnTo>
                  <a:lnTo>
                    <a:pt x="360" y="345"/>
                  </a:lnTo>
                  <a:lnTo>
                    <a:pt x="360" y="345"/>
                  </a:lnTo>
                  <a:lnTo>
                    <a:pt x="360" y="345"/>
                  </a:lnTo>
                  <a:lnTo>
                    <a:pt x="360" y="343"/>
                  </a:lnTo>
                  <a:lnTo>
                    <a:pt x="360" y="343"/>
                  </a:lnTo>
                  <a:lnTo>
                    <a:pt x="358" y="343"/>
                  </a:lnTo>
                  <a:lnTo>
                    <a:pt x="358" y="341"/>
                  </a:lnTo>
                  <a:lnTo>
                    <a:pt x="358" y="341"/>
                  </a:lnTo>
                  <a:lnTo>
                    <a:pt x="358" y="341"/>
                  </a:lnTo>
                  <a:lnTo>
                    <a:pt x="358" y="341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8" y="337"/>
                  </a:lnTo>
                  <a:lnTo>
                    <a:pt x="358" y="337"/>
                  </a:lnTo>
                  <a:lnTo>
                    <a:pt x="358" y="337"/>
                  </a:lnTo>
                  <a:lnTo>
                    <a:pt x="358" y="337"/>
                  </a:lnTo>
                  <a:lnTo>
                    <a:pt x="358" y="336"/>
                  </a:lnTo>
                  <a:lnTo>
                    <a:pt x="356" y="336"/>
                  </a:lnTo>
                  <a:lnTo>
                    <a:pt x="356" y="336"/>
                  </a:lnTo>
                  <a:lnTo>
                    <a:pt x="356" y="336"/>
                  </a:lnTo>
                  <a:lnTo>
                    <a:pt x="356" y="334"/>
                  </a:lnTo>
                  <a:lnTo>
                    <a:pt x="356" y="334"/>
                  </a:lnTo>
                  <a:lnTo>
                    <a:pt x="356" y="334"/>
                  </a:lnTo>
                  <a:lnTo>
                    <a:pt x="356" y="334"/>
                  </a:lnTo>
                  <a:lnTo>
                    <a:pt x="356" y="334"/>
                  </a:lnTo>
                  <a:lnTo>
                    <a:pt x="354" y="332"/>
                  </a:lnTo>
                  <a:lnTo>
                    <a:pt x="354" y="332"/>
                  </a:lnTo>
                  <a:lnTo>
                    <a:pt x="354" y="332"/>
                  </a:lnTo>
                  <a:lnTo>
                    <a:pt x="354" y="332"/>
                  </a:lnTo>
                  <a:lnTo>
                    <a:pt x="354" y="332"/>
                  </a:lnTo>
                  <a:lnTo>
                    <a:pt x="354" y="330"/>
                  </a:lnTo>
                  <a:lnTo>
                    <a:pt x="352" y="330"/>
                  </a:lnTo>
                  <a:lnTo>
                    <a:pt x="352" y="330"/>
                  </a:lnTo>
                  <a:lnTo>
                    <a:pt x="352" y="330"/>
                  </a:lnTo>
                  <a:lnTo>
                    <a:pt x="352" y="330"/>
                  </a:lnTo>
                  <a:lnTo>
                    <a:pt x="352" y="330"/>
                  </a:lnTo>
                  <a:lnTo>
                    <a:pt x="352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49" y="328"/>
                  </a:lnTo>
                  <a:lnTo>
                    <a:pt x="349" y="328"/>
                  </a:lnTo>
                  <a:lnTo>
                    <a:pt x="349" y="327"/>
                  </a:lnTo>
                  <a:lnTo>
                    <a:pt x="349" y="327"/>
                  </a:lnTo>
                  <a:lnTo>
                    <a:pt x="349" y="327"/>
                  </a:lnTo>
                  <a:lnTo>
                    <a:pt x="347" y="327"/>
                  </a:lnTo>
                  <a:lnTo>
                    <a:pt x="347" y="327"/>
                  </a:lnTo>
                  <a:lnTo>
                    <a:pt x="347" y="327"/>
                  </a:lnTo>
                  <a:lnTo>
                    <a:pt x="347" y="327"/>
                  </a:lnTo>
                  <a:lnTo>
                    <a:pt x="345" y="327"/>
                  </a:lnTo>
                  <a:lnTo>
                    <a:pt x="345" y="325"/>
                  </a:lnTo>
                  <a:lnTo>
                    <a:pt x="345" y="325"/>
                  </a:lnTo>
                  <a:lnTo>
                    <a:pt x="345" y="325"/>
                  </a:lnTo>
                  <a:lnTo>
                    <a:pt x="345" y="325"/>
                  </a:lnTo>
                  <a:lnTo>
                    <a:pt x="343" y="325"/>
                  </a:lnTo>
                  <a:lnTo>
                    <a:pt x="343" y="325"/>
                  </a:lnTo>
                  <a:lnTo>
                    <a:pt x="343" y="325"/>
                  </a:lnTo>
                  <a:lnTo>
                    <a:pt x="343" y="325"/>
                  </a:lnTo>
                  <a:lnTo>
                    <a:pt x="343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29" y="345"/>
                  </a:lnTo>
                  <a:lnTo>
                    <a:pt x="329" y="345"/>
                  </a:lnTo>
                  <a:lnTo>
                    <a:pt x="329" y="345"/>
                  </a:lnTo>
                  <a:lnTo>
                    <a:pt x="329" y="345"/>
                  </a:lnTo>
                  <a:lnTo>
                    <a:pt x="331" y="346"/>
                  </a:lnTo>
                  <a:lnTo>
                    <a:pt x="331" y="346"/>
                  </a:lnTo>
                  <a:lnTo>
                    <a:pt x="331" y="346"/>
                  </a:lnTo>
                  <a:lnTo>
                    <a:pt x="331" y="346"/>
                  </a:lnTo>
                  <a:lnTo>
                    <a:pt x="331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2" y="346"/>
                  </a:lnTo>
                  <a:lnTo>
                    <a:pt x="342" y="346"/>
                  </a:lnTo>
                  <a:lnTo>
                    <a:pt x="342" y="346"/>
                  </a:lnTo>
                  <a:lnTo>
                    <a:pt x="342" y="346"/>
                  </a:lnTo>
                  <a:lnTo>
                    <a:pt x="342" y="345"/>
                  </a:lnTo>
                  <a:lnTo>
                    <a:pt x="342" y="345"/>
                  </a:lnTo>
                  <a:lnTo>
                    <a:pt x="342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1"/>
                  </a:lnTo>
                  <a:lnTo>
                    <a:pt x="345" y="341"/>
                  </a:lnTo>
                  <a:lnTo>
                    <a:pt x="347" y="341"/>
                  </a:lnTo>
                  <a:lnTo>
                    <a:pt x="347" y="341"/>
                  </a:lnTo>
                  <a:lnTo>
                    <a:pt x="347" y="341"/>
                  </a:lnTo>
                  <a:lnTo>
                    <a:pt x="347" y="341"/>
                  </a:lnTo>
                  <a:lnTo>
                    <a:pt x="351" y="341"/>
                  </a:lnTo>
                  <a:lnTo>
                    <a:pt x="340" y="366"/>
                  </a:lnTo>
                  <a:lnTo>
                    <a:pt x="338" y="365"/>
                  </a:lnTo>
                  <a:lnTo>
                    <a:pt x="338" y="365"/>
                  </a:lnTo>
                  <a:lnTo>
                    <a:pt x="338" y="365"/>
                  </a:lnTo>
                  <a:lnTo>
                    <a:pt x="338" y="365"/>
                  </a:lnTo>
                  <a:lnTo>
                    <a:pt x="338" y="363"/>
                  </a:lnTo>
                  <a:lnTo>
                    <a:pt x="338" y="363"/>
                  </a:lnTo>
                  <a:lnTo>
                    <a:pt x="338" y="363"/>
                  </a:lnTo>
                  <a:lnTo>
                    <a:pt x="338" y="363"/>
                  </a:lnTo>
                  <a:lnTo>
                    <a:pt x="338" y="363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59"/>
                  </a:lnTo>
                  <a:lnTo>
                    <a:pt x="338" y="359"/>
                  </a:lnTo>
                  <a:lnTo>
                    <a:pt x="338" y="359"/>
                  </a:lnTo>
                  <a:lnTo>
                    <a:pt x="338" y="359"/>
                  </a:lnTo>
                  <a:lnTo>
                    <a:pt x="338" y="359"/>
                  </a:lnTo>
                  <a:lnTo>
                    <a:pt x="338" y="357"/>
                  </a:lnTo>
                  <a:lnTo>
                    <a:pt x="338" y="357"/>
                  </a:lnTo>
                  <a:lnTo>
                    <a:pt x="336" y="357"/>
                  </a:lnTo>
                  <a:lnTo>
                    <a:pt x="336" y="357"/>
                  </a:lnTo>
                  <a:lnTo>
                    <a:pt x="336" y="357"/>
                  </a:lnTo>
                  <a:lnTo>
                    <a:pt x="336" y="357"/>
                  </a:lnTo>
                  <a:lnTo>
                    <a:pt x="336" y="357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4"/>
                  </a:lnTo>
                  <a:lnTo>
                    <a:pt x="336" y="354"/>
                  </a:lnTo>
                  <a:lnTo>
                    <a:pt x="336" y="354"/>
                  </a:lnTo>
                  <a:lnTo>
                    <a:pt x="334" y="354"/>
                  </a:lnTo>
                  <a:lnTo>
                    <a:pt x="334" y="354"/>
                  </a:lnTo>
                  <a:lnTo>
                    <a:pt x="334" y="354"/>
                  </a:lnTo>
                  <a:lnTo>
                    <a:pt x="334" y="354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3" y="352"/>
                  </a:lnTo>
                  <a:lnTo>
                    <a:pt x="333" y="352"/>
                  </a:lnTo>
                  <a:lnTo>
                    <a:pt x="333" y="352"/>
                  </a:lnTo>
                  <a:lnTo>
                    <a:pt x="333" y="352"/>
                  </a:lnTo>
                  <a:lnTo>
                    <a:pt x="333" y="352"/>
                  </a:lnTo>
                  <a:lnTo>
                    <a:pt x="333" y="350"/>
                  </a:lnTo>
                  <a:lnTo>
                    <a:pt x="333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29" y="350"/>
                  </a:lnTo>
                  <a:lnTo>
                    <a:pt x="329" y="350"/>
                  </a:lnTo>
                  <a:lnTo>
                    <a:pt x="329" y="350"/>
                  </a:lnTo>
                  <a:lnTo>
                    <a:pt x="329" y="350"/>
                  </a:lnTo>
                  <a:lnTo>
                    <a:pt x="329" y="348"/>
                  </a:lnTo>
                  <a:lnTo>
                    <a:pt x="327" y="348"/>
                  </a:lnTo>
                  <a:lnTo>
                    <a:pt x="327" y="348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7"/>
                  </a:lnTo>
                  <a:lnTo>
                    <a:pt x="322" y="377"/>
                  </a:lnTo>
                  <a:lnTo>
                    <a:pt x="324" y="377"/>
                  </a:lnTo>
                  <a:lnTo>
                    <a:pt x="324" y="377"/>
                  </a:lnTo>
                  <a:lnTo>
                    <a:pt x="324" y="377"/>
                  </a:lnTo>
                  <a:lnTo>
                    <a:pt x="324" y="377"/>
                  </a:lnTo>
                  <a:lnTo>
                    <a:pt x="325" y="377"/>
                  </a:lnTo>
                  <a:lnTo>
                    <a:pt x="325" y="377"/>
                  </a:lnTo>
                  <a:lnTo>
                    <a:pt x="325" y="377"/>
                  </a:lnTo>
                  <a:lnTo>
                    <a:pt x="325" y="377"/>
                  </a:lnTo>
                  <a:lnTo>
                    <a:pt x="325" y="377"/>
                  </a:lnTo>
                  <a:lnTo>
                    <a:pt x="327" y="379"/>
                  </a:lnTo>
                  <a:lnTo>
                    <a:pt x="327" y="379"/>
                  </a:lnTo>
                  <a:lnTo>
                    <a:pt x="327" y="379"/>
                  </a:lnTo>
                  <a:lnTo>
                    <a:pt x="329" y="379"/>
                  </a:lnTo>
                  <a:lnTo>
                    <a:pt x="329" y="379"/>
                  </a:lnTo>
                  <a:lnTo>
                    <a:pt x="329" y="379"/>
                  </a:lnTo>
                  <a:lnTo>
                    <a:pt x="329" y="379"/>
                  </a:lnTo>
                  <a:lnTo>
                    <a:pt x="331" y="379"/>
                  </a:lnTo>
                  <a:lnTo>
                    <a:pt x="331" y="379"/>
                  </a:lnTo>
                  <a:lnTo>
                    <a:pt x="331" y="379"/>
                  </a:lnTo>
                  <a:lnTo>
                    <a:pt x="333" y="379"/>
                  </a:lnTo>
                  <a:lnTo>
                    <a:pt x="333" y="379"/>
                  </a:lnTo>
                  <a:lnTo>
                    <a:pt x="333" y="379"/>
                  </a:lnTo>
                  <a:lnTo>
                    <a:pt x="333" y="379"/>
                  </a:lnTo>
                  <a:lnTo>
                    <a:pt x="334" y="379"/>
                  </a:lnTo>
                  <a:lnTo>
                    <a:pt x="334" y="379"/>
                  </a:lnTo>
                  <a:lnTo>
                    <a:pt x="334" y="379"/>
                  </a:lnTo>
                  <a:lnTo>
                    <a:pt x="336" y="379"/>
                  </a:lnTo>
                  <a:lnTo>
                    <a:pt x="336" y="379"/>
                  </a:lnTo>
                  <a:lnTo>
                    <a:pt x="336" y="379"/>
                  </a:lnTo>
                  <a:lnTo>
                    <a:pt x="336" y="379"/>
                  </a:lnTo>
                  <a:lnTo>
                    <a:pt x="338" y="379"/>
                  </a:lnTo>
                  <a:lnTo>
                    <a:pt x="338" y="379"/>
                  </a:lnTo>
                  <a:lnTo>
                    <a:pt x="338" y="379"/>
                  </a:lnTo>
                  <a:lnTo>
                    <a:pt x="338" y="379"/>
                  </a:lnTo>
                  <a:lnTo>
                    <a:pt x="340" y="379"/>
                  </a:lnTo>
                  <a:lnTo>
                    <a:pt x="340" y="379"/>
                  </a:lnTo>
                  <a:lnTo>
                    <a:pt x="340" y="379"/>
                  </a:lnTo>
                  <a:lnTo>
                    <a:pt x="340" y="379"/>
                  </a:lnTo>
                  <a:lnTo>
                    <a:pt x="342" y="377"/>
                  </a:lnTo>
                  <a:lnTo>
                    <a:pt x="342" y="377"/>
                  </a:lnTo>
                  <a:lnTo>
                    <a:pt x="342" y="377"/>
                  </a:lnTo>
                  <a:lnTo>
                    <a:pt x="342" y="377"/>
                  </a:lnTo>
                  <a:lnTo>
                    <a:pt x="343" y="377"/>
                  </a:lnTo>
                  <a:lnTo>
                    <a:pt x="343" y="377"/>
                  </a:lnTo>
                  <a:lnTo>
                    <a:pt x="343" y="377"/>
                  </a:lnTo>
                  <a:lnTo>
                    <a:pt x="343" y="377"/>
                  </a:lnTo>
                  <a:lnTo>
                    <a:pt x="345" y="375"/>
                  </a:lnTo>
                  <a:lnTo>
                    <a:pt x="345" y="375"/>
                  </a:lnTo>
                  <a:lnTo>
                    <a:pt x="345" y="375"/>
                  </a:lnTo>
                  <a:lnTo>
                    <a:pt x="345" y="375"/>
                  </a:lnTo>
                  <a:lnTo>
                    <a:pt x="347" y="375"/>
                  </a:lnTo>
                  <a:lnTo>
                    <a:pt x="347" y="375"/>
                  </a:lnTo>
                  <a:lnTo>
                    <a:pt x="347" y="374"/>
                  </a:lnTo>
                  <a:lnTo>
                    <a:pt x="347" y="374"/>
                  </a:lnTo>
                  <a:lnTo>
                    <a:pt x="349" y="374"/>
                  </a:lnTo>
                  <a:lnTo>
                    <a:pt x="349" y="374"/>
                  </a:lnTo>
                  <a:lnTo>
                    <a:pt x="349" y="374"/>
                  </a:lnTo>
                  <a:lnTo>
                    <a:pt x="349" y="374"/>
                  </a:lnTo>
                  <a:lnTo>
                    <a:pt x="349" y="372"/>
                  </a:lnTo>
                  <a:lnTo>
                    <a:pt x="351" y="372"/>
                  </a:lnTo>
                  <a:lnTo>
                    <a:pt x="351" y="372"/>
                  </a:lnTo>
                  <a:lnTo>
                    <a:pt x="351" y="372"/>
                  </a:lnTo>
                  <a:lnTo>
                    <a:pt x="351" y="370"/>
                  </a:lnTo>
                  <a:lnTo>
                    <a:pt x="352" y="370"/>
                  </a:lnTo>
                  <a:lnTo>
                    <a:pt x="352" y="370"/>
                  </a:lnTo>
                  <a:lnTo>
                    <a:pt x="352" y="370"/>
                  </a:lnTo>
                  <a:lnTo>
                    <a:pt x="352" y="368"/>
                  </a:lnTo>
                  <a:lnTo>
                    <a:pt x="352" y="368"/>
                  </a:lnTo>
                  <a:lnTo>
                    <a:pt x="354" y="368"/>
                  </a:lnTo>
                  <a:lnTo>
                    <a:pt x="354" y="368"/>
                  </a:lnTo>
                  <a:lnTo>
                    <a:pt x="358" y="368"/>
                  </a:lnTo>
                  <a:lnTo>
                    <a:pt x="347" y="392"/>
                  </a:lnTo>
                  <a:lnTo>
                    <a:pt x="293" y="370"/>
                  </a:lnTo>
                  <a:lnTo>
                    <a:pt x="295" y="366"/>
                  </a:lnTo>
                  <a:lnTo>
                    <a:pt x="295" y="366"/>
                  </a:lnTo>
                  <a:lnTo>
                    <a:pt x="295" y="366"/>
                  </a:lnTo>
                  <a:lnTo>
                    <a:pt x="295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8" y="366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6" y="365"/>
                  </a:lnTo>
                  <a:lnTo>
                    <a:pt x="306" y="365"/>
                  </a:lnTo>
                  <a:lnTo>
                    <a:pt x="306" y="365"/>
                  </a:lnTo>
                  <a:lnTo>
                    <a:pt x="306" y="365"/>
                  </a:lnTo>
                  <a:lnTo>
                    <a:pt x="306" y="363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6"/>
                  </a:lnTo>
                  <a:lnTo>
                    <a:pt x="322" y="316"/>
                  </a:lnTo>
                  <a:lnTo>
                    <a:pt x="322" y="316"/>
                  </a:lnTo>
                  <a:lnTo>
                    <a:pt x="322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4"/>
                  </a:lnTo>
                  <a:lnTo>
                    <a:pt x="320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6" y="314"/>
                  </a:lnTo>
                  <a:lnTo>
                    <a:pt x="316" y="314"/>
                  </a:lnTo>
                  <a:lnTo>
                    <a:pt x="316" y="312"/>
                  </a:lnTo>
                  <a:lnTo>
                    <a:pt x="315" y="312"/>
                  </a:lnTo>
                  <a:lnTo>
                    <a:pt x="316" y="308"/>
                  </a:lnTo>
                  <a:lnTo>
                    <a:pt x="371" y="330"/>
                  </a:lnTo>
                  <a:close/>
                  <a:moveTo>
                    <a:pt x="360" y="395"/>
                  </a:moveTo>
                  <a:lnTo>
                    <a:pt x="365" y="372"/>
                  </a:lnTo>
                  <a:lnTo>
                    <a:pt x="369" y="374"/>
                  </a:lnTo>
                  <a:lnTo>
                    <a:pt x="369" y="374"/>
                  </a:lnTo>
                  <a:lnTo>
                    <a:pt x="369" y="374"/>
                  </a:lnTo>
                  <a:lnTo>
                    <a:pt x="369" y="374"/>
                  </a:lnTo>
                  <a:lnTo>
                    <a:pt x="369" y="375"/>
                  </a:lnTo>
                  <a:lnTo>
                    <a:pt x="369" y="375"/>
                  </a:lnTo>
                  <a:lnTo>
                    <a:pt x="369" y="375"/>
                  </a:lnTo>
                  <a:lnTo>
                    <a:pt x="369" y="377"/>
                  </a:lnTo>
                  <a:lnTo>
                    <a:pt x="369" y="377"/>
                  </a:lnTo>
                  <a:lnTo>
                    <a:pt x="369" y="377"/>
                  </a:lnTo>
                  <a:lnTo>
                    <a:pt x="369" y="379"/>
                  </a:lnTo>
                  <a:lnTo>
                    <a:pt x="369" y="379"/>
                  </a:lnTo>
                  <a:lnTo>
                    <a:pt x="369" y="379"/>
                  </a:lnTo>
                  <a:lnTo>
                    <a:pt x="369" y="381"/>
                  </a:lnTo>
                  <a:lnTo>
                    <a:pt x="371" y="381"/>
                  </a:lnTo>
                  <a:lnTo>
                    <a:pt x="371" y="381"/>
                  </a:lnTo>
                  <a:lnTo>
                    <a:pt x="371" y="383"/>
                  </a:lnTo>
                  <a:lnTo>
                    <a:pt x="371" y="383"/>
                  </a:lnTo>
                  <a:lnTo>
                    <a:pt x="371" y="383"/>
                  </a:lnTo>
                  <a:lnTo>
                    <a:pt x="371" y="384"/>
                  </a:lnTo>
                  <a:lnTo>
                    <a:pt x="371" y="384"/>
                  </a:lnTo>
                  <a:lnTo>
                    <a:pt x="371" y="384"/>
                  </a:lnTo>
                  <a:lnTo>
                    <a:pt x="371" y="384"/>
                  </a:lnTo>
                  <a:lnTo>
                    <a:pt x="371" y="386"/>
                  </a:lnTo>
                  <a:lnTo>
                    <a:pt x="371" y="386"/>
                  </a:lnTo>
                  <a:lnTo>
                    <a:pt x="371" y="386"/>
                  </a:lnTo>
                  <a:lnTo>
                    <a:pt x="371" y="388"/>
                  </a:lnTo>
                  <a:lnTo>
                    <a:pt x="372" y="388"/>
                  </a:lnTo>
                  <a:lnTo>
                    <a:pt x="372" y="388"/>
                  </a:lnTo>
                  <a:lnTo>
                    <a:pt x="372" y="388"/>
                  </a:lnTo>
                  <a:lnTo>
                    <a:pt x="372" y="390"/>
                  </a:lnTo>
                  <a:lnTo>
                    <a:pt x="372" y="390"/>
                  </a:lnTo>
                  <a:lnTo>
                    <a:pt x="372" y="390"/>
                  </a:lnTo>
                  <a:lnTo>
                    <a:pt x="372" y="390"/>
                  </a:lnTo>
                  <a:lnTo>
                    <a:pt x="372" y="390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4" y="394"/>
                  </a:lnTo>
                  <a:lnTo>
                    <a:pt x="374" y="394"/>
                  </a:lnTo>
                  <a:lnTo>
                    <a:pt x="374" y="394"/>
                  </a:lnTo>
                  <a:lnTo>
                    <a:pt x="376" y="394"/>
                  </a:lnTo>
                  <a:lnTo>
                    <a:pt x="376" y="394"/>
                  </a:lnTo>
                  <a:lnTo>
                    <a:pt x="376" y="394"/>
                  </a:lnTo>
                  <a:lnTo>
                    <a:pt x="376" y="395"/>
                  </a:lnTo>
                  <a:lnTo>
                    <a:pt x="376" y="395"/>
                  </a:lnTo>
                  <a:lnTo>
                    <a:pt x="376" y="395"/>
                  </a:lnTo>
                  <a:lnTo>
                    <a:pt x="378" y="395"/>
                  </a:lnTo>
                  <a:lnTo>
                    <a:pt x="378" y="395"/>
                  </a:lnTo>
                  <a:lnTo>
                    <a:pt x="378" y="395"/>
                  </a:lnTo>
                  <a:lnTo>
                    <a:pt x="378" y="397"/>
                  </a:lnTo>
                  <a:lnTo>
                    <a:pt x="378" y="397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1" y="397"/>
                  </a:lnTo>
                  <a:lnTo>
                    <a:pt x="381" y="397"/>
                  </a:lnTo>
                  <a:lnTo>
                    <a:pt x="381" y="399"/>
                  </a:lnTo>
                  <a:lnTo>
                    <a:pt x="381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5" y="399"/>
                  </a:lnTo>
                  <a:lnTo>
                    <a:pt x="385" y="399"/>
                  </a:lnTo>
                  <a:lnTo>
                    <a:pt x="385" y="399"/>
                  </a:lnTo>
                  <a:lnTo>
                    <a:pt x="385" y="399"/>
                  </a:lnTo>
                  <a:lnTo>
                    <a:pt x="385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4" y="399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6" y="397"/>
                  </a:lnTo>
                  <a:lnTo>
                    <a:pt x="396" y="397"/>
                  </a:lnTo>
                  <a:lnTo>
                    <a:pt x="396" y="397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396" y="386"/>
                  </a:lnTo>
                  <a:lnTo>
                    <a:pt x="396" y="386"/>
                  </a:lnTo>
                  <a:lnTo>
                    <a:pt x="396" y="386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4" y="384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2" y="383"/>
                  </a:lnTo>
                  <a:lnTo>
                    <a:pt x="392" y="383"/>
                  </a:lnTo>
                  <a:lnTo>
                    <a:pt x="392" y="381"/>
                  </a:lnTo>
                  <a:lnTo>
                    <a:pt x="392" y="381"/>
                  </a:lnTo>
                  <a:lnTo>
                    <a:pt x="392" y="381"/>
                  </a:lnTo>
                  <a:lnTo>
                    <a:pt x="390" y="381"/>
                  </a:lnTo>
                  <a:lnTo>
                    <a:pt x="390" y="379"/>
                  </a:lnTo>
                  <a:lnTo>
                    <a:pt x="390" y="379"/>
                  </a:lnTo>
                  <a:lnTo>
                    <a:pt x="389" y="379"/>
                  </a:lnTo>
                  <a:lnTo>
                    <a:pt x="389" y="379"/>
                  </a:lnTo>
                  <a:lnTo>
                    <a:pt x="387" y="377"/>
                  </a:lnTo>
                  <a:lnTo>
                    <a:pt x="387" y="377"/>
                  </a:lnTo>
                  <a:lnTo>
                    <a:pt x="385" y="377"/>
                  </a:lnTo>
                  <a:lnTo>
                    <a:pt x="385" y="377"/>
                  </a:lnTo>
                  <a:lnTo>
                    <a:pt x="385" y="375"/>
                  </a:lnTo>
                  <a:lnTo>
                    <a:pt x="385" y="375"/>
                  </a:lnTo>
                  <a:lnTo>
                    <a:pt x="383" y="375"/>
                  </a:lnTo>
                  <a:lnTo>
                    <a:pt x="383" y="375"/>
                  </a:lnTo>
                  <a:lnTo>
                    <a:pt x="383" y="375"/>
                  </a:lnTo>
                  <a:lnTo>
                    <a:pt x="383" y="374"/>
                  </a:lnTo>
                  <a:lnTo>
                    <a:pt x="381" y="374"/>
                  </a:lnTo>
                  <a:lnTo>
                    <a:pt x="381" y="374"/>
                  </a:lnTo>
                  <a:lnTo>
                    <a:pt x="381" y="374"/>
                  </a:lnTo>
                  <a:lnTo>
                    <a:pt x="381" y="374"/>
                  </a:lnTo>
                  <a:lnTo>
                    <a:pt x="380" y="372"/>
                  </a:lnTo>
                  <a:lnTo>
                    <a:pt x="380" y="372"/>
                  </a:lnTo>
                  <a:lnTo>
                    <a:pt x="380" y="372"/>
                  </a:lnTo>
                  <a:lnTo>
                    <a:pt x="380" y="372"/>
                  </a:lnTo>
                  <a:lnTo>
                    <a:pt x="378" y="372"/>
                  </a:lnTo>
                  <a:lnTo>
                    <a:pt x="378" y="370"/>
                  </a:lnTo>
                  <a:lnTo>
                    <a:pt x="378" y="370"/>
                  </a:lnTo>
                  <a:lnTo>
                    <a:pt x="378" y="370"/>
                  </a:lnTo>
                  <a:lnTo>
                    <a:pt x="376" y="370"/>
                  </a:lnTo>
                  <a:lnTo>
                    <a:pt x="376" y="368"/>
                  </a:lnTo>
                  <a:lnTo>
                    <a:pt x="376" y="368"/>
                  </a:lnTo>
                  <a:lnTo>
                    <a:pt x="376" y="368"/>
                  </a:lnTo>
                  <a:lnTo>
                    <a:pt x="376" y="368"/>
                  </a:lnTo>
                  <a:lnTo>
                    <a:pt x="374" y="368"/>
                  </a:lnTo>
                  <a:lnTo>
                    <a:pt x="374" y="366"/>
                  </a:lnTo>
                  <a:lnTo>
                    <a:pt x="374" y="366"/>
                  </a:lnTo>
                  <a:lnTo>
                    <a:pt x="374" y="366"/>
                  </a:lnTo>
                  <a:lnTo>
                    <a:pt x="374" y="366"/>
                  </a:lnTo>
                  <a:lnTo>
                    <a:pt x="374" y="366"/>
                  </a:lnTo>
                  <a:lnTo>
                    <a:pt x="372" y="365"/>
                  </a:lnTo>
                  <a:lnTo>
                    <a:pt x="372" y="365"/>
                  </a:lnTo>
                  <a:lnTo>
                    <a:pt x="372" y="365"/>
                  </a:lnTo>
                  <a:lnTo>
                    <a:pt x="372" y="365"/>
                  </a:lnTo>
                  <a:lnTo>
                    <a:pt x="372" y="365"/>
                  </a:lnTo>
                  <a:lnTo>
                    <a:pt x="372" y="363"/>
                  </a:lnTo>
                  <a:lnTo>
                    <a:pt x="372" y="363"/>
                  </a:lnTo>
                  <a:lnTo>
                    <a:pt x="372" y="363"/>
                  </a:lnTo>
                  <a:lnTo>
                    <a:pt x="371" y="363"/>
                  </a:lnTo>
                  <a:lnTo>
                    <a:pt x="371" y="363"/>
                  </a:lnTo>
                  <a:lnTo>
                    <a:pt x="371" y="361"/>
                  </a:lnTo>
                  <a:lnTo>
                    <a:pt x="371" y="361"/>
                  </a:lnTo>
                  <a:lnTo>
                    <a:pt x="371" y="361"/>
                  </a:lnTo>
                  <a:lnTo>
                    <a:pt x="371" y="361"/>
                  </a:lnTo>
                  <a:lnTo>
                    <a:pt x="371" y="361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71" y="357"/>
                  </a:lnTo>
                  <a:lnTo>
                    <a:pt x="371" y="357"/>
                  </a:lnTo>
                  <a:lnTo>
                    <a:pt x="371" y="357"/>
                  </a:lnTo>
                  <a:lnTo>
                    <a:pt x="371" y="357"/>
                  </a:lnTo>
                  <a:lnTo>
                    <a:pt x="371" y="357"/>
                  </a:lnTo>
                  <a:lnTo>
                    <a:pt x="371" y="356"/>
                  </a:lnTo>
                  <a:lnTo>
                    <a:pt x="371" y="356"/>
                  </a:lnTo>
                  <a:lnTo>
                    <a:pt x="371" y="356"/>
                  </a:lnTo>
                  <a:lnTo>
                    <a:pt x="371" y="356"/>
                  </a:lnTo>
                  <a:lnTo>
                    <a:pt x="371" y="356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2"/>
                  </a:lnTo>
                  <a:lnTo>
                    <a:pt x="371" y="352"/>
                  </a:lnTo>
                  <a:lnTo>
                    <a:pt x="371" y="352"/>
                  </a:lnTo>
                  <a:lnTo>
                    <a:pt x="371" y="350"/>
                  </a:lnTo>
                  <a:lnTo>
                    <a:pt x="371" y="350"/>
                  </a:lnTo>
                  <a:lnTo>
                    <a:pt x="371" y="350"/>
                  </a:lnTo>
                  <a:lnTo>
                    <a:pt x="372" y="348"/>
                  </a:lnTo>
                  <a:lnTo>
                    <a:pt x="372" y="348"/>
                  </a:lnTo>
                  <a:lnTo>
                    <a:pt x="372" y="348"/>
                  </a:lnTo>
                  <a:lnTo>
                    <a:pt x="372" y="348"/>
                  </a:lnTo>
                  <a:lnTo>
                    <a:pt x="372" y="346"/>
                  </a:lnTo>
                  <a:lnTo>
                    <a:pt x="372" y="346"/>
                  </a:lnTo>
                  <a:lnTo>
                    <a:pt x="372" y="346"/>
                  </a:lnTo>
                  <a:lnTo>
                    <a:pt x="374" y="346"/>
                  </a:lnTo>
                  <a:lnTo>
                    <a:pt x="374" y="345"/>
                  </a:lnTo>
                  <a:lnTo>
                    <a:pt x="374" y="345"/>
                  </a:lnTo>
                  <a:lnTo>
                    <a:pt x="374" y="345"/>
                  </a:lnTo>
                  <a:lnTo>
                    <a:pt x="374" y="345"/>
                  </a:lnTo>
                  <a:lnTo>
                    <a:pt x="374" y="343"/>
                  </a:lnTo>
                  <a:lnTo>
                    <a:pt x="376" y="343"/>
                  </a:lnTo>
                  <a:lnTo>
                    <a:pt x="376" y="343"/>
                  </a:lnTo>
                  <a:lnTo>
                    <a:pt x="376" y="343"/>
                  </a:lnTo>
                  <a:lnTo>
                    <a:pt x="376" y="343"/>
                  </a:lnTo>
                  <a:lnTo>
                    <a:pt x="376" y="341"/>
                  </a:lnTo>
                  <a:lnTo>
                    <a:pt x="378" y="341"/>
                  </a:lnTo>
                  <a:lnTo>
                    <a:pt x="378" y="341"/>
                  </a:lnTo>
                  <a:lnTo>
                    <a:pt x="378" y="341"/>
                  </a:lnTo>
                  <a:lnTo>
                    <a:pt x="378" y="341"/>
                  </a:lnTo>
                  <a:lnTo>
                    <a:pt x="378" y="341"/>
                  </a:lnTo>
                  <a:lnTo>
                    <a:pt x="380" y="339"/>
                  </a:lnTo>
                  <a:lnTo>
                    <a:pt x="380" y="339"/>
                  </a:lnTo>
                  <a:lnTo>
                    <a:pt x="380" y="339"/>
                  </a:lnTo>
                  <a:lnTo>
                    <a:pt x="380" y="339"/>
                  </a:lnTo>
                  <a:lnTo>
                    <a:pt x="381" y="339"/>
                  </a:lnTo>
                  <a:lnTo>
                    <a:pt x="381" y="339"/>
                  </a:lnTo>
                  <a:lnTo>
                    <a:pt x="381" y="339"/>
                  </a:lnTo>
                  <a:lnTo>
                    <a:pt x="381" y="339"/>
                  </a:lnTo>
                  <a:lnTo>
                    <a:pt x="383" y="337"/>
                  </a:lnTo>
                  <a:lnTo>
                    <a:pt x="383" y="337"/>
                  </a:lnTo>
                  <a:lnTo>
                    <a:pt x="383" y="337"/>
                  </a:lnTo>
                  <a:lnTo>
                    <a:pt x="383" y="337"/>
                  </a:lnTo>
                  <a:lnTo>
                    <a:pt x="385" y="337"/>
                  </a:lnTo>
                  <a:lnTo>
                    <a:pt x="385" y="337"/>
                  </a:lnTo>
                  <a:lnTo>
                    <a:pt x="385" y="337"/>
                  </a:lnTo>
                  <a:lnTo>
                    <a:pt x="385" y="337"/>
                  </a:lnTo>
                  <a:lnTo>
                    <a:pt x="387" y="337"/>
                  </a:lnTo>
                  <a:lnTo>
                    <a:pt x="387" y="337"/>
                  </a:lnTo>
                  <a:lnTo>
                    <a:pt x="387" y="337"/>
                  </a:lnTo>
                  <a:lnTo>
                    <a:pt x="389" y="337"/>
                  </a:lnTo>
                  <a:lnTo>
                    <a:pt x="389" y="337"/>
                  </a:lnTo>
                  <a:lnTo>
                    <a:pt x="389" y="337"/>
                  </a:lnTo>
                  <a:lnTo>
                    <a:pt x="389" y="337"/>
                  </a:lnTo>
                  <a:lnTo>
                    <a:pt x="390" y="337"/>
                  </a:lnTo>
                  <a:lnTo>
                    <a:pt x="390" y="337"/>
                  </a:lnTo>
                  <a:lnTo>
                    <a:pt x="390" y="337"/>
                  </a:lnTo>
                  <a:lnTo>
                    <a:pt x="392" y="337"/>
                  </a:lnTo>
                  <a:lnTo>
                    <a:pt x="392" y="337"/>
                  </a:lnTo>
                  <a:lnTo>
                    <a:pt x="392" y="337"/>
                  </a:lnTo>
                  <a:lnTo>
                    <a:pt x="394" y="337"/>
                  </a:lnTo>
                  <a:lnTo>
                    <a:pt x="394" y="337"/>
                  </a:lnTo>
                  <a:lnTo>
                    <a:pt x="394" y="337"/>
                  </a:lnTo>
                  <a:lnTo>
                    <a:pt x="396" y="337"/>
                  </a:lnTo>
                  <a:lnTo>
                    <a:pt x="396" y="337"/>
                  </a:lnTo>
                  <a:lnTo>
                    <a:pt x="396" y="337"/>
                  </a:lnTo>
                  <a:lnTo>
                    <a:pt x="396" y="337"/>
                  </a:lnTo>
                  <a:lnTo>
                    <a:pt x="398" y="337"/>
                  </a:lnTo>
                  <a:lnTo>
                    <a:pt x="398" y="337"/>
                  </a:lnTo>
                  <a:lnTo>
                    <a:pt x="398" y="337"/>
                  </a:lnTo>
                  <a:lnTo>
                    <a:pt x="398" y="337"/>
                  </a:lnTo>
                  <a:lnTo>
                    <a:pt x="399" y="337"/>
                  </a:lnTo>
                  <a:lnTo>
                    <a:pt x="399" y="339"/>
                  </a:lnTo>
                  <a:lnTo>
                    <a:pt x="399" y="339"/>
                  </a:lnTo>
                  <a:lnTo>
                    <a:pt x="399" y="339"/>
                  </a:lnTo>
                  <a:lnTo>
                    <a:pt x="399" y="339"/>
                  </a:lnTo>
                  <a:lnTo>
                    <a:pt x="401" y="339"/>
                  </a:lnTo>
                  <a:lnTo>
                    <a:pt x="401" y="339"/>
                  </a:lnTo>
                  <a:lnTo>
                    <a:pt x="401" y="339"/>
                  </a:lnTo>
                  <a:lnTo>
                    <a:pt x="401" y="339"/>
                  </a:lnTo>
                  <a:lnTo>
                    <a:pt x="403" y="339"/>
                  </a:lnTo>
                  <a:lnTo>
                    <a:pt x="403" y="339"/>
                  </a:lnTo>
                  <a:lnTo>
                    <a:pt x="403" y="341"/>
                  </a:lnTo>
                  <a:lnTo>
                    <a:pt x="403" y="341"/>
                  </a:lnTo>
                  <a:lnTo>
                    <a:pt x="403" y="341"/>
                  </a:lnTo>
                  <a:lnTo>
                    <a:pt x="405" y="341"/>
                  </a:lnTo>
                  <a:lnTo>
                    <a:pt x="405" y="341"/>
                  </a:lnTo>
                  <a:lnTo>
                    <a:pt x="405" y="341"/>
                  </a:lnTo>
                  <a:lnTo>
                    <a:pt x="405" y="341"/>
                  </a:lnTo>
                  <a:lnTo>
                    <a:pt x="405" y="341"/>
                  </a:lnTo>
                  <a:lnTo>
                    <a:pt x="407" y="343"/>
                  </a:lnTo>
                  <a:lnTo>
                    <a:pt x="407" y="343"/>
                  </a:lnTo>
                  <a:lnTo>
                    <a:pt x="407" y="343"/>
                  </a:lnTo>
                  <a:lnTo>
                    <a:pt x="407" y="343"/>
                  </a:lnTo>
                  <a:lnTo>
                    <a:pt x="407" y="343"/>
                  </a:lnTo>
                  <a:lnTo>
                    <a:pt x="408" y="343"/>
                  </a:lnTo>
                  <a:lnTo>
                    <a:pt x="408" y="345"/>
                  </a:lnTo>
                  <a:lnTo>
                    <a:pt x="408" y="345"/>
                  </a:lnTo>
                  <a:lnTo>
                    <a:pt x="408" y="345"/>
                  </a:lnTo>
                  <a:lnTo>
                    <a:pt x="408" y="345"/>
                  </a:lnTo>
                  <a:lnTo>
                    <a:pt x="408" y="345"/>
                  </a:lnTo>
                  <a:lnTo>
                    <a:pt x="410" y="345"/>
                  </a:lnTo>
                  <a:lnTo>
                    <a:pt x="410" y="345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4" y="346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6" y="345"/>
                  </a:lnTo>
                  <a:lnTo>
                    <a:pt x="416" y="345"/>
                  </a:lnTo>
                  <a:lnTo>
                    <a:pt x="416" y="345"/>
                  </a:lnTo>
                  <a:lnTo>
                    <a:pt x="416" y="345"/>
                  </a:lnTo>
                  <a:lnTo>
                    <a:pt x="416" y="343"/>
                  </a:lnTo>
                  <a:lnTo>
                    <a:pt x="416" y="343"/>
                  </a:lnTo>
                  <a:lnTo>
                    <a:pt x="416" y="343"/>
                  </a:lnTo>
                  <a:lnTo>
                    <a:pt x="419" y="345"/>
                  </a:lnTo>
                  <a:lnTo>
                    <a:pt x="414" y="366"/>
                  </a:lnTo>
                  <a:lnTo>
                    <a:pt x="410" y="365"/>
                  </a:lnTo>
                  <a:lnTo>
                    <a:pt x="410" y="365"/>
                  </a:lnTo>
                  <a:lnTo>
                    <a:pt x="410" y="365"/>
                  </a:lnTo>
                  <a:lnTo>
                    <a:pt x="410" y="365"/>
                  </a:lnTo>
                  <a:lnTo>
                    <a:pt x="410" y="363"/>
                  </a:lnTo>
                  <a:lnTo>
                    <a:pt x="410" y="363"/>
                  </a:lnTo>
                  <a:lnTo>
                    <a:pt x="410" y="363"/>
                  </a:lnTo>
                  <a:lnTo>
                    <a:pt x="410" y="361"/>
                  </a:lnTo>
                  <a:lnTo>
                    <a:pt x="410" y="361"/>
                  </a:lnTo>
                  <a:lnTo>
                    <a:pt x="410" y="361"/>
                  </a:lnTo>
                  <a:lnTo>
                    <a:pt x="410" y="361"/>
                  </a:lnTo>
                  <a:lnTo>
                    <a:pt x="410" y="359"/>
                  </a:lnTo>
                  <a:lnTo>
                    <a:pt x="410" y="359"/>
                  </a:lnTo>
                  <a:lnTo>
                    <a:pt x="410" y="359"/>
                  </a:lnTo>
                  <a:lnTo>
                    <a:pt x="410" y="357"/>
                  </a:lnTo>
                  <a:lnTo>
                    <a:pt x="408" y="357"/>
                  </a:lnTo>
                  <a:lnTo>
                    <a:pt x="408" y="357"/>
                  </a:lnTo>
                  <a:lnTo>
                    <a:pt x="408" y="357"/>
                  </a:lnTo>
                  <a:lnTo>
                    <a:pt x="408" y="356"/>
                  </a:lnTo>
                  <a:lnTo>
                    <a:pt x="408" y="356"/>
                  </a:lnTo>
                  <a:lnTo>
                    <a:pt x="408" y="356"/>
                  </a:lnTo>
                  <a:lnTo>
                    <a:pt x="408" y="356"/>
                  </a:lnTo>
                  <a:lnTo>
                    <a:pt x="408" y="354"/>
                  </a:lnTo>
                  <a:lnTo>
                    <a:pt x="408" y="354"/>
                  </a:lnTo>
                  <a:lnTo>
                    <a:pt x="408" y="354"/>
                  </a:lnTo>
                  <a:lnTo>
                    <a:pt x="408" y="354"/>
                  </a:lnTo>
                  <a:lnTo>
                    <a:pt x="408" y="352"/>
                  </a:lnTo>
                  <a:lnTo>
                    <a:pt x="408" y="352"/>
                  </a:lnTo>
                  <a:lnTo>
                    <a:pt x="408" y="352"/>
                  </a:lnTo>
                  <a:lnTo>
                    <a:pt x="407" y="352"/>
                  </a:lnTo>
                  <a:lnTo>
                    <a:pt x="407" y="350"/>
                  </a:lnTo>
                  <a:lnTo>
                    <a:pt x="407" y="350"/>
                  </a:lnTo>
                  <a:lnTo>
                    <a:pt x="407" y="350"/>
                  </a:lnTo>
                  <a:lnTo>
                    <a:pt x="407" y="350"/>
                  </a:lnTo>
                  <a:lnTo>
                    <a:pt x="407" y="350"/>
                  </a:lnTo>
                  <a:lnTo>
                    <a:pt x="407" y="348"/>
                  </a:lnTo>
                  <a:lnTo>
                    <a:pt x="407" y="348"/>
                  </a:lnTo>
                  <a:lnTo>
                    <a:pt x="407" y="348"/>
                  </a:lnTo>
                  <a:lnTo>
                    <a:pt x="405" y="348"/>
                  </a:lnTo>
                  <a:lnTo>
                    <a:pt x="405" y="348"/>
                  </a:lnTo>
                  <a:lnTo>
                    <a:pt x="405" y="348"/>
                  </a:lnTo>
                  <a:lnTo>
                    <a:pt x="405" y="346"/>
                  </a:lnTo>
                  <a:lnTo>
                    <a:pt x="405" y="346"/>
                  </a:lnTo>
                  <a:lnTo>
                    <a:pt x="405" y="346"/>
                  </a:lnTo>
                  <a:lnTo>
                    <a:pt x="405" y="346"/>
                  </a:lnTo>
                  <a:lnTo>
                    <a:pt x="403" y="346"/>
                  </a:lnTo>
                  <a:lnTo>
                    <a:pt x="403" y="346"/>
                  </a:lnTo>
                  <a:lnTo>
                    <a:pt x="403" y="345"/>
                  </a:lnTo>
                  <a:lnTo>
                    <a:pt x="403" y="345"/>
                  </a:lnTo>
                  <a:lnTo>
                    <a:pt x="403" y="345"/>
                  </a:lnTo>
                  <a:lnTo>
                    <a:pt x="403" y="345"/>
                  </a:lnTo>
                  <a:lnTo>
                    <a:pt x="401" y="345"/>
                  </a:lnTo>
                  <a:lnTo>
                    <a:pt x="401" y="345"/>
                  </a:lnTo>
                  <a:lnTo>
                    <a:pt x="401" y="345"/>
                  </a:lnTo>
                  <a:lnTo>
                    <a:pt x="401" y="345"/>
                  </a:lnTo>
                  <a:lnTo>
                    <a:pt x="401" y="345"/>
                  </a:lnTo>
                  <a:lnTo>
                    <a:pt x="399" y="343"/>
                  </a:lnTo>
                  <a:lnTo>
                    <a:pt x="399" y="343"/>
                  </a:lnTo>
                  <a:lnTo>
                    <a:pt x="399" y="343"/>
                  </a:lnTo>
                  <a:lnTo>
                    <a:pt x="399" y="343"/>
                  </a:lnTo>
                  <a:lnTo>
                    <a:pt x="399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0" y="341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7" y="343"/>
                  </a:lnTo>
                  <a:lnTo>
                    <a:pt x="387" y="343"/>
                  </a:lnTo>
                  <a:lnTo>
                    <a:pt x="387" y="343"/>
                  </a:lnTo>
                  <a:lnTo>
                    <a:pt x="387" y="343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5" y="345"/>
                  </a:lnTo>
                  <a:lnTo>
                    <a:pt x="385" y="345"/>
                  </a:lnTo>
                  <a:lnTo>
                    <a:pt x="385" y="345"/>
                  </a:lnTo>
                  <a:lnTo>
                    <a:pt x="385" y="345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8"/>
                  </a:lnTo>
                  <a:lnTo>
                    <a:pt x="385" y="348"/>
                  </a:lnTo>
                  <a:lnTo>
                    <a:pt x="385" y="348"/>
                  </a:lnTo>
                  <a:lnTo>
                    <a:pt x="385" y="348"/>
                  </a:lnTo>
                  <a:lnTo>
                    <a:pt x="383" y="348"/>
                  </a:lnTo>
                  <a:lnTo>
                    <a:pt x="383" y="348"/>
                  </a:lnTo>
                  <a:lnTo>
                    <a:pt x="383" y="348"/>
                  </a:lnTo>
                  <a:lnTo>
                    <a:pt x="383" y="348"/>
                  </a:lnTo>
                  <a:lnTo>
                    <a:pt x="383" y="348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2"/>
                  </a:lnTo>
                  <a:lnTo>
                    <a:pt x="383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6"/>
                  </a:lnTo>
                  <a:lnTo>
                    <a:pt x="385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7"/>
                  </a:lnTo>
                  <a:lnTo>
                    <a:pt x="387" y="357"/>
                  </a:lnTo>
                  <a:lnTo>
                    <a:pt x="387" y="357"/>
                  </a:lnTo>
                  <a:lnTo>
                    <a:pt x="389" y="357"/>
                  </a:lnTo>
                  <a:lnTo>
                    <a:pt x="389" y="357"/>
                  </a:lnTo>
                  <a:lnTo>
                    <a:pt x="389" y="357"/>
                  </a:lnTo>
                  <a:lnTo>
                    <a:pt x="389" y="357"/>
                  </a:lnTo>
                  <a:lnTo>
                    <a:pt x="389" y="359"/>
                  </a:lnTo>
                  <a:lnTo>
                    <a:pt x="389" y="359"/>
                  </a:lnTo>
                  <a:lnTo>
                    <a:pt x="390" y="359"/>
                  </a:lnTo>
                  <a:lnTo>
                    <a:pt x="390" y="359"/>
                  </a:lnTo>
                  <a:lnTo>
                    <a:pt x="390" y="359"/>
                  </a:lnTo>
                  <a:lnTo>
                    <a:pt x="390" y="359"/>
                  </a:lnTo>
                  <a:lnTo>
                    <a:pt x="390" y="359"/>
                  </a:lnTo>
                  <a:lnTo>
                    <a:pt x="392" y="361"/>
                  </a:lnTo>
                  <a:lnTo>
                    <a:pt x="392" y="361"/>
                  </a:lnTo>
                  <a:lnTo>
                    <a:pt x="392" y="361"/>
                  </a:lnTo>
                  <a:lnTo>
                    <a:pt x="394" y="361"/>
                  </a:lnTo>
                  <a:lnTo>
                    <a:pt x="394" y="363"/>
                  </a:lnTo>
                  <a:lnTo>
                    <a:pt x="396" y="363"/>
                  </a:lnTo>
                  <a:lnTo>
                    <a:pt x="396" y="363"/>
                  </a:lnTo>
                  <a:lnTo>
                    <a:pt x="396" y="363"/>
                  </a:lnTo>
                  <a:lnTo>
                    <a:pt x="396" y="363"/>
                  </a:lnTo>
                  <a:lnTo>
                    <a:pt x="398" y="365"/>
                  </a:lnTo>
                  <a:lnTo>
                    <a:pt x="398" y="365"/>
                  </a:lnTo>
                  <a:lnTo>
                    <a:pt x="398" y="365"/>
                  </a:lnTo>
                  <a:lnTo>
                    <a:pt x="399" y="365"/>
                  </a:lnTo>
                  <a:lnTo>
                    <a:pt x="399" y="366"/>
                  </a:lnTo>
                  <a:lnTo>
                    <a:pt x="399" y="366"/>
                  </a:lnTo>
                  <a:lnTo>
                    <a:pt x="401" y="366"/>
                  </a:lnTo>
                  <a:lnTo>
                    <a:pt x="401" y="366"/>
                  </a:lnTo>
                  <a:lnTo>
                    <a:pt x="401" y="366"/>
                  </a:lnTo>
                  <a:lnTo>
                    <a:pt x="401" y="368"/>
                  </a:lnTo>
                  <a:lnTo>
                    <a:pt x="403" y="368"/>
                  </a:lnTo>
                  <a:lnTo>
                    <a:pt x="403" y="368"/>
                  </a:lnTo>
                  <a:lnTo>
                    <a:pt x="403" y="368"/>
                  </a:lnTo>
                  <a:lnTo>
                    <a:pt x="403" y="368"/>
                  </a:lnTo>
                  <a:lnTo>
                    <a:pt x="405" y="370"/>
                  </a:lnTo>
                  <a:lnTo>
                    <a:pt x="405" y="370"/>
                  </a:lnTo>
                  <a:lnTo>
                    <a:pt x="405" y="370"/>
                  </a:lnTo>
                  <a:lnTo>
                    <a:pt x="405" y="370"/>
                  </a:lnTo>
                  <a:lnTo>
                    <a:pt x="407" y="370"/>
                  </a:lnTo>
                  <a:lnTo>
                    <a:pt x="407" y="372"/>
                  </a:lnTo>
                  <a:lnTo>
                    <a:pt x="407" y="372"/>
                  </a:lnTo>
                  <a:lnTo>
                    <a:pt x="407" y="372"/>
                  </a:lnTo>
                  <a:lnTo>
                    <a:pt x="407" y="372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408" y="375"/>
                  </a:lnTo>
                  <a:lnTo>
                    <a:pt x="408" y="375"/>
                  </a:lnTo>
                  <a:lnTo>
                    <a:pt x="410" y="375"/>
                  </a:lnTo>
                  <a:lnTo>
                    <a:pt x="410" y="375"/>
                  </a:lnTo>
                  <a:lnTo>
                    <a:pt x="410" y="377"/>
                  </a:lnTo>
                  <a:lnTo>
                    <a:pt x="410" y="377"/>
                  </a:lnTo>
                  <a:lnTo>
                    <a:pt x="410" y="377"/>
                  </a:lnTo>
                  <a:lnTo>
                    <a:pt x="410" y="377"/>
                  </a:lnTo>
                  <a:lnTo>
                    <a:pt x="410" y="377"/>
                  </a:lnTo>
                  <a:lnTo>
                    <a:pt x="410" y="379"/>
                  </a:lnTo>
                  <a:lnTo>
                    <a:pt x="412" y="379"/>
                  </a:lnTo>
                  <a:lnTo>
                    <a:pt x="412" y="379"/>
                  </a:lnTo>
                  <a:lnTo>
                    <a:pt x="412" y="379"/>
                  </a:lnTo>
                  <a:lnTo>
                    <a:pt x="412" y="379"/>
                  </a:lnTo>
                  <a:lnTo>
                    <a:pt x="412" y="381"/>
                  </a:lnTo>
                  <a:lnTo>
                    <a:pt x="412" y="381"/>
                  </a:lnTo>
                  <a:lnTo>
                    <a:pt x="412" y="381"/>
                  </a:lnTo>
                  <a:lnTo>
                    <a:pt x="412" y="381"/>
                  </a:lnTo>
                  <a:lnTo>
                    <a:pt x="412" y="383"/>
                  </a:lnTo>
                  <a:lnTo>
                    <a:pt x="412" y="383"/>
                  </a:lnTo>
                  <a:lnTo>
                    <a:pt x="412" y="383"/>
                  </a:lnTo>
                  <a:lnTo>
                    <a:pt x="412" y="383"/>
                  </a:lnTo>
                  <a:lnTo>
                    <a:pt x="412" y="384"/>
                  </a:lnTo>
                  <a:lnTo>
                    <a:pt x="412" y="384"/>
                  </a:lnTo>
                  <a:lnTo>
                    <a:pt x="412" y="384"/>
                  </a:lnTo>
                  <a:lnTo>
                    <a:pt x="412" y="384"/>
                  </a:lnTo>
                  <a:lnTo>
                    <a:pt x="412" y="384"/>
                  </a:lnTo>
                  <a:lnTo>
                    <a:pt x="412" y="386"/>
                  </a:lnTo>
                  <a:lnTo>
                    <a:pt x="412" y="386"/>
                  </a:lnTo>
                  <a:lnTo>
                    <a:pt x="412" y="386"/>
                  </a:lnTo>
                  <a:lnTo>
                    <a:pt x="412" y="386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12" y="390"/>
                  </a:lnTo>
                  <a:lnTo>
                    <a:pt x="412" y="390"/>
                  </a:lnTo>
                  <a:lnTo>
                    <a:pt x="412" y="390"/>
                  </a:lnTo>
                  <a:lnTo>
                    <a:pt x="410" y="390"/>
                  </a:lnTo>
                  <a:lnTo>
                    <a:pt x="410" y="392"/>
                  </a:lnTo>
                  <a:lnTo>
                    <a:pt x="410" y="392"/>
                  </a:lnTo>
                  <a:lnTo>
                    <a:pt x="410" y="392"/>
                  </a:lnTo>
                  <a:lnTo>
                    <a:pt x="410" y="394"/>
                  </a:lnTo>
                  <a:lnTo>
                    <a:pt x="410" y="394"/>
                  </a:lnTo>
                  <a:lnTo>
                    <a:pt x="410" y="394"/>
                  </a:lnTo>
                  <a:lnTo>
                    <a:pt x="410" y="394"/>
                  </a:lnTo>
                  <a:lnTo>
                    <a:pt x="408" y="395"/>
                  </a:lnTo>
                  <a:lnTo>
                    <a:pt x="408" y="395"/>
                  </a:lnTo>
                  <a:lnTo>
                    <a:pt x="408" y="395"/>
                  </a:lnTo>
                  <a:lnTo>
                    <a:pt x="408" y="395"/>
                  </a:lnTo>
                  <a:lnTo>
                    <a:pt x="408" y="395"/>
                  </a:lnTo>
                  <a:lnTo>
                    <a:pt x="408" y="397"/>
                  </a:lnTo>
                  <a:lnTo>
                    <a:pt x="407" y="397"/>
                  </a:lnTo>
                  <a:lnTo>
                    <a:pt x="407" y="397"/>
                  </a:lnTo>
                  <a:lnTo>
                    <a:pt x="407" y="397"/>
                  </a:lnTo>
                  <a:lnTo>
                    <a:pt x="407" y="397"/>
                  </a:lnTo>
                  <a:lnTo>
                    <a:pt x="407" y="399"/>
                  </a:lnTo>
                  <a:lnTo>
                    <a:pt x="407" y="399"/>
                  </a:lnTo>
                  <a:lnTo>
                    <a:pt x="405" y="399"/>
                  </a:lnTo>
                  <a:lnTo>
                    <a:pt x="405" y="399"/>
                  </a:lnTo>
                  <a:lnTo>
                    <a:pt x="405" y="399"/>
                  </a:lnTo>
                  <a:lnTo>
                    <a:pt x="405" y="399"/>
                  </a:lnTo>
                  <a:lnTo>
                    <a:pt x="403" y="401"/>
                  </a:lnTo>
                  <a:lnTo>
                    <a:pt x="403" y="401"/>
                  </a:lnTo>
                  <a:lnTo>
                    <a:pt x="403" y="401"/>
                  </a:lnTo>
                  <a:lnTo>
                    <a:pt x="403" y="401"/>
                  </a:lnTo>
                  <a:lnTo>
                    <a:pt x="403" y="401"/>
                  </a:lnTo>
                  <a:lnTo>
                    <a:pt x="401" y="401"/>
                  </a:lnTo>
                  <a:lnTo>
                    <a:pt x="401" y="401"/>
                  </a:lnTo>
                  <a:lnTo>
                    <a:pt x="401" y="401"/>
                  </a:lnTo>
                  <a:lnTo>
                    <a:pt x="401" y="403"/>
                  </a:lnTo>
                  <a:lnTo>
                    <a:pt x="399" y="403"/>
                  </a:lnTo>
                  <a:lnTo>
                    <a:pt x="399" y="403"/>
                  </a:lnTo>
                  <a:lnTo>
                    <a:pt x="399" y="403"/>
                  </a:lnTo>
                  <a:lnTo>
                    <a:pt x="399" y="403"/>
                  </a:lnTo>
                  <a:lnTo>
                    <a:pt x="398" y="403"/>
                  </a:lnTo>
                  <a:lnTo>
                    <a:pt x="398" y="403"/>
                  </a:lnTo>
                  <a:lnTo>
                    <a:pt x="398" y="403"/>
                  </a:lnTo>
                  <a:lnTo>
                    <a:pt x="396" y="403"/>
                  </a:lnTo>
                  <a:lnTo>
                    <a:pt x="396" y="403"/>
                  </a:lnTo>
                  <a:lnTo>
                    <a:pt x="396" y="403"/>
                  </a:lnTo>
                  <a:lnTo>
                    <a:pt x="396" y="403"/>
                  </a:lnTo>
                  <a:lnTo>
                    <a:pt x="394" y="403"/>
                  </a:lnTo>
                  <a:lnTo>
                    <a:pt x="394" y="403"/>
                  </a:lnTo>
                  <a:lnTo>
                    <a:pt x="394" y="403"/>
                  </a:lnTo>
                  <a:lnTo>
                    <a:pt x="392" y="403"/>
                  </a:lnTo>
                  <a:lnTo>
                    <a:pt x="392" y="403"/>
                  </a:lnTo>
                  <a:lnTo>
                    <a:pt x="392" y="403"/>
                  </a:lnTo>
                  <a:lnTo>
                    <a:pt x="390" y="403"/>
                  </a:lnTo>
                  <a:lnTo>
                    <a:pt x="390" y="403"/>
                  </a:lnTo>
                  <a:lnTo>
                    <a:pt x="390" y="403"/>
                  </a:lnTo>
                  <a:lnTo>
                    <a:pt x="389" y="403"/>
                  </a:lnTo>
                  <a:lnTo>
                    <a:pt x="389" y="403"/>
                  </a:lnTo>
                  <a:lnTo>
                    <a:pt x="389" y="403"/>
                  </a:lnTo>
                  <a:lnTo>
                    <a:pt x="387" y="403"/>
                  </a:lnTo>
                  <a:lnTo>
                    <a:pt x="387" y="403"/>
                  </a:lnTo>
                  <a:lnTo>
                    <a:pt x="387" y="403"/>
                  </a:lnTo>
                  <a:lnTo>
                    <a:pt x="385" y="403"/>
                  </a:lnTo>
                  <a:lnTo>
                    <a:pt x="385" y="403"/>
                  </a:lnTo>
                  <a:lnTo>
                    <a:pt x="385" y="403"/>
                  </a:lnTo>
                  <a:lnTo>
                    <a:pt x="385" y="403"/>
                  </a:lnTo>
                  <a:lnTo>
                    <a:pt x="383" y="403"/>
                  </a:lnTo>
                  <a:lnTo>
                    <a:pt x="383" y="403"/>
                  </a:lnTo>
                  <a:lnTo>
                    <a:pt x="383" y="403"/>
                  </a:lnTo>
                  <a:lnTo>
                    <a:pt x="383" y="403"/>
                  </a:lnTo>
                  <a:lnTo>
                    <a:pt x="381" y="403"/>
                  </a:lnTo>
                  <a:lnTo>
                    <a:pt x="381" y="403"/>
                  </a:lnTo>
                  <a:lnTo>
                    <a:pt x="381" y="403"/>
                  </a:lnTo>
                  <a:lnTo>
                    <a:pt x="381" y="401"/>
                  </a:lnTo>
                  <a:lnTo>
                    <a:pt x="380" y="401"/>
                  </a:lnTo>
                  <a:lnTo>
                    <a:pt x="380" y="401"/>
                  </a:lnTo>
                  <a:lnTo>
                    <a:pt x="380" y="401"/>
                  </a:lnTo>
                  <a:lnTo>
                    <a:pt x="380" y="401"/>
                  </a:lnTo>
                  <a:lnTo>
                    <a:pt x="378" y="401"/>
                  </a:lnTo>
                  <a:lnTo>
                    <a:pt x="378" y="401"/>
                  </a:lnTo>
                  <a:lnTo>
                    <a:pt x="378" y="401"/>
                  </a:lnTo>
                  <a:lnTo>
                    <a:pt x="378" y="401"/>
                  </a:lnTo>
                  <a:lnTo>
                    <a:pt x="376" y="401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2" y="397"/>
                  </a:lnTo>
                  <a:lnTo>
                    <a:pt x="372" y="397"/>
                  </a:lnTo>
                  <a:lnTo>
                    <a:pt x="372" y="397"/>
                  </a:lnTo>
                  <a:lnTo>
                    <a:pt x="372" y="397"/>
                  </a:lnTo>
                  <a:lnTo>
                    <a:pt x="372" y="397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7" y="395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3" y="395"/>
                  </a:lnTo>
                  <a:lnTo>
                    <a:pt x="363" y="395"/>
                  </a:lnTo>
                  <a:lnTo>
                    <a:pt x="363" y="395"/>
                  </a:lnTo>
                  <a:lnTo>
                    <a:pt x="363" y="397"/>
                  </a:lnTo>
                  <a:lnTo>
                    <a:pt x="363" y="397"/>
                  </a:lnTo>
                  <a:lnTo>
                    <a:pt x="363" y="397"/>
                  </a:lnTo>
                  <a:lnTo>
                    <a:pt x="363" y="397"/>
                  </a:lnTo>
                  <a:lnTo>
                    <a:pt x="360" y="395"/>
                  </a:lnTo>
                  <a:close/>
                  <a:moveTo>
                    <a:pt x="428" y="345"/>
                  </a:moveTo>
                  <a:lnTo>
                    <a:pt x="488" y="350"/>
                  </a:lnTo>
                  <a:lnTo>
                    <a:pt x="486" y="374"/>
                  </a:lnTo>
                  <a:lnTo>
                    <a:pt x="481" y="374"/>
                  </a:lnTo>
                  <a:lnTo>
                    <a:pt x="481" y="374"/>
                  </a:lnTo>
                  <a:lnTo>
                    <a:pt x="481" y="372"/>
                  </a:lnTo>
                  <a:lnTo>
                    <a:pt x="481" y="372"/>
                  </a:lnTo>
                  <a:lnTo>
                    <a:pt x="481" y="372"/>
                  </a:lnTo>
                  <a:lnTo>
                    <a:pt x="481" y="370"/>
                  </a:lnTo>
                  <a:lnTo>
                    <a:pt x="481" y="370"/>
                  </a:lnTo>
                  <a:lnTo>
                    <a:pt x="481" y="370"/>
                  </a:lnTo>
                  <a:lnTo>
                    <a:pt x="481" y="370"/>
                  </a:lnTo>
                  <a:lnTo>
                    <a:pt x="481" y="368"/>
                  </a:lnTo>
                  <a:lnTo>
                    <a:pt x="481" y="368"/>
                  </a:lnTo>
                  <a:lnTo>
                    <a:pt x="481" y="368"/>
                  </a:lnTo>
                  <a:lnTo>
                    <a:pt x="481" y="366"/>
                  </a:lnTo>
                  <a:lnTo>
                    <a:pt x="481" y="366"/>
                  </a:lnTo>
                  <a:lnTo>
                    <a:pt x="481" y="366"/>
                  </a:lnTo>
                  <a:lnTo>
                    <a:pt x="481" y="366"/>
                  </a:lnTo>
                  <a:lnTo>
                    <a:pt x="481" y="365"/>
                  </a:lnTo>
                  <a:lnTo>
                    <a:pt x="479" y="365"/>
                  </a:lnTo>
                  <a:lnTo>
                    <a:pt x="479" y="365"/>
                  </a:lnTo>
                  <a:lnTo>
                    <a:pt x="479" y="365"/>
                  </a:lnTo>
                  <a:lnTo>
                    <a:pt x="479" y="363"/>
                  </a:lnTo>
                  <a:lnTo>
                    <a:pt x="479" y="363"/>
                  </a:lnTo>
                  <a:lnTo>
                    <a:pt x="479" y="363"/>
                  </a:lnTo>
                  <a:lnTo>
                    <a:pt x="479" y="363"/>
                  </a:lnTo>
                  <a:lnTo>
                    <a:pt x="479" y="361"/>
                  </a:lnTo>
                  <a:lnTo>
                    <a:pt x="479" y="361"/>
                  </a:lnTo>
                  <a:lnTo>
                    <a:pt x="477" y="361"/>
                  </a:lnTo>
                  <a:lnTo>
                    <a:pt x="477" y="361"/>
                  </a:lnTo>
                  <a:lnTo>
                    <a:pt x="477" y="361"/>
                  </a:lnTo>
                  <a:lnTo>
                    <a:pt x="477" y="359"/>
                  </a:lnTo>
                  <a:lnTo>
                    <a:pt x="477" y="359"/>
                  </a:lnTo>
                  <a:lnTo>
                    <a:pt x="477" y="359"/>
                  </a:lnTo>
                  <a:lnTo>
                    <a:pt x="477" y="359"/>
                  </a:lnTo>
                  <a:lnTo>
                    <a:pt x="477" y="359"/>
                  </a:lnTo>
                  <a:lnTo>
                    <a:pt x="475" y="359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2" y="354"/>
                  </a:lnTo>
                  <a:lnTo>
                    <a:pt x="472" y="354"/>
                  </a:lnTo>
                  <a:lnTo>
                    <a:pt x="470" y="354"/>
                  </a:lnTo>
                  <a:lnTo>
                    <a:pt x="470" y="354"/>
                  </a:lnTo>
                  <a:lnTo>
                    <a:pt x="470" y="354"/>
                  </a:lnTo>
                  <a:lnTo>
                    <a:pt x="470" y="354"/>
                  </a:lnTo>
                  <a:lnTo>
                    <a:pt x="470" y="354"/>
                  </a:lnTo>
                  <a:lnTo>
                    <a:pt x="468" y="354"/>
                  </a:lnTo>
                  <a:lnTo>
                    <a:pt x="468" y="354"/>
                  </a:lnTo>
                  <a:lnTo>
                    <a:pt x="468" y="354"/>
                  </a:lnTo>
                  <a:lnTo>
                    <a:pt x="468" y="354"/>
                  </a:lnTo>
                  <a:lnTo>
                    <a:pt x="466" y="354"/>
                  </a:lnTo>
                  <a:lnTo>
                    <a:pt x="466" y="354"/>
                  </a:lnTo>
                  <a:lnTo>
                    <a:pt x="466" y="354"/>
                  </a:lnTo>
                  <a:lnTo>
                    <a:pt x="466" y="352"/>
                  </a:lnTo>
                  <a:lnTo>
                    <a:pt x="466" y="352"/>
                  </a:lnTo>
                  <a:lnTo>
                    <a:pt x="459" y="403"/>
                  </a:lnTo>
                  <a:lnTo>
                    <a:pt x="459" y="403"/>
                  </a:lnTo>
                  <a:lnTo>
                    <a:pt x="459" y="403"/>
                  </a:lnTo>
                  <a:lnTo>
                    <a:pt x="459" y="403"/>
                  </a:lnTo>
                  <a:lnTo>
                    <a:pt x="459" y="403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10"/>
                  </a:lnTo>
                  <a:lnTo>
                    <a:pt x="463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6" y="410"/>
                  </a:lnTo>
                  <a:lnTo>
                    <a:pt x="466" y="410"/>
                  </a:lnTo>
                  <a:lnTo>
                    <a:pt x="466" y="410"/>
                  </a:lnTo>
                  <a:lnTo>
                    <a:pt x="466" y="410"/>
                  </a:lnTo>
                  <a:lnTo>
                    <a:pt x="468" y="410"/>
                  </a:lnTo>
                  <a:lnTo>
                    <a:pt x="468" y="410"/>
                  </a:lnTo>
                  <a:lnTo>
                    <a:pt x="468" y="410"/>
                  </a:lnTo>
                  <a:lnTo>
                    <a:pt x="470" y="410"/>
                  </a:lnTo>
                  <a:lnTo>
                    <a:pt x="468" y="413"/>
                  </a:lnTo>
                  <a:lnTo>
                    <a:pt x="432" y="410"/>
                  </a:lnTo>
                  <a:lnTo>
                    <a:pt x="432" y="406"/>
                  </a:lnTo>
                  <a:lnTo>
                    <a:pt x="432" y="406"/>
                  </a:lnTo>
                  <a:lnTo>
                    <a:pt x="434" y="406"/>
                  </a:lnTo>
                  <a:lnTo>
                    <a:pt x="434" y="406"/>
                  </a:lnTo>
                  <a:lnTo>
                    <a:pt x="436" y="406"/>
                  </a:lnTo>
                  <a:lnTo>
                    <a:pt x="436" y="406"/>
                  </a:lnTo>
                  <a:lnTo>
                    <a:pt x="436" y="406"/>
                  </a:lnTo>
                  <a:lnTo>
                    <a:pt x="436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3"/>
                  </a:lnTo>
                  <a:lnTo>
                    <a:pt x="443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1"/>
                  </a:lnTo>
                  <a:lnTo>
                    <a:pt x="445" y="401"/>
                  </a:lnTo>
                  <a:lnTo>
                    <a:pt x="445" y="401"/>
                  </a:lnTo>
                  <a:lnTo>
                    <a:pt x="445" y="401"/>
                  </a:lnTo>
                  <a:lnTo>
                    <a:pt x="450" y="350"/>
                  </a:lnTo>
                  <a:lnTo>
                    <a:pt x="450" y="350"/>
                  </a:lnTo>
                  <a:lnTo>
                    <a:pt x="450" y="350"/>
                  </a:lnTo>
                  <a:lnTo>
                    <a:pt x="448" y="350"/>
                  </a:lnTo>
                  <a:lnTo>
                    <a:pt x="448" y="350"/>
                  </a:lnTo>
                  <a:lnTo>
                    <a:pt x="448" y="350"/>
                  </a:lnTo>
                  <a:lnTo>
                    <a:pt x="448" y="350"/>
                  </a:lnTo>
                  <a:lnTo>
                    <a:pt x="446" y="350"/>
                  </a:lnTo>
                  <a:lnTo>
                    <a:pt x="446" y="350"/>
                  </a:lnTo>
                  <a:lnTo>
                    <a:pt x="446" y="350"/>
                  </a:lnTo>
                  <a:lnTo>
                    <a:pt x="446" y="350"/>
                  </a:lnTo>
                  <a:lnTo>
                    <a:pt x="446" y="350"/>
                  </a:lnTo>
                  <a:lnTo>
                    <a:pt x="445" y="350"/>
                  </a:lnTo>
                  <a:lnTo>
                    <a:pt x="445" y="350"/>
                  </a:lnTo>
                  <a:lnTo>
                    <a:pt x="445" y="352"/>
                  </a:lnTo>
                  <a:lnTo>
                    <a:pt x="445" y="352"/>
                  </a:lnTo>
                  <a:lnTo>
                    <a:pt x="445" y="352"/>
                  </a:lnTo>
                  <a:lnTo>
                    <a:pt x="443" y="352"/>
                  </a:lnTo>
                  <a:lnTo>
                    <a:pt x="443" y="352"/>
                  </a:lnTo>
                  <a:lnTo>
                    <a:pt x="443" y="352"/>
                  </a:lnTo>
                  <a:lnTo>
                    <a:pt x="443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39" y="352"/>
                  </a:lnTo>
                  <a:lnTo>
                    <a:pt x="439" y="354"/>
                  </a:lnTo>
                  <a:lnTo>
                    <a:pt x="439" y="354"/>
                  </a:lnTo>
                  <a:lnTo>
                    <a:pt x="439" y="354"/>
                  </a:lnTo>
                  <a:lnTo>
                    <a:pt x="439" y="354"/>
                  </a:lnTo>
                  <a:lnTo>
                    <a:pt x="437" y="354"/>
                  </a:lnTo>
                  <a:lnTo>
                    <a:pt x="437" y="354"/>
                  </a:lnTo>
                  <a:lnTo>
                    <a:pt x="437" y="354"/>
                  </a:lnTo>
                  <a:lnTo>
                    <a:pt x="437" y="356"/>
                  </a:lnTo>
                  <a:lnTo>
                    <a:pt x="437" y="356"/>
                  </a:lnTo>
                  <a:lnTo>
                    <a:pt x="436" y="356"/>
                  </a:lnTo>
                  <a:lnTo>
                    <a:pt x="436" y="356"/>
                  </a:lnTo>
                  <a:lnTo>
                    <a:pt x="436" y="356"/>
                  </a:lnTo>
                  <a:lnTo>
                    <a:pt x="436" y="356"/>
                  </a:lnTo>
                  <a:lnTo>
                    <a:pt x="436" y="357"/>
                  </a:lnTo>
                  <a:lnTo>
                    <a:pt x="436" y="357"/>
                  </a:lnTo>
                  <a:lnTo>
                    <a:pt x="436" y="357"/>
                  </a:lnTo>
                  <a:lnTo>
                    <a:pt x="434" y="357"/>
                  </a:lnTo>
                  <a:lnTo>
                    <a:pt x="434" y="357"/>
                  </a:lnTo>
                  <a:lnTo>
                    <a:pt x="434" y="357"/>
                  </a:lnTo>
                  <a:lnTo>
                    <a:pt x="434" y="359"/>
                  </a:lnTo>
                  <a:lnTo>
                    <a:pt x="434" y="359"/>
                  </a:lnTo>
                  <a:lnTo>
                    <a:pt x="434" y="359"/>
                  </a:lnTo>
                  <a:lnTo>
                    <a:pt x="432" y="359"/>
                  </a:lnTo>
                  <a:lnTo>
                    <a:pt x="432" y="361"/>
                  </a:lnTo>
                  <a:lnTo>
                    <a:pt x="432" y="361"/>
                  </a:lnTo>
                  <a:lnTo>
                    <a:pt x="432" y="361"/>
                  </a:lnTo>
                  <a:lnTo>
                    <a:pt x="432" y="361"/>
                  </a:lnTo>
                  <a:lnTo>
                    <a:pt x="432" y="363"/>
                  </a:lnTo>
                  <a:lnTo>
                    <a:pt x="432" y="363"/>
                  </a:lnTo>
                  <a:lnTo>
                    <a:pt x="432" y="363"/>
                  </a:lnTo>
                  <a:lnTo>
                    <a:pt x="430" y="363"/>
                  </a:lnTo>
                  <a:lnTo>
                    <a:pt x="430" y="365"/>
                  </a:lnTo>
                  <a:lnTo>
                    <a:pt x="430" y="365"/>
                  </a:lnTo>
                  <a:lnTo>
                    <a:pt x="430" y="365"/>
                  </a:lnTo>
                  <a:lnTo>
                    <a:pt x="430" y="366"/>
                  </a:lnTo>
                  <a:lnTo>
                    <a:pt x="430" y="366"/>
                  </a:lnTo>
                  <a:lnTo>
                    <a:pt x="430" y="366"/>
                  </a:lnTo>
                  <a:lnTo>
                    <a:pt x="430" y="366"/>
                  </a:lnTo>
                  <a:lnTo>
                    <a:pt x="425" y="366"/>
                  </a:lnTo>
                  <a:lnTo>
                    <a:pt x="428" y="345"/>
                  </a:ln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2" name="í$ļíḑe">
              <a:extLst>
                <a:ext uri="{FF2B5EF4-FFF2-40B4-BE49-F238E27FC236}">
                  <a16:creationId xmlns:a16="http://schemas.microsoft.com/office/drawing/2014/main" id="{17E4DC38-D424-4E41-A942-34F27EFD40B4}"/>
                </a:ext>
              </a:extLst>
            </p:cNvPr>
            <p:cNvSpPr/>
            <p:nvPr/>
          </p:nvSpPr>
          <p:spPr bwMode="auto">
            <a:xfrm>
              <a:off x="2875760" y="4023875"/>
              <a:ext cx="249621" cy="320066"/>
            </a:xfrm>
            <a:custGeom>
              <a:avLst/>
              <a:gdLst>
                <a:gd name="T0" fmla="*/ 38 w 69"/>
                <a:gd name="T1" fmla="*/ 86 h 86"/>
                <a:gd name="T2" fmla="*/ 26 w 69"/>
                <a:gd name="T3" fmla="*/ 84 h 86"/>
                <a:gd name="T4" fmla="*/ 21 w 69"/>
                <a:gd name="T5" fmla="*/ 83 h 86"/>
                <a:gd name="T6" fmla="*/ 9 w 69"/>
                <a:gd name="T7" fmla="*/ 86 h 86"/>
                <a:gd name="T8" fmla="*/ 0 w 69"/>
                <a:gd name="T9" fmla="*/ 64 h 86"/>
                <a:gd name="T10" fmla="*/ 4 w 69"/>
                <a:gd name="T11" fmla="*/ 63 h 86"/>
                <a:gd name="T12" fmla="*/ 38 w 69"/>
                <a:gd name="T13" fmla="*/ 83 h 86"/>
                <a:gd name="T14" fmla="*/ 58 w 69"/>
                <a:gd name="T15" fmla="*/ 67 h 86"/>
                <a:gd name="T16" fmla="*/ 33 w 69"/>
                <a:gd name="T17" fmla="*/ 48 h 86"/>
                <a:gd name="T18" fmla="*/ 6 w 69"/>
                <a:gd name="T19" fmla="*/ 23 h 86"/>
                <a:gd name="T20" fmla="*/ 33 w 69"/>
                <a:gd name="T21" fmla="*/ 0 h 86"/>
                <a:gd name="T22" fmla="*/ 46 w 69"/>
                <a:gd name="T23" fmla="*/ 2 h 86"/>
                <a:gd name="T24" fmla="*/ 50 w 69"/>
                <a:gd name="T25" fmla="*/ 2 h 86"/>
                <a:gd name="T26" fmla="*/ 58 w 69"/>
                <a:gd name="T27" fmla="*/ 0 h 86"/>
                <a:gd name="T28" fmla="*/ 66 w 69"/>
                <a:gd name="T29" fmla="*/ 20 h 86"/>
                <a:gd name="T30" fmla="*/ 62 w 69"/>
                <a:gd name="T31" fmla="*/ 21 h 86"/>
                <a:gd name="T32" fmla="*/ 56 w 69"/>
                <a:gd name="T33" fmla="*/ 13 h 86"/>
                <a:gd name="T34" fmla="*/ 33 w 69"/>
                <a:gd name="T35" fmla="*/ 4 h 86"/>
                <a:gd name="T36" fmla="*/ 15 w 69"/>
                <a:gd name="T37" fmla="*/ 18 h 86"/>
                <a:gd name="T38" fmla="*/ 39 w 69"/>
                <a:gd name="T39" fmla="*/ 35 h 86"/>
                <a:gd name="T40" fmla="*/ 69 w 69"/>
                <a:gd name="T41" fmla="*/ 61 h 86"/>
                <a:gd name="T42" fmla="*/ 38 w 69"/>
                <a:gd name="T4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86">
                  <a:moveTo>
                    <a:pt x="38" y="86"/>
                  </a:moveTo>
                  <a:cubicBezTo>
                    <a:pt x="35" y="86"/>
                    <a:pt x="31" y="86"/>
                    <a:pt x="26" y="84"/>
                  </a:cubicBezTo>
                  <a:cubicBezTo>
                    <a:pt x="23" y="83"/>
                    <a:pt x="22" y="83"/>
                    <a:pt x="21" y="83"/>
                  </a:cubicBezTo>
                  <a:cubicBezTo>
                    <a:pt x="16" y="83"/>
                    <a:pt x="12" y="85"/>
                    <a:pt x="9" y="8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7" y="67"/>
                    <a:pt x="20" y="83"/>
                    <a:pt x="38" y="83"/>
                  </a:cubicBezTo>
                  <a:cubicBezTo>
                    <a:pt x="52" y="83"/>
                    <a:pt x="58" y="74"/>
                    <a:pt x="58" y="67"/>
                  </a:cubicBezTo>
                  <a:cubicBezTo>
                    <a:pt x="58" y="58"/>
                    <a:pt x="50" y="54"/>
                    <a:pt x="33" y="48"/>
                  </a:cubicBezTo>
                  <a:cubicBezTo>
                    <a:pt x="24" y="45"/>
                    <a:pt x="6" y="39"/>
                    <a:pt x="6" y="23"/>
                  </a:cubicBezTo>
                  <a:cubicBezTo>
                    <a:pt x="6" y="12"/>
                    <a:pt x="14" y="0"/>
                    <a:pt x="33" y="0"/>
                  </a:cubicBezTo>
                  <a:cubicBezTo>
                    <a:pt x="36" y="0"/>
                    <a:pt x="37" y="0"/>
                    <a:pt x="46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1" y="2"/>
                    <a:pt x="54" y="2"/>
                    <a:pt x="58" y="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1" y="19"/>
                    <a:pt x="59" y="16"/>
                    <a:pt x="56" y="13"/>
                  </a:cubicBezTo>
                  <a:cubicBezTo>
                    <a:pt x="50" y="7"/>
                    <a:pt x="41" y="4"/>
                    <a:pt x="33" y="4"/>
                  </a:cubicBezTo>
                  <a:cubicBezTo>
                    <a:pt x="23" y="4"/>
                    <a:pt x="15" y="9"/>
                    <a:pt x="15" y="18"/>
                  </a:cubicBezTo>
                  <a:cubicBezTo>
                    <a:pt x="15" y="26"/>
                    <a:pt x="23" y="30"/>
                    <a:pt x="39" y="35"/>
                  </a:cubicBezTo>
                  <a:cubicBezTo>
                    <a:pt x="57" y="41"/>
                    <a:pt x="69" y="47"/>
                    <a:pt x="69" y="61"/>
                  </a:cubicBezTo>
                  <a:cubicBezTo>
                    <a:pt x="69" y="74"/>
                    <a:pt x="57" y="86"/>
                    <a:pt x="38" y="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3" name="îṧľiḓé">
              <a:extLst>
                <a:ext uri="{FF2B5EF4-FFF2-40B4-BE49-F238E27FC236}">
                  <a16:creationId xmlns:a16="http://schemas.microsoft.com/office/drawing/2014/main" id="{E883D70C-EC2F-4CFA-86D5-59B8F291ADBE}"/>
                </a:ext>
              </a:extLst>
            </p:cNvPr>
            <p:cNvSpPr/>
            <p:nvPr/>
          </p:nvSpPr>
          <p:spPr bwMode="auto">
            <a:xfrm>
              <a:off x="3168261" y="4023875"/>
              <a:ext cx="307815" cy="320066"/>
            </a:xfrm>
            <a:custGeom>
              <a:avLst/>
              <a:gdLst>
                <a:gd name="T0" fmla="*/ 42 w 85"/>
                <a:gd name="T1" fmla="*/ 86 h 86"/>
                <a:gd name="T2" fmla="*/ 0 w 85"/>
                <a:gd name="T3" fmla="*/ 43 h 86"/>
                <a:gd name="T4" fmla="*/ 42 w 85"/>
                <a:gd name="T5" fmla="*/ 0 h 86"/>
                <a:gd name="T6" fmla="*/ 85 w 85"/>
                <a:gd name="T7" fmla="*/ 43 h 86"/>
                <a:gd name="T8" fmla="*/ 42 w 85"/>
                <a:gd name="T9" fmla="*/ 86 h 86"/>
                <a:gd name="T10" fmla="*/ 42 w 85"/>
                <a:gd name="T11" fmla="*/ 4 h 86"/>
                <a:gd name="T12" fmla="*/ 17 w 85"/>
                <a:gd name="T13" fmla="*/ 43 h 86"/>
                <a:gd name="T14" fmla="*/ 42 w 85"/>
                <a:gd name="T15" fmla="*/ 83 h 86"/>
                <a:gd name="T16" fmla="*/ 60 w 85"/>
                <a:gd name="T17" fmla="*/ 73 h 86"/>
                <a:gd name="T18" fmla="*/ 68 w 85"/>
                <a:gd name="T19" fmla="*/ 42 h 86"/>
                <a:gd name="T20" fmla="*/ 42 w 85"/>
                <a:gd name="T21" fmla="*/ 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cubicBezTo>
                    <a:pt x="25" y="86"/>
                    <a:pt x="0" y="73"/>
                    <a:pt x="0" y="43"/>
                  </a:cubicBezTo>
                  <a:cubicBezTo>
                    <a:pt x="0" y="13"/>
                    <a:pt x="25" y="0"/>
                    <a:pt x="42" y="0"/>
                  </a:cubicBezTo>
                  <a:cubicBezTo>
                    <a:pt x="59" y="0"/>
                    <a:pt x="85" y="13"/>
                    <a:pt x="85" y="43"/>
                  </a:cubicBezTo>
                  <a:cubicBezTo>
                    <a:pt x="85" y="73"/>
                    <a:pt x="59" y="86"/>
                    <a:pt x="42" y="86"/>
                  </a:cubicBezTo>
                  <a:close/>
                  <a:moveTo>
                    <a:pt x="42" y="4"/>
                  </a:moveTo>
                  <a:cubicBezTo>
                    <a:pt x="30" y="4"/>
                    <a:pt x="17" y="17"/>
                    <a:pt x="17" y="43"/>
                  </a:cubicBezTo>
                  <a:cubicBezTo>
                    <a:pt x="17" y="66"/>
                    <a:pt x="27" y="83"/>
                    <a:pt x="42" y="83"/>
                  </a:cubicBezTo>
                  <a:cubicBezTo>
                    <a:pt x="51" y="83"/>
                    <a:pt x="57" y="76"/>
                    <a:pt x="60" y="73"/>
                  </a:cubicBezTo>
                  <a:cubicBezTo>
                    <a:pt x="65" y="66"/>
                    <a:pt x="68" y="53"/>
                    <a:pt x="68" y="42"/>
                  </a:cubicBezTo>
                  <a:cubicBezTo>
                    <a:pt x="68" y="22"/>
                    <a:pt x="58" y="4"/>
                    <a:pt x="42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4" name="íšľíḓè">
              <a:extLst>
                <a:ext uri="{FF2B5EF4-FFF2-40B4-BE49-F238E27FC236}">
                  <a16:creationId xmlns:a16="http://schemas.microsoft.com/office/drawing/2014/main" id="{8F3853F9-3A7D-4E06-965E-7A7ED06C915F}"/>
                </a:ext>
              </a:extLst>
            </p:cNvPr>
            <p:cNvSpPr/>
            <p:nvPr/>
          </p:nvSpPr>
          <p:spPr bwMode="auto">
            <a:xfrm>
              <a:off x="3515892" y="4030001"/>
              <a:ext cx="330786" cy="313940"/>
            </a:xfrm>
            <a:custGeom>
              <a:avLst/>
              <a:gdLst>
                <a:gd name="T0" fmla="*/ 91 w 91"/>
                <a:gd name="T1" fmla="*/ 4 h 84"/>
                <a:gd name="T2" fmla="*/ 87 w 91"/>
                <a:gd name="T3" fmla="*/ 4 h 84"/>
                <a:gd name="T4" fmla="*/ 78 w 91"/>
                <a:gd name="T5" fmla="*/ 13 h 84"/>
                <a:gd name="T6" fmla="*/ 78 w 91"/>
                <a:gd name="T7" fmla="*/ 57 h 84"/>
                <a:gd name="T8" fmla="*/ 46 w 91"/>
                <a:gd name="T9" fmla="*/ 84 h 84"/>
                <a:gd name="T10" fmla="*/ 13 w 91"/>
                <a:gd name="T11" fmla="*/ 56 h 84"/>
                <a:gd name="T12" fmla="*/ 13 w 91"/>
                <a:gd name="T13" fmla="*/ 12 h 84"/>
                <a:gd name="T14" fmla="*/ 4 w 91"/>
                <a:gd name="T15" fmla="*/ 4 h 84"/>
                <a:gd name="T16" fmla="*/ 0 w 91"/>
                <a:gd name="T17" fmla="*/ 4 h 84"/>
                <a:gd name="T18" fmla="*/ 0 w 91"/>
                <a:gd name="T19" fmla="*/ 0 h 84"/>
                <a:gd name="T20" fmla="*/ 42 w 91"/>
                <a:gd name="T21" fmla="*/ 0 h 84"/>
                <a:gd name="T22" fmla="*/ 42 w 91"/>
                <a:gd name="T23" fmla="*/ 4 h 84"/>
                <a:gd name="T24" fmla="*/ 38 w 91"/>
                <a:gd name="T25" fmla="*/ 4 h 84"/>
                <a:gd name="T26" fmla="*/ 28 w 91"/>
                <a:gd name="T27" fmla="*/ 12 h 84"/>
                <a:gd name="T28" fmla="*/ 28 w 91"/>
                <a:gd name="T29" fmla="*/ 54 h 84"/>
                <a:gd name="T30" fmla="*/ 51 w 91"/>
                <a:gd name="T31" fmla="*/ 80 h 84"/>
                <a:gd name="T32" fmla="*/ 73 w 91"/>
                <a:gd name="T33" fmla="*/ 58 h 84"/>
                <a:gd name="T34" fmla="*/ 73 w 91"/>
                <a:gd name="T35" fmla="*/ 13 h 84"/>
                <a:gd name="T36" fmla="*/ 64 w 91"/>
                <a:gd name="T37" fmla="*/ 4 h 84"/>
                <a:gd name="T38" fmla="*/ 61 w 91"/>
                <a:gd name="T39" fmla="*/ 4 h 84"/>
                <a:gd name="T40" fmla="*/ 61 w 91"/>
                <a:gd name="T41" fmla="*/ 0 h 84"/>
                <a:gd name="T42" fmla="*/ 91 w 91"/>
                <a:gd name="T43" fmla="*/ 0 h 84"/>
                <a:gd name="T44" fmla="*/ 91 w 91"/>
                <a:gd name="T45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84">
                  <a:moveTo>
                    <a:pt x="91" y="4"/>
                  </a:moveTo>
                  <a:cubicBezTo>
                    <a:pt x="87" y="4"/>
                    <a:pt x="87" y="4"/>
                    <a:pt x="87" y="4"/>
                  </a:cubicBezTo>
                  <a:cubicBezTo>
                    <a:pt x="80" y="4"/>
                    <a:pt x="78" y="7"/>
                    <a:pt x="78" y="13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70"/>
                    <a:pt x="70" y="84"/>
                    <a:pt x="46" y="84"/>
                  </a:cubicBezTo>
                  <a:cubicBezTo>
                    <a:pt x="30" y="84"/>
                    <a:pt x="13" y="77"/>
                    <a:pt x="13" y="56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7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8" y="6"/>
                    <a:pt x="28" y="12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71"/>
                    <a:pt x="39" y="80"/>
                    <a:pt x="51" y="80"/>
                  </a:cubicBezTo>
                  <a:cubicBezTo>
                    <a:pt x="64" y="80"/>
                    <a:pt x="73" y="70"/>
                    <a:pt x="73" y="58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8"/>
                    <a:pt x="70" y="4"/>
                    <a:pt x="64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1" y="0"/>
                    <a:pt x="91" y="0"/>
                    <a:pt x="91" y="0"/>
                  </a:cubicBezTo>
                  <a:lnTo>
                    <a:pt x="91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5" name="iṧļîďe">
              <a:extLst>
                <a:ext uri="{FF2B5EF4-FFF2-40B4-BE49-F238E27FC236}">
                  <a16:creationId xmlns:a16="http://schemas.microsoft.com/office/drawing/2014/main" id="{C8642E90-A089-43BC-924C-B7D5EF90068A}"/>
                </a:ext>
              </a:extLst>
            </p:cNvPr>
            <p:cNvSpPr/>
            <p:nvPr/>
          </p:nvSpPr>
          <p:spPr bwMode="auto">
            <a:xfrm>
              <a:off x="3886495" y="4030001"/>
              <a:ext cx="336912" cy="306283"/>
            </a:xfrm>
            <a:custGeom>
              <a:avLst/>
              <a:gdLst>
                <a:gd name="T0" fmla="*/ 89 w 93"/>
                <a:gd name="T1" fmla="*/ 23 h 82"/>
                <a:gd name="T2" fmla="*/ 62 w 93"/>
                <a:gd name="T3" fmla="*/ 4 h 82"/>
                <a:gd name="T4" fmla="*/ 54 w 93"/>
                <a:gd name="T5" fmla="*/ 12 h 82"/>
                <a:gd name="T6" fmla="*/ 54 w 93"/>
                <a:gd name="T7" fmla="*/ 69 h 82"/>
                <a:gd name="T8" fmla="*/ 63 w 93"/>
                <a:gd name="T9" fmla="*/ 78 h 82"/>
                <a:gd name="T10" fmla="*/ 70 w 93"/>
                <a:gd name="T11" fmla="*/ 78 h 82"/>
                <a:gd name="T12" fmla="*/ 70 w 93"/>
                <a:gd name="T13" fmla="*/ 82 h 82"/>
                <a:gd name="T14" fmla="*/ 22 w 93"/>
                <a:gd name="T15" fmla="*/ 82 h 82"/>
                <a:gd name="T16" fmla="*/ 22 w 93"/>
                <a:gd name="T17" fmla="*/ 78 h 82"/>
                <a:gd name="T18" fmla="*/ 29 w 93"/>
                <a:gd name="T19" fmla="*/ 78 h 82"/>
                <a:gd name="T20" fmla="*/ 38 w 93"/>
                <a:gd name="T21" fmla="*/ 69 h 82"/>
                <a:gd name="T22" fmla="*/ 38 w 93"/>
                <a:gd name="T23" fmla="*/ 12 h 82"/>
                <a:gd name="T24" fmla="*/ 29 w 93"/>
                <a:gd name="T25" fmla="*/ 4 h 82"/>
                <a:gd name="T26" fmla="*/ 3 w 93"/>
                <a:gd name="T27" fmla="*/ 23 h 82"/>
                <a:gd name="T28" fmla="*/ 0 w 93"/>
                <a:gd name="T29" fmla="*/ 21 h 82"/>
                <a:gd name="T30" fmla="*/ 9 w 93"/>
                <a:gd name="T31" fmla="*/ 0 h 82"/>
                <a:gd name="T32" fmla="*/ 83 w 93"/>
                <a:gd name="T33" fmla="*/ 0 h 82"/>
                <a:gd name="T34" fmla="*/ 93 w 93"/>
                <a:gd name="T35" fmla="*/ 21 h 82"/>
                <a:gd name="T36" fmla="*/ 89 w 93"/>
                <a:gd name="T37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3" h="82">
                  <a:moveTo>
                    <a:pt x="89" y="23"/>
                  </a:moveTo>
                  <a:cubicBezTo>
                    <a:pt x="81" y="10"/>
                    <a:pt x="74" y="4"/>
                    <a:pt x="62" y="4"/>
                  </a:cubicBezTo>
                  <a:cubicBezTo>
                    <a:pt x="55" y="4"/>
                    <a:pt x="54" y="6"/>
                    <a:pt x="54" y="12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54" y="75"/>
                    <a:pt x="57" y="78"/>
                    <a:pt x="63" y="78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6" y="78"/>
                    <a:pt x="38" y="74"/>
                    <a:pt x="38" y="69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6"/>
                    <a:pt x="36" y="4"/>
                    <a:pt x="29" y="4"/>
                  </a:cubicBezTo>
                  <a:cubicBezTo>
                    <a:pt x="15" y="4"/>
                    <a:pt x="8" y="15"/>
                    <a:pt x="3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93" y="21"/>
                    <a:pt x="93" y="21"/>
                    <a:pt x="93" y="21"/>
                  </a:cubicBezTo>
                  <a:lnTo>
                    <a:pt x="89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6" name="íšļíḍè">
              <a:extLst>
                <a:ext uri="{FF2B5EF4-FFF2-40B4-BE49-F238E27FC236}">
                  <a16:creationId xmlns:a16="http://schemas.microsoft.com/office/drawing/2014/main" id="{FE63690F-88E9-4294-8DBE-EBD432D398DB}"/>
                </a:ext>
              </a:extLst>
            </p:cNvPr>
            <p:cNvSpPr/>
            <p:nvPr/>
          </p:nvSpPr>
          <p:spPr bwMode="auto">
            <a:xfrm>
              <a:off x="4263223" y="4030001"/>
              <a:ext cx="350694" cy="306283"/>
            </a:xfrm>
            <a:custGeom>
              <a:avLst/>
              <a:gdLst>
                <a:gd name="T0" fmla="*/ 55 w 97"/>
                <a:gd name="T1" fmla="*/ 82 h 82"/>
                <a:gd name="T2" fmla="*/ 55 w 97"/>
                <a:gd name="T3" fmla="*/ 78 h 82"/>
                <a:gd name="T4" fmla="*/ 59 w 97"/>
                <a:gd name="T5" fmla="*/ 78 h 82"/>
                <a:gd name="T6" fmla="*/ 69 w 97"/>
                <a:gd name="T7" fmla="*/ 71 h 82"/>
                <a:gd name="T8" fmla="*/ 69 w 97"/>
                <a:gd name="T9" fmla="*/ 43 h 82"/>
                <a:gd name="T10" fmla="*/ 28 w 97"/>
                <a:gd name="T11" fmla="*/ 43 h 82"/>
                <a:gd name="T12" fmla="*/ 28 w 97"/>
                <a:gd name="T13" fmla="*/ 71 h 82"/>
                <a:gd name="T14" fmla="*/ 38 w 97"/>
                <a:gd name="T15" fmla="*/ 78 h 82"/>
                <a:gd name="T16" fmla="*/ 42 w 97"/>
                <a:gd name="T17" fmla="*/ 78 h 82"/>
                <a:gd name="T18" fmla="*/ 42 w 97"/>
                <a:gd name="T19" fmla="*/ 82 h 82"/>
                <a:gd name="T20" fmla="*/ 0 w 97"/>
                <a:gd name="T21" fmla="*/ 82 h 82"/>
                <a:gd name="T22" fmla="*/ 0 w 97"/>
                <a:gd name="T23" fmla="*/ 78 h 82"/>
                <a:gd name="T24" fmla="*/ 4 w 97"/>
                <a:gd name="T25" fmla="*/ 78 h 82"/>
                <a:gd name="T26" fmla="*/ 13 w 97"/>
                <a:gd name="T27" fmla="*/ 71 h 82"/>
                <a:gd name="T28" fmla="*/ 13 w 97"/>
                <a:gd name="T29" fmla="*/ 12 h 82"/>
                <a:gd name="T30" fmla="*/ 4 w 97"/>
                <a:gd name="T31" fmla="*/ 4 h 82"/>
                <a:gd name="T32" fmla="*/ 0 w 97"/>
                <a:gd name="T33" fmla="*/ 4 h 82"/>
                <a:gd name="T34" fmla="*/ 0 w 97"/>
                <a:gd name="T35" fmla="*/ 0 h 82"/>
                <a:gd name="T36" fmla="*/ 42 w 97"/>
                <a:gd name="T37" fmla="*/ 0 h 82"/>
                <a:gd name="T38" fmla="*/ 42 w 97"/>
                <a:gd name="T39" fmla="*/ 4 h 82"/>
                <a:gd name="T40" fmla="*/ 38 w 97"/>
                <a:gd name="T41" fmla="*/ 4 h 82"/>
                <a:gd name="T42" fmla="*/ 28 w 97"/>
                <a:gd name="T43" fmla="*/ 12 h 82"/>
                <a:gd name="T44" fmla="*/ 28 w 97"/>
                <a:gd name="T45" fmla="*/ 39 h 82"/>
                <a:gd name="T46" fmla="*/ 69 w 97"/>
                <a:gd name="T47" fmla="*/ 39 h 82"/>
                <a:gd name="T48" fmla="*/ 69 w 97"/>
                <a:gd name="T49" fmla="*/ 12 h 82"/>
                <a:gd name="T50" fmla="*/ 59 w 97"/>
                <a:gd name="T51" fmla="*/ 4 h 82"/>
                <a:gd name="T52" fmla="*/ 55 w 97"/>
                <a:gd name="T53" fmla="*/ 4 h 82"/>
                <a:gd name="T54" fmla="*/ 55 w 97"/>
                <a:gd name="T55" fmla="*/ 0 h 82"/>
                <a:gd name="T56" fmla="*/ 97 w 97"/>
                <a:gd name="T57" fmla="*/ 0 h 82"/>
                <a:gd name="T58" fmla="*/ 97 w 97"/>
                <a:gd name="T59" fmla="*/ 4 h 82"/>
                <a:gd name="T60" fmla="*/ 93 w 97"/>
                <a:gd name="T61" fmla="*/ 4 h 82"/>
                <a:gd name="T62" fmla="*/ 84 w 97"/>
                <a:gd name="T63" fmla="*/ 12 h 82"/>
                <a:gd name="T64" fmla="*/ 84 w 97"/>
                <a:gd name="T65" fmla="*/ 71 h 82"/>
                <a:gd name="T66" fmla="*/ 93 w 97"/>
                <a:gd name="T67" fmla="*/ 78 h 82"/>
                <a:gd name="T68" fmla="*/ 97 w 97"/>
                <a:gd name="T69" fmla="*/ 78 h 82"/>
                <a:gd name="T70" fmla="*/ 97 w 97"/>
                <a:gd name="T71" fmla="*/ 82 h 82"/>
                <a:gd name="T72" fmla="*/ 55 w 97"/>
                <a:gd name="T7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82">
                  <a:moveTo>
                    <a:pt x="55" y="82"/>
                  </a:moveTo>
                  <a:cubicBezTo>
                    <a:pt x="55" y="78"/>
                    <a:pt x="55" y="78"/>
                    <a:pt x="55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6" y="78"/>
                    <a:pt x="69" y="76"/>
                    <a:pt x="69" y="71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28" y="76"/>
                    <a:pt x="31" y="78"/>
                    <a:pt x="38" y="78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3" y="76"/>
                    <a:pt x="13" y="7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6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0" y="4"/>
                    <a:pt x="28" y="7"/>
                    <a:pt x="28" y="12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6"/>
                    <a:pt x="66" y="4"/>
                    <a:pt x="59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5" y="4"/>
                    <a:pt x="84" y="7"/>
                    <a:pt x="84" y="12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4" y="76"/>
                    <a:pt x="86" y="78"/>
                    <a:pt x="93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7" y="82"/>
                    <a:pt x="97" y="82"/>
                    <a:pt x="97" y="82"/>
                  </a:cubicBezTo>
                  <a:lnTo>
                    <a:pt x="55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7" name="išlídè">
              <a:extLst>
                <a:ext uri="{FF2B5EF4-FFF2-40B4-BE49-F238E27FC236}">
                  <a16:creationId xmlns:a16="http://schemas.microsoft.com/office/drawing/2014/main" id="{5869FB4A-7AF8-4EAA-BD4A-F4A0E0941E3E}"/>
                </a:ext>
              </a:extLst>
            </p:cNvPr>
            <p:cNvSpPr/>
            <p:nvPr/>
          </p:nvSpPr>
          <p:spPr bwMode="auto">
            <a:xfrm>
              <a:off x="4647609" y="4030001"/>
              <a:ext cx="437985" cy="313940"/>
            </a:xfrm>
            <a:custGeom>
              <a:avLst/>
              <a:gdLst>
                <a:gd name="T0" fmla="*/ 119 w 121"/>
                <a:gd name="T1" fmla="*/ 4 h 84"/>
                <a:gd name="T2" fmla="*/ 107 w 121"/>
                <a:gd name="T3" fmla="*/ 13 h 84"/>
                <a:gd name="T4" fmla="*/ 85 w 121"/>
                <a:gd name="T5" fmla="*/ 84 h 84"/>
                <a:gd name="T6" fmla="*/ 82 w 121"/>
                <a:gd name="T7" fmla="*/ 84 h 84"/>
                <a:gd name="T8" fmla="*/ 59 w 121"/>
                <a:gd name="T9" fmla="*/ 17 h 84"/>
                <a:gd name="T10" fmla="*/ 39 w 121"/>
                <a:gd name="T11" fmla="*/ 84 h 84"/>
                <a:gd name="T12" fmla="*/ 36 w 121"/>
                <a:gd name="T13" fmla="*/ 84 h 84"/>
                <a:gd name="T14" fmla="*/ 13 w 121"/>
                <a:gd name="T15" fmla="*/ 12 h 84"/>
                <a:gd name="T16" fmla="*/ 0 w 121"/>
                <a:gd name="T17" fmla="*/ 4 h 84"/>
                <a:gd name="T18" fmla="*/ 0 w 121"/>
                <a:gd name="T19" fmla="*/ 0 h 84"/>
                <a:gd name="T20" fmla="*/ 39 w 121"/>
                <a:gd name="T21" fmla="*/ 0 h 84"/>
                <a:gd name="T22" fmla="*/ 39 w 121"/>
                <a:gd name="T23" fmla="*/ 4 h 84"/>
                <a:gd name="T24" fmla="*/ 35 w 121"/>
                <a:gd name="T25" fmla="*/ 4 h 84"/>
                <a:gd name="T26" fmla="*/ 28 w 121"/>
                <a:gd name="T27" fmla="*/ 9 h 84"/>
                <a:gd name="T28" fmla="*/ 29 w 121"/>
                <a:gd name="T29" fmla="*/ 15 h 84"/>
                <a:gd name="T30" fmla="*/ 43 w 121"/>
                <a:gd name="T31" fmla="*/ 57 h 84"/>
                <a:gd name="T32" fmla="*/ 57 w 121"/>
                <a:gd name="T33" fmla="*/ 10 h 84"/>
                <a:gd name="T34" fmla="*/ 47 w 121"/>
                <a:gd name="T35" fmla="*/ 4 h 84"/>
                <a:gd name="T36" fmla="*/ 43 w 121"/>
                <a:gd name="T37" fmla="*/ 4 h 84"/>
                <a:gd name="T38" fmla="*/ 43 w 121"/>
                <a:gd name="T39" fmla="*/ 0 h 84"/>
                <a:gd name="T40" fmla="*/ 84 w 121"/>
                <a:gd name="T41" fmla="*/ 0 h 84"/>
                <a:gd name="T42" fmla="*/ 84 w 121"/>
                <a:gd name="T43" fmla="*/ 4 h 84"/>
                <a:gd name="T44" fmla="*/ 80 w 121"/>
                <a:gd name="T45" fmla="*/ 4 h 84"/>
                <a:gd name="T46" fmla="*/ 74 w 121"/>
                <a:gd name="T47" fmla="*/ 8 h 84"/>
                <a:gd name="T48" fmla="*/ 75 w 121"/>
                <a:gd name="T49" fmla="*/ 14 h 84"/>
                <a:gd name="T50" fmla="*/ 89 w 121"/>
                <a:gd name="T51" fmla="*/ 57 h 84"/>
                <a:gd name="T52" fmla="*/ 102 w 121"/>
                <a:gd name="T53" fmla="*/ 13 h 84"/>
                <a:gd name="T54" fmla="*/ 103 w 121"/>
                <a:gd name="T55" fmla="*/ 8 h 84"/>
                <a:gd name="T56" fmla="*/ 95 w 121"/>
                <a:gd name="T57" fmla="*/ 4 h 84"/>
                <a:gd name="T58" fmla="*/ 91 w 121"/>
                <a:gd name="T59" fmla="*/ 4 h 84"/>
                <a:gd name="T60" fmla="*/ 91 w 121"/>
                <a:gd name="T61" fmla="*/ 0 h 84"/>
                <a:gd name="T62" fmla="*/ 121 w 121"/>
                <a:gd name="T63" fmla="*/ 0 h 84"/>
                <a:gd name="T64" fmla="*/ 121 w 121"/>
                <a:gd name="T65" fmla="*/ 4 h 84"/>
                <a:gd name="T66" fmla="*/ 119 w 121"/>
                <a:gd name="T67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1" h="84">
                  <a:moveTo>
                    <a:pt x="119" y="4"/>
                  </a:moveTo>
                  <a:cubicBezTo>
                    <a:pt x="113" y="4"/>
                    <a:pt x="108" y="8"/>
                    <a:pt x="107" y="13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2" y="84"/>
                    <a:pt x="82" y="84"/>
                    <a:pt x="82" y="8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0" y="5"/>
                    <a:pt x="8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0" y="4"/>
                    <a:pt x="28" y="6"/>
                    <a:pt x="28" y="9"/>
                  </a:cubicBezTo>
                  <a:cubicBezTo>
                    <a:pt x="28" y="11"/>
                    <a:pt x="28" y="12"/>
                    <a:pt x="29" y="15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5" y="6"/>
                    <a:pt x="53" y="4"/>
                    <a:pt x="47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7" y="4"/>
                    <a:pt x="74" y="5"/>
                    <a:pt x="74" y="8"/>
                  </a:cubicBezTo>
                  <a:cubicBezTo>
                    <a:pt x="74" y="10"/>
                    <a:pt x="74" y="12"/>
                    <a:pt x="75" y="14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03" y="12"/>
                    <a:pt x="103" y="9"/>
                    <a:pt x="103" y="8"/>
                  </a:cubicBezTo>
                  <a:cubicBezTo>
                    <a:pt x="103" y="5"/>
                    <a:pt x="101" y="4"/>
                    <a:pt x="95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4"/>
                    <a:pt x="121" y="4"/>
                    <a:pt x="121" y="4"/>
                  </a:cubicBezTo>
                  <a:lnTo>
                    <a:pt x="119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8" name="íṣlíḋè">
              <a:extLst>
                <a:ext uri="{FF2B5EF4-FFF2-40B4-BE49-F238E27FC236}">
                  <a16:creationId xmlns:a16="http://schemas.microsoft.com/office/drawing/2014/main" id="{A6A3B15C-AEC8-45A7-A26D-CD291CD95E31}"/>
                </a:ext>
              </a:extLst>
            </p:cNvPr>
            <p:cNvSpPr/>
            <p:nvPr/>
          </p:nvSpPr>
          <p:spPr bwMode="auto">
            <a:xfrm>
              <a:off x="5117753" y="4030001"/>
              <a:ext cx="297095" cy="306283"/>
            </a:xfrm>
            <a:custGeom>
              <a:avLst/>
              <a:gdLst>
                <a:gd name="T0" fmla="*/ 0 w 82"/>
                <a:gd name="T1" fmla="*/ 0 h 82"/>
                <a:gd name="T2" fmla="*/ 71 w 82"/>
                <a:gd name="T3" fmla="*/ 0 h 82"/>
                <a:gd name="T4" fmla="*/ 79 w 82"/>
                <a:gd name="T5" fmla="*/ 19 h 82"/>
                <a:gd name="T6" fmla="*/ 76 w 82"/>
                <a:gd name="T7" fmla="*/ 20 h 82"/>
                <a:gd name="T8" fmla="*/ 43 w 82"/>
                <a:gd name="T9" fmla="*/ 4 h 82"/>
                <a:gd name="T10" fmla="*/ 39 w 82"/>
                <a:gd name="T11" fmla="*/ 4 h 82"/>
                <a:gd name="T12" fmla="*/ 29 w 82"/>
                <a:gd name="T13" fmla="*/ 12 h 82"/>
                <a:gd name="T14" fmla="*/ 29 w 82"/>
                <a:gd name="T15" fmla="*/ 38 h 82"/>
                <a:gd name="T16" fmla="*/ 41 w 82"/>
                <a:gd name="T17" fmla="*/ 38 h 82"/>
                <a:gd name="T18" fmla="*/ 57 w 82"/>
                <a:gd name="T19" fmla="*/ 27 h 82"/>
                <a:gd name="T20" fmla="*/ 57 w 82"/>
                <a:gd name="T21" fmla="*/ 25 h 82"/>
                <a:gd name="T22" fmla="*/ 61 w 82"/>
                <a:gd name="T23" fmla="*/ 25 h 82"/>
                <a:gd name="T24" fmla="*/ 61 w 82"/>
                <a:gd name="T25" fmla="*/ 57 h 82"/>
                <a:gd name="T26" fmla="*/ 57 w 82"/>
                <a:gd name="T27" fmla="*/ 57 h 82"/>
                <a:gd name="T28" fmla="*/ 57 w 82"/>
                <a:gd name="T29" fmla="*/ 54 h 82"/>
                <a:gd name="T30" fmla="*/ 42 w 82"/>
                <a:gd name="T31" fmla="*/ 42 h 82"/>
                <a:gd name="T32" fmla="*/ 29 w 82"/>
                <a:gd name="T33" fmla="*/ 42 h 82"/>
                <a:gd name="T34" fmla="*/ 29 w 82"/>
                <a:gd name="T35" fmla="*/ 71 h 82"/>
                <a:gd name="T36" fmla="*/ 39 w 82"/>
                <a:gd name="T37" fmla="*/ 78 h 82"/>
                <a:gd name="T38" fmla="*/ 46 w 82"/>
                <a:gd name="T39" fmla="*/ 78 h 82"/>
                <a:gd name="T40" fmla="*/ 79 w 82"/>
                <a:gd name="T41" fmla="*/ 61 h 82"/>
                <a:gd name="T42" fmla="*/ 82 w 82"/>
                <a:gd name="T43" fmla="*/ 63 h 82"/>
                <a:gd name="T44" fmla="*/ 73 w 82"/>
                <a:gd name="T45" fmla="*/ 82 h 82"/>
                <a:gd name="T46" fmla="*/ 0 w 82"/>
                <a:gd name="T47" fmla="*/ 82 h 82"/>
                <a:gd name="T48" fmla="*/ 0 w 82"/>
                <a:gd name="T49" fmla="*/ 78 h 82"/>
                <a:gd name="T50" fmla="*/ 5 w 82"/>
                <a:gd name="T51" fmla="*/ 78 h 82"/>
                <a:gd name="T52" fmla="*/ 14 w 82"/>
                <a:gd name="T53" fmla="*/ 71 h 82"/>
                <a:gd name="T54" fmla="*/ 14 w 82"/>
                <a:gd name="T55" fmla="*/ 12 h 82"/>
                <a:gd name="T56" fmla="*/ 5 w 82"/>
                <a:gd name="T57" fmla="*/ 4 h 82"/>
                <a:gd name="T58" fmla="*/ 0 w 82"/>
                <a:gd name="T59" fmla="*/ 4 h 82"/>
                <a:gd name="T60" fmla="*/ 0 w 82"/>
                <a:gd name="T6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2" h="82">
                  <a:moveTo>
                    <a:pt x="0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66" y="9"/>
                    <a:pt x="60" y="4"/>
                    <a:pt x="43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8" y="38"/>
                    <a:pt x="57" y="36"/>
                    <a:pt x="57" y="27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49"/>
                    <a:pt x="52" y="42"/>
                    <a:pt x="42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9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63" y="78"/>
                    <a:pt x="75" y="65"/>
                    <a:pt x="79" y="61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11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6"/>
                    <a:pt x="11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9" name="ï$ḻíḓé">
              <a:extLst>
                <a:ext uri="{FF2B5EF4-FFF2-40B4-BE49-F238E27FC236}">
                  <a16:creationId xmlns:a16="http://schemas.microsoft.com/office/drawing/2014/main" id="{8AC74EC8-A6BF-4D46-AB34-DAD3E23B6017}"/>
                </a:ext>
              </a:extLst>
            </p:cNvPr>
            <p:cNvSpPr/>
            <p:nvPr/>
          </p:nvSpPr>
          <p:spPr bwMode="auto">
            <a:xfrm>
              <a:off x="5433225" y="4023875"/>
              <a:ext cx="249621" cy="320066"/>
            </a:xfrm>
            <a:custGeom>
              <a:avLst/>
              <a:gdLst>
                <a:gd name="T0" fmla="*/ 38 w 69"/>
                <a:gd name="T1" fmla="*/ 86 h 86"/>
                <a:gd name="T2" fmla="*/ 26 w 69"/>
                <a:gd name="T3" fmla="*/ 84 h 86"/>
                <a:gd name="T4" fmla="*/ 21 w 69"/>
                <a:gd name="T5" fmla="*/ 83 h 86"/>
                <a:gd name="T6" fmla="*/ 9 w 69"/>
                <a:gd name="T7" fmla="*/ 86 h 86"/>
                <a:gd name="T8" fmla="*/ 0 w 69"/>
                <a:gd name="T9" fmla="*/ 64 h 86"/>
                <a:gd name="T10" fmla="*/ 4 w 69"/>
                <a:gd name="T11" fmla="*/ 63 h 86"/>
                <a:gd name="T12" fmla="*/ 38 w 69"/>
                <a:gd name="T13" fmla="*/ 83 h 86"/>
                <a:gd name="T14" fmla="*/ 58 w 69"/>
                <a:gd name="T15" fmla="*/ 67 h 86"/>
                <a:gd name="T16" fmla="*/ 33 w 69"/>
                <a:gd name="T17" fmla="*/ 48 h 86"/>
                <a:gd name="T18" fmla="*/ 6 w 69"/>
                <a:gd name="T19" fmla="*/ 23 h 86"/>
                <a:gd name="T20" fmla="*/ 33 w 69"/>
                <a:gd name="T21" fmla="*/ 0 h 86"/>
                <a:gd name="T22" fmla="*/ 46 w 69"/>
                <a:gd name="T23" fmla="*/ 2 h 86"/>
                <a:gd name="T24" fmla="*/ 50 w 69"/>
                <a:gd name="T25" fmla="*/ 2 h 86"/>
                <a:gd name="T26" fmla="*/ 58 w 69"/>
                <a:gd name="T27" fmla="*/ 0 h 86"/>
                <a:gd name="T28" fmla="*/ 66 w 69"/>
                <a:gd name="T29" fmla="*/ 20 h 86"/>
                <a:gd name="T30" fmla="*/ 62 w 69"/>
                <a:gd name="T31" fmla="*/ 21 h 86"/>
                <a:gd name="T32" fmla="*/ 56 w 69"/>
                <a:gd name="T33" fmla="*/ 13 h 86"/>
                <a:gd name="T34" fmla="*/ 33 w 69"/>
                <a:gd name="T35" fmla="*/ 4 h 86"/>
                <a:gd name="T36" fmla="*/ 15 w 69"/>
                <a:gd name="T37" fmla="*/ 18 h 86"/>
                <a:gd name="T38" fmla="*/ 39 w 69"/>
                <a:gd name="T39" fmla="*/ 35 h 86"/>
                <a:gd name="T40" fmla="*/ 69 w 69"/>
                <a:gd name="T41" fmla="*/ 61 h 86"/>
                <a:gd name="T42" fmla="*/ 38 w 69"/>
                <a:gd name="T4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86">
                  <a:moveTo>
                    <a:pt x="38" y="86"/>
                  </a:moveTo>
                  <a:cubicBezTo>
                    <a:pt x="35" y="86"/>
                    <a:pt x="31" y="86"/>
                    <a:pt x="26" y="84"/>
                  </a:cubicBezTo>
                  <a:cubicBezTo>
                    <a:pt x="22" y="83"/>
                    <a:pt x="22" y="83"/>
                    <a:pt x="21" y="83"/>
                  </a:cubicBezTo>
                  <a:cubicBezTo>
                    <a:pt x="16" y="83"/>
                    <a:pt x="12" y="85"/>
                    <a:pt x="9" y="8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7" y="67"/>
                    <a:pt x="20" y="83"/>
                    <a:pt x="38" y="83"/>
                  </a:cubicBezTo>
                  <a:cubicBezTo>
                    <a:pt x="52" y="83"/>
                    <a:pt x="58" y="74"/>
                    <a:pt x="58" y="67"/>
                  </a:cubicBezTo>
                  <a:cubicBezTo>
                    <a:pt x="58" y="58"/>
                    <a:pt x="49" y="54"/>
                    <a:pt x="33" y="48"/>
                  </a:cubicBezTo>
                  <a:cubicBezTo>
                    <a:pt x="24" y="45"/>
                    <a:pt x="6" y="39"/>
                    <a:pt x="6" y="23"/>
                  </a:cubicBezTo>
                  <a:cubicBezTo>
                    <a:pt x="6" y="12"/>
                    <a:pt x="14" y="0"/>
                    <a:pt x="33" y="0"/>
                  </a:cubicBezTo>
                  <a:cubicBezTo>
                    <a:pt x="36" y="0"/>
                    <a:pt x="37" y="0"/>
                    <a:pt x="46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1" y="2"/>
                    <a:pt x="54" y="2"/>
                    <a:pt x="58" y="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1" y="19"/>
                    <a:pt x="59" y="16"/>
                    <a:pt x="56" y="13"/>
                  </a:cubicBezTo>
                  <a:cubicBezTo>
                    <a:pt x="50" y="7"/>
                    <a:pt x="41" y="4"/>
                    <a:pt x="33" y="4"/>
                  </a:cubicBezTo>
                  <a:cubicBezTo>
                    <a:pt x="22" y="4"/>
                    <a:pt x="15" y="9"/>
                    <a:pt x="15" y="18"/>
                  </a:cubicBezTo>
                  <a:cubicBezTo>
                    <a:pt x="15" y="26"/>
                    <a:pt x="23" y="30"/>
                    <a:pt x="39" y="35"/>
                  </a:cubicBezTo>
                  <a:cubicBezTo>
                    <a:pt x="57" y="41"/>
                    <a:pt x="69" y="47"/>
                    <a:pt x="69" y="61"/>
                  </a:cubicBezTo>
                  <a:cubicBezTo>
                    <a:pt x="69" y="74"/>
                    <a:pt x="57" y="86"/>
                    <a:pt x="38" y="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0" name="iSļîḑê">
              <a:extLst>
                <a:ext uri="{FF2B5EF4-FFF2-40B4-BE49-F238E27FC236}">
                  <a16:creationId xmlns:a16="http://schemas.microsoft.com/office/drawing/2014/main" id="{E20678EE-F211-4548-99D3-A55531CF4A91}"/>
                </a:ext>
              </a:extLst>
            </p:cNvPr>
            <p:cNvSpPr/>
            <p:nvPr/>
          </p:nvSpPr>
          <p:spPr bwMode="auto">
            <a:xfrm>
              <a:off x="5722663" y="4030001"/>
              <a:ext cx="336912" cy="306283"/>
            </a:xfrm>
            <a:custGeom>
              <a:avLst/>
              <a:gdLst>
                <a:gd name="T0" fmla="*/ 90 w 93"/>
                <a:gd name="T1" fmla="*/ 23 h 82"/>
                <a:gd name="T2" fmla="*/ 63 w 93"/>
                <a:gd name="T3" fmla="*/ 4 h 82"/>
                <a:gd name="T4" fmla="*/ 55 w 93"/>
                <a:gd name="T5" fmla="*/ 12 h 82"/>
                <a:gd name="T6" fmla="*/ 55 w 93"/>
                <a:gd name="T7" fmla="*/ 69 h 82"/>
                <a:gd name="T8" fmla="*/ 64 w 93"/>
                <a:gd name="T9" fmla="*/ 78 h 82"/>
                <a:gd name="T10" fmla="*/ 71 w 93"/>
                <a:gd name="T11" fmla="*/ 78 h 82"/>
                <a:gd name="T12" fmla="*/ 71 w 93"/>
                <a:gd name="T13" fmla="*/ 82 h 82"/>
                <a:gd name="T14" fmla="*/ 23 w 93"/>
                <a:gd name="T15" fmla="*/ 82 h 82"/>
                <a:gd name="T16" fmla="*/ 23 w 93"/>
                <a:gd name="T17" fmla="*/ 78 h 82"/>
                <a:gd name="T18" fmla="*/ 30 w 93"/>
                <a:gd name="T19" fmla="*/ 78 h 82"/>
                <a:gd name="T20" fmla="*/ 39 w 93"/>
                <a:gd name="T21" fmla="*/ 69 h 82"/>
                <a:gd name="T22" fmla="*/ 39 w 93"/>
                <a:gd name="T23" fmla="*/ 12 h 82"/>
                <a:gd name="T24" fmla="*/ 30 w 93"/>
                <a:gd name="T25" fmla="*/ 4 h 82"/>
                <a:gd name="T26" fmla="*/ 4 w 93"/>
                <a:gd name="T27" fmla="*/ 23 h 82"/>
                <a:gd name="T28" fmla="*/ 0 w 93"/>
                <a:gd name="T29" fmla="*/ 21 h 82"/>
                <a:gd name="T30" fmla="*/ 10 w 93"/>
                <a:gd name="T31" fmla="*/ 0 h 82"/>
                <a:gd name="T32" fmla="*/ 84 w 93"/>
                <a:gd name="T33" fmla="*/ 0 h 82"/>
                <a:gd name="T34" fmla="*/ 93 w 93"/>
                <a:gd name="T35" fmla="*/ 21 h 82"/>
                <a:gd name="T36" fmla="*/ 90 w 93"/>
                <a:gd name="T37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3" h="82">
                  <a:moveTo>
                    <a:pt x="90" y="23"/>
                  </a:moveTo>
                  <a:cubicBezTo>
                    <a:pt x="82" y="10"/>
                    <a:pt x="75" y="4"/>
                    <a:pt x="63" y="4"/>
                  </a:cubicBezTo>
                  <a:cubicBezTo>
                    <a:pt x="56" y="4"/>
                    <a:pt x="55" y="6"/>
                    <a:pt x="55" y="12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5" y="75"/>
                    <a:pt x="57" y="78"/>
                    <a:pt x="64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1" y="82"/>
                    <a:pt x="71" y="82"/>
                    <a:pt x="71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39" y="74"/>
                    <a:pt x="39" y="6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6"/>
                    <a:pt x="37" y="4"/>
                    <a:pt x="30" y="4"/>
                  </a:cubicBezTo>
                  <a:cubicBezTo>
                    <a:pt x="16" y="4"/>
                    <a:pt x="9" y="15"/>
                    <a:pt x="4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93" y="21"/>
                    <a:pt x="93" y="21"/>
                    <a:pt x="93" y="21"/>
                  </a:cubicBezTo>
                  <a:lnTo>
                    <a:pt x="90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1" name="iṣľíďé">
              <a:extLst>
                <a:ext uri="{FF2B5EF4-FFF2-40B4-BE49-F238E27FC236}">
                  <a16:creationId xmlns:a16="http://schemas.microsoft.com/office/drawing/2014/main" id="{D6E4D599-5A96-4070-88B4-3B9D0C55DB93}"/>
                </a:ext>
              </a:extLst>
            </p:cNvPr>
            <p:cNvSpPr/>
            <p:nvPr/>
          </p:nvSpPr>
          <p:spPr bwMode="auto">
            <a:xfrm>
              <a:off x="6263253" y="4030001"/>
              <a:ext cx="333849" cy="313940"/>
            </a:xfrm>
            <a:custGeom>
              <a:avLst/>
              <a:gdLst>
                <a:gd name="T0" fmla="*/ 92 w 92"/>
                <a:gd name="T1" fmla="*/ 4 h 84"/>
                <a:gd name="T2" fmla="*/ 87 w 92"/>
                <a:gd name="T3" fmla="*/ 4 h 84"/>
                <a:gd name="T4" fmla="*/ 78 w 92"/>
                <a:gd name="T5" fmla="*/ 13 h 84"/>
                <a:gd name="T6" fmla="*/ 78 w 92"/>
                <a:gd name="T7" fmla="*/ 57 h 84"/>
                <a:gd name="T8" fmla="*/ 46 w 92"/>
                <a:gd name="T9" fmla="*/ 84 h 84"/>
                <a:gd name="T10" fmla="*/ 14 w 92"/>
                <a:gd name="T11" fmla="*/ 56 h 84"/>
                <a:gd name="T12" fmla="*/ 14 w 92"/>
                <a:gd name="T13" fmla="*/ 12 h 84"/>
                <a:gd name="T14" fmla="*/ 5 w 92"/>
                <a:gd name="T15" fmla="*/ 4 h 84"/>
                <a:gd name="T16" fmla="*/ 0 w 92"/>
                <a:gd name="T17" fmla="*/ 4 h 84"/>
                <a:gd name="T18" fmla="*/ 0 w 92"/>
                <a:gd name="T19" fmla="*/ 0 h 84"/>
                <a:gd name="T20" fmla="*/ 43 w 92"/>
                <a:gd name="T21" fmla="*/ 0 h 84"/>
                <a:gd name="T22" fmla="*/ 43 w 92"/>
                <a:gd name="T23" fmla="*/ 4 h 84"/>
                <a:gd name="T24" fmla="*/ 38 w 92"/>
                <a:gd name="T25" fmla="*/ 4 h 84"/>
                <a:gd name="T26" fmla="*/ 29 w 92"/>
                <a:gd name="T27" fmla="*/ 12 h 84"/>
                <a:gd name="T28" fmla="*/ 29 w 92"/>
                <a:gd name="T29" fmla="*/ 54 h 84"/>
                <a:gd name="T30" fmla="*/ 52 w 92"/>
                <a:gd name="T31" fmla="*/ 80 h 84"/>
                <a:gd name="T32" fmla="*/ 74 w 92"/>
                <a:gd name="T33" fmla="*/ 58 h 84"/>
                <a:gd name="T34" fmla="*/ 74 w 92"/>
                <a:gd name="T35" fmla="*/ 13 h 84"/>
                <a:gd name="T36" fmla="*/ 64 w 92"/>
                <a:gd name="T37" fmla="*/ 4 h 84"/>
                <a:gd name="T38" fmla="*/ 61 w 92"/>
                <a:gd name="T39" fmla="*/ 4 h 84"/>
                <a:gd name="T40" fmla="*/ 61 w 92"/>
                <a:gd name="T41" fmla="*/ 0 h 84"/>
                <a:gd name="T42" fmla="*/ 92 w 92"/>
                <a:gd name="T43" fmla="*/ 0 h 84"/>
                <a:gd name="T44" fmla="*/ 92 w 92"/>
                <a:gd name="T45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84">
                  <a:moveTo>
                    <a:pt x="92" y="4"/>
                  </a:moveTo>
                  <a:cubicBezTo>
                    <a:pt x="87" y="4"/>
                    <a:pt x="87" y="4"/>
                    <a:pt x="87" y="4"/>
                  </a:cubicBezTo>
                  <a:cubicBezTo>
                    <a:pt x="81" y="4"/>
                    <a:pt x="78" y="7"/>
                    <a:pt x="78" y="13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70"/>
                    <a:pt x="71" y="84"/>
                    <a:pt x="46" y="84"/>
                  </a:cubicBezTo>
                  <a:cubicBezTo>
                    <a:pt x="30" y="84"/>
                    <a:pt x="14" y="77"/>
                    <a:pt x="14" y="56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2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9" y="6"/>
                    <a:pt x="29" y="12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71"/>
                    <a:pt x="39" y="80"/>
                    <a:pt x="52" y="80"/>
                  </a:cubicBezTo>
                  <a:cubicBezTo>
                    <a:pt x="65" y="80"/>
                    <a:pt x="74" y="70"/>
                    <a:pt x="74" y="58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8"/>
                    <a:pt x="71" y="4"/>
                    <a:pt x="64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2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2" name="îśľïďê">
              <a:extLst>
                <a:ext uri="{FF2B5EF4-FFF2-40B4-BE49-F238E27FC236}">
                  <a16:creationId xmlns:a16="http://schemas.microsoft.com/office/drawing/2014/main" id="{4F372FA2-77EF-46AB-B4DF-C231A4616D1C}"/>
                </a:ext>
              </a:extLst>
            </p:cNvPr>
            <p:cNvSpPr/>
            <p:nvPr/>
          </p:nvSpPr>
          <p:spPr bwMode="auto">
            <a:xfrm>
              <a:off x="6621604" y="4030001"/>
              <a:ext cx="330786" cy="306283"/>
            </a:xfrm>
            <a:custGeom>
              <a:avLst/>
              <a:gdLst>
                <a:gd name="T0" fmla="*/ 76 w 91"/>
                <a:gd name="T1" fmla="*/ 82 h 82"/>
                <a:gd name="T2" fmla="*/ 18 w 91"/>
                <a:gd name="T3" fmla="*/ 13 h 82"/>
                <a:gd name="T4" fmla="*/ 18 w 91"/>
                <a:gd name="T5" fmla="*/ 69 h 82"/>
                <a:gd name="T6" fmla="*/ 28 w 91"/>
                <a:gd name="T7" fmla="*/ 78 h 82"/>
                <a:gd name="T8" fmla="*/ 32 w 91"/>
                <a:gd name="T9" fmla="*/ 78 h 82"/>
                <a:gd name="T10" fmla="*/ 32 w 91"/>
                <a:gd name="T11" fmla="*/ 82 h 82"/>
                <a:gd name="T12" fmla="*/ 1 w 91"/>
                <a:gd name="T13" fmla="*/ 82 h 82"/>
                <a:gd name="T14" fmla="*/ 1 w 91"/>
                <a:gd name="T15" fmla="*/ 78 h 82"/>
                <a:gd name="T16" fmla="*/ 4 w 91"/>
                <a:gd name="T17" fmla="*/ 78 h 82"/>
                <a:gd name="T18" fmla="*/ 14 w 91"/>
                <a:gd name="T19" fmla="*/ 69 h 82"/>
                <a:gd name="T20" fmla="*/ 14 w 91"/>
                <a:gd name="T21" fmla="*/ 12 h 82"/>
                <a:gd name="T22" fmla="*/ 2 w 91"/>
                <a:gd name="T23" fmla="*/ 4 h 82"/>
                <a:gd name="T24" fmla="*/ 0 w 91"/>
                <a:gd name="T25" fmla="*/ 4 h 82"/>
                <a:gd name="T26" fmla="*/ 0 w 91"/>
                <a:gd name="T27" fmla="*/ 0 h 82"/>
                <a:gd name="T28" fmla="*/ 27 w 91"/>
                <a:gd name="T29" fmla="*/ 0 h 82"/>
                <a:gd name="T30" fmla="*/ 75 w 91"/>
                <a:gd name="T31" fmla="*/ 58 h 82"/>
                <a:gd name="T32" fmla="*/ 75 w 91"/>
                <a:gd name="T33" fmla="*/ 14 h 82"/>
                <a:gd name="T34" fmla="*/ 63 w 91"/>
                <a:gd name="T35" fmla="*/ 4 h 82"/>
                <a:gd name="T36" fmla="*/ 63 w 91"/>
                <a:gd name="T37" fmla="*/ 0 h 82"/>
                <a:gd name="T38" fmla="*/ 91 w 91"/>
                <a:gd name="T39" fmla="*/ 0 h 82"/>
                <a:gd name="T40" fmla="*/ 91 w 91"/>
                <a:gd name="T41" fmla="*/ 4 h 82"/>
                <a:gd name="T42" fmla="*/ 79 w 91"/>
                <a:gd name="T43" fmla="*/ 14 h 82"/>
                <a:gd name="T44" fmla="*/ 79 w 91"/>
                <a:gd name="T45" fmla="*/ 82 h 82"/>
                <a:gd name="T46" fmla="*/ 76 w 91"/>
                <a:gd name="T4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1" h="82">
                  <a:moveTo>
                    <a:pt x="76" y="82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4"/>
                    <a:pt x="21" y="78"/>
                    <a:pt x="28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4" y="75"/>
                    <a:pt x="14" y="69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4"/>
                    <a:pt x="6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4"/>
                    <a:pt x="68" y="4"/>
                    <a:pt x="63" y="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88" y="4"/>
                    <a:pt x="79" y="4"/>
                    <a:pt x="79" y="14"/>
                  </a:cubicBezTo>
                  <a:cubicBezTo>
                    <a:pt x="79" y="82"/>
                    <a:pt x="79" y="82"/>
                    <a:pt x="79" y="82"/>
                  </a:cubicBezTo>
                  <a:lnTo>
                    <a:pt x="76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3" name="iṧḷiďe">
              <a:extLst>
                <a:ext uri="{FF2B5EF4-FFF2-40B4-BE49-F238E27FC236}">
                  <a16:creationId xmlns:a16="http://schemas.microsoft.com/office/drawing/2014/main" id="{DADBE896-B15B-49F5-A43D-90019A5B626A}"/>
                </a:ext>
              </a:extLst>
            </p:cNvPr>
            <p:cNvSpPr/>
            <p:nvPr/>
          </p:nvSpPr>
          <p:spPr bwMode="auto">
            <a:xfrm>
              <a:off x="6976893" y="4030001"/>
              <a:ext cx="156204" cy="306283"/>
            </a:xfrm>
            <a:custGeom>
              <a:avLst/>
              <a:gdLst>
                <a:gd name="T0" fmla="*/ 0 w 43"/>
                <a:gd name="T1" fmla="*/ 82 h 82"/>
                <a:gd name="T2" fmla="*/ 0 w 43"/>
                <a:gd name="T3" fmla="*/ 78 h 82"/>
                <a:gd name="T4" fmla="*/ 5 w 43"/>
                <a:gd name="T5" fmla="*/ 78 h 82"/>
                <a:gd name="T6" fmla="*/ 14 w 43"/>
                <a:gd name="T7" fmla="*/ 71 h 82"/>
                <a:gd name="T8" fmla="*/ 14 w 43"/>
                <a:gd name="T9" fmla="*/ 12 h 82"/>
                <a:gd name="T10" fmla="*/ 5 w 43"/>
                <a:gd name="T11" fmla="*/ 4 h 82"/>
                <a:gd name="T12" fmla="*/ 0 w 43"/>
                <a:gd name="T13" fmla="*/ 4 h 82"/>
                <a:gd name="T14" fmla="*/ 0 w 43"/>
                <a:gd name="T15" fmla="*/ 0 h 82"/>
                <a:gd name="T16" fmla="*/ 43 w 43"/>
                <a:gd name="T17" fmla="*/ 0 h 82"/>
                <a:gd name="T18" fmla="*/ 43 w 43"/>
                <a:gd name="T19" fmla="*/ 4 h 82"/>
                <a:gd name="T20" fmla="*/ 39 w 43"/>
                <a:gd name="T21" fmla="*/ 4 h 82"/>
                <a:gd name="T22" fmla="*/ 29 w 43"/>
                <a:gd name="T23" fmla="*/ 12 h 82"/>
                <a:gd name="T24" fmla="*/ 29 w 43"/>
                <a:gd name="T25" fmla="*/ 71 h 82"/>
                <a:gd name="T26" fmla="*/ 39 w 43"/>
                <a:gd name="T27" fmla="*/ 78 h 82"/>
                <a:gd name="T28" fmla="*/ 43 w 43"/>
                <a:gd name="T29" fmla="*/ 78 h 82"/>
                <a:gd name="T30" fmla="*/ 43 w 43"/>
                <a:gd name="T31" fmla="*/ 82 h 82"/>
                <a:gd name="T32" fmla="*/ 0 w 43"/>
                <a:gd name="T3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82">
                  <a:moveTo>
                    <a:pt x="0" y="82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12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2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9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3" y="82"/>
                    <a:pt x="43" y="82"/>
                    <a:pt x="43" y="82"/>
                  </a:cubicBezTo>
                  <a:lnTo>
                    <a:pt x="0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4" name="iṧļiďé">
              <a:extLst>
                <a:ext uri="{FF2B5EF4-FFF2-40B4-BE49-F238E27FC236}">
                  <a16:creationId xmlns:a16="http://schemas.microsoft.com/office/drawing/2014/main" id="{83DF2E24-2F3C-491E-8606-FE7F60F59F2C}"/>
                </a:ext>
              </a:extLst>
            </p:cNvPr>
            <p:cNvSpPr/>
            <p:nvPr/>
          </p:nvSpPr>
          <p:spPr bwMode="auto">
            <a:xfrm>
              <a:off x="7162194" y="4030001"/>
              <a:ext cx="321597" cy="313940"/>
            </a:xfrm>
            <a:custGeom>
              <a:avLst/>
              <a:gdLst>
                <a:gd name="T0" fmla="*/ 86 w 89"/>
                <a:gd name="T1" fmla="*/ 4 h 84"/>
                <a:gd name="T2" fmla="*/ 74 w 89"/>
                <a:gd name="T3" fmla="*/ 14 h 84"/>
                <a:gd name="T4" fmla="*/ 45 w 89"/>
                <a:gd name="T5" fmla="*/ 84 h 84"/>
                <a:gd name="T6" fmla="*/ 42 w 89"/>
                <a:gd name="T7" fmla="*/ 84 h 84"/>
                <a:gd name="T8" fmla="*/ 14 w 89"/>
                <a:gd name="T9" fmla="*/ 13 h 84"/>
                <a:gd name="T10" fmla="*/ 2 w 89"/>
                <a:gd name="T11" fmla="*/ 4 h 84"/>
                <a:gd name="T12" fmla="*/ 0 w 89"/>
                <a:gd name="T13" fmla="*/ 4 h 84"/>
                <a:gd name="T14" fmla="*/ 0 w 89"/>
                <a:gd name="T15" fmla="*/ 0 h 84"/>
                <a:gd name="T16" fmla="*/ 40 w 89"/>
                <a:gd name="T17" fmla="*/ 0 h 84"/>
                <a:gd name="T18" fmla="*/ 40 w 89"/>
                <a:gd name="T19" fmla="*/ 4 h 84"/>
                <a:gd name="T20" fmla="*/ 35 w 89"/>
                <a:gd name="T21" fmla="*/ 4 h 84"/>
                <a:gd name="T22" fmla="*/ 29 w 89"/>
                <a:gd name="T23" fmla="*/ 9 h 84"/>
                <a:gd name="T24" fmla="*/ 30 w 89"/>
                <a:gd name="T25" fmla="*/ 13 h 84"/>
                <a:gd name="T26" fmla="*/ 49 w 89"/>
                <a:gd name="T27" fmla="*/ 63 h 84"/>
                <a:gd name="T28" fmla="*/ 70 w 89"/>
                <a:gd name="T29" fmla="*/ 14 h 84"/>
                <a:gd name="T30" fmla="*/ 71 w 89"/>
                <a:gd name="T31" fmla="*/ 8 h 84"/>
                <a:gd name="T32" fmla="*/ 65 w 89"/>
                <a:gd name="T33" fmla="*/ 4 h 84"/>
                <a:gd name="T34" fmla="*/ 59 w 89"/>
                <a:gd name="T35" fmla="*/ 4 h 84"/>
                <a:gd name="T36" fmla="*/ 59 w 89"/>
                <a:gd name="T37" fmla="*/ 0 h 84"/>
                <a:gd name="T38" fmla="*/ 89 w 89"/>
                <a:gd name="T39" fmla="*/ 0 h 84"/>
                <a:gd name="T40" fmla="*/ 89 w 89"/>
                <a:gd name="T41" fmla="*/ 4 h 84"/>
                <a:gd name="T42" fmla="*/ 86 w 89"/>
                <a:gd name="T43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" h="84">
                  <a:moveTo>
                    <a:pt x="86" y="4"/>
                  </a:moveTo>
                  <a:cubicBezTo>
                    <a:pt x="80" y="4"/>
                    <a:pt x="76" y="8"/>
                    <a:pt x="74" y="14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2" y="8"/>
                    <a:pt x="8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0" y="4"/>
                    <a:pt x="29" y="6"/>
                    <a:pt x="29" y="9"/>
                  </a:cubicBezTo>
                  <a:cubicBezTo>
                    <a:pt x="29" y="10"/>
                    <a:pt x="29" y="12"/>
                    <a:pt x="30" y="13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11"/>
                    <a:pt x="71" y="9"/>
                    <a:pt x="71" y="8"/>
                  </a:cubicBezTo>
                  <a:cubicBezTo>
                    <a:pt x="71" y="6"/>
                    <a:pt x="68" y="4"/>
                    <a:pt x="65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4"/>
                    <a:pt x="89" y="4"/>
                    <a:pt x="89" y="4"/>
                  </a:cubicBezTo>
                  <a:lnTo>
                    <a:pt x="86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5" name="í$1ïḋè">
              <a:extLst>
                <a:ext uri="{FF2B5EF4-FFF2-40B4-BE49-F238E27FC236}">
                  <a16:creationId xmlns:a16="http://schemas.microsoft.com/office/drawing/2014/main" id="{1017E11A-4132-4D62-9F3B-A1288D0599A9}"/>
                </a:ext>
              </a:extLst>
            </p:cNvPr>
            <p:cNvSpPr/>
            <p:nvPr/>
          </p:nvSpPr>
          <p:spPr bwMode="auto">
            <a:xfrm>
              <a:off x="7517483" y="4030001"/>
              <a:ext cx="292501" cy="306283"/>
            </a:xfrm>
            <a:custGeom>
              <a:avLst/>
              <a:gdLst>
                <a:gd name="T0" fmla="*/ 0 w 81"/>
                <a:gd name="T1" fmla="*/ 0 h 82"/>
                <a:gd name="T2" fmla="*/ 70 w 81"/>
                <a:gd name="T3" fmla="*/ 0 h 82"/>
                <a:gd name="T4" fmla="*/ 79 w 81"/>
                <a:gd name="T5" fmla="*/ 19 h 82"/>
                <a:gd name="T6" fmla="*/ 76 w 81"/>
                <a:gd name="T7" fmla="*/ 20 h 82"/>
                <a:gd name="T8" fmla="*/ 43 w 81"/>
                <a:gd name="T9" fmla="*/ 4 h 82"/>
                <a:gd name="T10" fmla="*/ 38 w 81"/>
                <a:gd name="T11" fmla="*/ 4 h 82"/>
                <a:gd name="T12" fmla="*/ 29 w 81"/>
                <a:gd name="T13" fmla="*/ 12 h 82"/>
                <a:gd name="T14" fmla="*/ 29 w 81"/>
                <a:gd name="T15" fmla="*/ 38 h 82"/>
                <a:gd name="T16" fmla="*/ 41 w 81"/>
                <a:gd name="T17" fmla="*/ 38 h 82"/>
                <a:gd name="T18" fmla="*/ 56 w 81"/>
                <a:gd name="T19" fmla="*/ 27 h 82"/>
                <a:gd name="T20" fmla="*/ 56 w 81"/>
                <a:gd name="T21" fmla="*/ 25 h 82"/>
                <a:gd name="T22" fmla="*/ 61 w 81"/>
                <a:gd name="T23" fmla="*/ 25 h 82"/>
                <a:gd name="T24" fmla="*/ 61 w 81"/>
                <a:gd name="T25" fmla="*/ 57 h 82"/>
                <a:gd name="T26" fmla="*/ 56 w 81"/>
                <a:gd name="T27" fmla="*/ 57 h 82"/>
                <a:gd name="T28" fmla="*/ 56 w 81"/>
                <a:gd name="T29" fmla="*/ 54 h 82"/>
                <a:gd name="T30" fmla="*/ 42 w 81"/>
                <a:gd name="T31" fmla="*/ 42 h 82"/>
                <a:gd name="T32" fmla="*/ 29 w 81"/>
                <a:gd name="T33" fmla="*/ 42 h 82"/>
                <a:gd name="T34" fmla="*/ 29 w 81"/>
                <a:gd name="T35" fmla="*/ 71 h 82"/>
                <a:gd name="T36" fmla="*/ 38 w 81"/>
                <a:gd name="T37" fmla="*/ 78 h 82"/>
                <a:gd name="T38" fmla="*/ 45 w 81"/>
                <a:gd name="T39" fmla="*/ 78 h 82"/>
                <a:gd name="T40" fmla="*/ 78 w 81"/>
                <a:gd name="T41" fmla="*/ 61 h 82"/>
                <a:gd name="T42" fmla="*/ 81 w 81"/>
                <a:gd name="T43" fmla="*/ 63 h 82"/>
                <a:gd name="T44" fmla="*/ 73 w 81"/>
                <a:gd name="T45" fmla="*/ 82 h 82"/>
                <a:gd name="T46" fmla="*/ 0 w 81"/>
                <a:gd name="T47" fmla="*/ 82 h 82"/>
                <a:gd name="T48" fmla="*/ 0 w 81"/>
                <a:gd name="T49" fmla="*/ 78 h 82"/>
                <a:gd name="T50" fmla="*/ 4 w 81"/>
                <a:gd name="T51" fmla="*/ 78 h 82"/>
                <a:gd name="T52" fmla="*/ 14 w 81"/>
                <a:gd name="T53" fmla="*/ 71 h 82"/>
                <a:gd name="T54" fmla="*/ 14 w 81"/>
                <a:gd name="T55" fmla="*/ 12 h 82"/>
                <a:gd name="T56" fmla="*/ 4 w 81"/>
                <a:gd name="T57" fmla="*/ 4 h 82"/>
                <a:gd name="T58" fmla="*/ 0 w 81"/>
                <a:gd name="T59" fmla="*/ 4 h 82"/>
                <a:gd name="T60" fmla="*/ 0 w 81"/>
                <a:gd name="T6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1" h="82">
                  <a:moveTo>
                    <a:pt x="0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65" y="9"/>
                    <a:pt x="59" y="4"/>
                    <a:pt x="43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8" y="38"/>
                    <a:pt x="56" y="36"/>
                    <a:pt x="56" y="27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6" y="49"/>
                    <a:pt x="52" y="42"/>
                    <a:pt x="42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8" y="78"/>
                  </a:cubicBezTo>
                  <a:cubicBezTo>
                    <a:pt x="45" y="78"/>
                    <a:pt x="45" y="78"/>
                    <a:pt x="45" y="78"/>
                  </a:cubicBezTo>
                  <a:cubicBezTo>
                    <a:pt x="63" y="78"/>
                    <a:pt x="74" y="65"/>
                    <a:pt x="78" y="61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6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6" name="ïṩlíḍè">
              <a:extLst>
                <a:ext uri="{FF2B5EF4-FFF2-40B4-BE49-F238E27FC236}">
                  <a16:creationId xmlns:a16="http://schemas.microsoft.com/office/drawing/2014/main" id="{3A77AA22-27D1-4547-8B33-C3E53A89AE69}"/>
                </a:ext>
              </a:extLst>
            </p:cNvPr>
            <p:cNvSpPr/>
            <p:nvPr/>
          </p:nvSpPr>
          <p:spPr bwMode="auto">
            <a:xfrm>
              <a:off x="7843674" y="4030001"/>
              <a:ext cx="326192" cy="306283"/>
            </a:xfrm>
            <a:custGeom>
              <a:avLst/>
              <a:gdLst>
                <a:gd name="T0" fmla="*/ 64 w 90"/>
                <a:gd name="T1" fmla="*/ 82 h 82"/>
                <a:gd name="T2" fmla="*/ 40 w 90"/>
                <a:gd name="T3" fmla="*/ 42 h 82"/>
                <a:gd name="T4" fmla="*/ 29 w 90"/>
                <a:gd name="T5" fmla="*/ 42 h 82"/>
                <a:gd name="T6" fmla="*/ 29 w 90"/>
                <a:gd name="T7" fmla="*/ 71 h 82"/>
                <a:gd name="T8" fmla="*/ 38 w 90"/>
                <a:gd name="T9" fmla="*/ 78 h 82"/>
                <a:gd name="T10" fmla="*/ 42 w 90"/>
                <a:gd name="T11" fmla="*/ 78 h 82"/>
                <a:gd name="T12" fmla="*/ 42 w 90"/>
                <a:gd name="T13" fmla="*/ 82 h 82"/>
                <a:gd name="T14" fmla="*/ 0 w 90"/>
                <a:gd name="T15" fmla="*/ 82 h 82"/>
                <a:gd name="T16" fmla="*/ 0 w 90"/>
                <a:gd name="T17" fmla="*/ 78 h 82"/>
                <a:gd name="T18" fmla="*/ 4 w 90"/>
                <a:gd name="T19" fmla="*/ 78 h 82"/>
                <a:gd name="T20" fmla="*/ 14 w 90"/>
                <a:gd name="T21" fmla="*/ 71 h 82"/>
                <a:gd name="T22" fmla="*/ 14 w 90"/>
                <a:gd name="T23" fmla="*/ 12 h 82"/>
                <a:gd name="T24" fmla="*/ 4 w 90"/>
                <a:gd name="T25" fmla="*/ 4 h 82"/>
                <a:gd name="T26" fmla="*/ 0 w 90"/>
                <a:gd name="T27" fmla="*/ 4 h 82"/>
                <a:gd name="T28" fmla="*/ 0 w 90"/>
                <a:gd name="T29" fmla="*/ 0 h 82"/>
                <a:gd name="T30" fmla="*/ 52 w 90"/>
                <a:gd name="T31" fmla="*/ 0 h 82"/>
                <a:gd name="T32" fmla="*/ 83 w 90"/>
                <a:gd name="T33" fmla="*/ 20 h 82"/>
                <a:gd name="T34" fmla="*/ 75 w 90"/>
                <a:gd name="T35" fmla="*/ 35 h 82"/>
                <a:gd name="T36" fmla="*/ 57 w 90"/>
                <a:gd name="T37" fmla="*/ 42 h 82"/>
                <a:gd name="T38" fmla="*/ 73 w 90"/>
                <a:gd name="T39" fmla="*/ 68 h 82"/>
                <a:gd name="T40" fmla="*/ 88 w 90"/>
                <a:gd name="T41" fmla="*/ 78 h 82"/>
                <a:gd name="T42" fmla="*/ 90 w 90"/>
                <a:gd name="T43" fmla="*/ 78 h 82"/>
                <a:gd name="T44" fmla="*/ 90 w 90"/>
                <a:gd name="T45" fmla="*/ 82 h 82"/>
                <a:gd name="T46" fmla="*/ 64 w 90"/>
                <a:gd name="T47" fmla="*/ 82 h 82"/>
                <a:gd name="T48" fmla="*/ 47 w 90"/>
                <a:gd name="T49" fmla="*/ 4 h 82"/>
                <a:gd name="T50" fmla="*/ 38 w 90"/>
                <a:gd name="T51" fmla="*/ 4 h 82"/>
                <a:gd name="T52" fmla="*/ 29 w 90"/>
                <a:gd name="T53" fmla="*/ 12 h 82"/>
                <a:gd name="T54" fmla="*/ 29 w 90"/>
                <a:gd name="T55" fmla="*/ 39 h 82"/>
                <a:gd name="T56" fmla="*/ 47 w 90"/>
                <a:gd name="T57" fmla="*/ 39 h 82"/>
                <a:gd name="T58" fmla="*/ 66 w 90"/>
                <a:gd name="T59" fmla="*/ 20 h 82"/>
                <a:gd name="T60" fmla="*/ 47 w 90"/>
                <a:gd name="T61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0" h="82">
                  <a:moveTo>
                    <a:pt x="64" y="82"/>
                  </a:moveTo>
                  <a:cubicBezTo>
                    <a:pt x="40" y="42"/>
                    <a:pt x="40" y="42"/>
                    <a:pt x="40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1" y="78"/>
                    <a:pt x="38" y="78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72" y="0"/>
                    <a:pt x="83" y="8"/>
                    <a:pt x="83" y="20"/>
                  </a:cubicBezTo>
                  <a:cubicBezTo>
                    <a:pt x="83" y="27"/>
                    <a:pt x="79" y="32"/>
                    <a:pt x="75" y="35"/>
                  </a:cubicBezTo>
                  <a:cubicBezTo>
                    <a:pt x="69" y="40"/>
                    <a:pt x="63" y="41"/>
                    <a:pt x="57" y="42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8" y="77"/>
                    <a:pt x="83" y="78"/>
                    <a:pt x="88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82"/>
                    <a:pt x="90" y="82"/>
                    <a:pt x="90" y="82"/>
                  </a:cubicBezTo>
                  <a:lnTo>
                    <a:pt x="64" y="82"/>
                  </a:lnTo>
                  <a:close/>
                  <a:moveTo>
                    <a:pt x="47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9" y="6"/>
                    <a:pt x="29" y="12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61" y="39"/>
                    <a:pt x="66" y="30"/>
                    <a:pt x="66" y="20"/>
                  </a:cubicBezTo>
                  <a:cubicBezTo>
                    <a:pt x="66" y="9"/>
                    <a:pt x="60" y="4"/>
                    <a:pt x="47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7" name="ïsḷîďê">
              <a:extLst>
                <a:ext uri="{FF2B5EF4-FFF2-40B4-BE49-F238E27FC236}">
                  <a16:creationId xmlns:a16="http://schemas.microsoft.com/office/drawing/2014/main" id="{838184BE-EFF8-41D9-97F9-5A59FE1080F9}"/>
                </a:ext>
              </a:extLst>
            </p:cNvPr>
            <p:cNvSpPr/>
            <p:nvPr/>
          </p:nvSpPr>
          <p:spPr bwMode="auto">
            <a:xfrm>
              <a:off x="8191306" y="4023875"/>
              <a:ext cx="249621" cy="320066"/>
            </a:xfrm>
            <a:custGeom>
              <a:avLst/>
              <a:gdLst>
                <a:gd name="T0" fmla="*/ 38 w 69"/>
                <a:gd name="T1" fmla="*/ 86 h 86"/>
                <a:gd name="T2" fmla="*/ 26 w 69"/>
                <a:gd name="T3" fmla="*/ 84 h 86"/>
                <a:gd name="T4" fmla="*/ 20 w 69"/>
                <a:gd name="T5" fmla="*/ 83 h 86"/>
                <a:gd name="T6" fmla="*/ 9 w 69"/>
                <a:gd name="T7" fmla="*/ 86 h 86"/>
                <a:gd name="T8" fmla="*/ 0 w 69"/>
                <a:gd name="T9" fmla="*/ 64 h 86"/>
                <a:gd name="T10" fmla="*/ 4 w 69"/>
                <a:gd name="T11" fmla="*/ 63 h 86"/>
                <a:gd name="T12" fmla="*/ 38 w 69"/>
                <a:gd name="T13" fmla="*/ 83 h 86"/>
                <a:gd name="T14" fmla="*/ 58 w 69"/>
                <a:gd name="T15" fmla="*/ 67 h 86"/>
                <a:gd name="T16" fmla="*/ 33 w 69"/>
                <a:gd name="T17" fmla="*/ 48 h 86"/>
                <a:gd name="T18" fmla="*/ 6 w 69"/>
                <a:gd name="T19" fmla="*/ 23 h 86"/>
                <a:gd name="T20" fmla="*/ 33 w 69"/>
                <a:gd name="T21" fmla="*/ 0 h 86"/>
                <a:gd name="T22" fmla="*/ 46 w 69"/>
                <a:gd name="T23" fmla="*/ 2 h 86"/>
                <a:gd name="T24" fmla="*/ 49 w 69"/>
                <a:gd name="T25" fmla="*/ 2 h 86"/>
                <a:gd name="T26" fmla="*/ 57 w 69"/>
                <a:gd name="T27" fmla="*/ 0 h 86"/>
                <a:gd name="T28" fmla="*/ 65 w 69"/>
                <a:gd name="T29" fmla="*/ 20 h 86"/>
                <a:gd name="T30" fmla="*/ 62 w 69"/>
                <a:gd name="T31" fmla="*/ 21 h 86"/>
                <a:gd name="T32" fmla="*/ 56 w 69"/>
                <a:gd name="T33" fmla="*/ 13 h 86"/>
                <a:gd name="T34" fmla="*/ 33 w 69"/>
                <a:gd name="T35" fmla="*/ 4 h 86"/>
                <a:gd name="T36" fmla="*/ 15 w 69"/>
                <a:gd name="T37" fmla="*/ 18 h 86"/>
                <a:gd name="T38" fmla="*/ 39 w 69"/>
                <a:gd name="T39" fmla="*/ 35 h 86"/>
                <a:gd name="T40" fmla="*/ 69 w 69"/>
                <a:gd name="T41" fmla="*/ 61 h 86"/>
                <a:gd name="T42" fmla="*/ 38 w 69"/>
                <a:gd name="T4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86">
                  <a:moveTo>
                    <a:pt x="38" y="86"/>
                  </a:moveTo>
                  <a:cubicBezTo>
                    <a:pt x="35" y="86"/>
                    <a:pt x="30" y="86"/>
                    <a:pt x="26" y="84"/>
                  </a:cubicBezTo>
                  <a:cubicBezTo>
                    <a:pt x="22" y="83"/>
                    <a:pt x="22" y="83"/>
                    <a:pt x="20" y="83"/>
                  </a:cubicBezTo>
                  <a:cubicBezTo>
                    <a:pt x="16" y="83"/>
                    <a:pt x="11" y="85"/>
                    <a:pt x="9" y="8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6" y="67"/>
                    <a:pt x="19" y="83"/>
                    <a:pt x="38" y="83"/>
                  </a:cubicBezTo>
                  <a:cubicBezTo>
                    <a:pt x="51" y="83"/>
                    <a:pt x="58" y="74"/>
                    <a:pt x="58" y="67"/>
                  </a:cubicBezTo>
                  <a:cubicBezTo>
                    <a:pt x="58" y="58"/>
                    <a:pt x="49" y="54"/>
                    <a:pt x="33" y="48"/>
                  </a:cubicBezTo>
                  <a:cubicBezTo>
                    <a:pt x="24" y="45"/>
                    <a:pt x="6" y="39"/>
                    <a:pt x="6" y="23"/>
                  </a:cubicBezTo>
                  <a:cubicBezTo>
                    <a:pt x="6" y="12"/>
                    <a:pt x="14" y="0"/>
                    <a:pt x="33" y="0"/>
                  </a:cubicBezTo>
                  <a:cubicBezTo>
                    <a:pt x="36" y="0"/>
                    <a:pt x="37" y="0"/>
                    <a:pt x="46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50" y="2"/>
                    <a:pt x="53" y="2"/>
                    <a:pt x="57" y="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1" y="19"/>
                    <a:pt x="59" y="16"/>
                    <a:pt x="56" y="13"/>
                  </a:cubicBezTo>
                  <a:cubicBezTo>
                    <a:pt x="50" y="7"/>
                    <a:pt x="41" y="4"/>
                    <a:pt x="33" y="4"/>
                  </a:cubicBezTo>
                  <a:cubicBezTo>
                    <a:pt x="22" y="4"/>
                    <a:pt x="15" y="9"/>
                    <a:pt x="15" y="18"/>
                  </a:cubicBezTo>
                  <a:cubicBezTo>
                    <a:pt x="15" y="26"/>
                    <a:pt x="23" y="30"/>
                    <a:pt x="39" y="35"/>
                  </a:cubicBezTo>
                  <a:cubicBezTo>
                    <a:pt x="57" y="41"/>
                    <a:pt x="69" y="47"/>
                    <a:pt x="69" y="61"/>
                  </a:cubicBezTo>
                  <a:cubicBezTo>
                    <a:pt x="69" y="74"/>
                    <a:pt x="57" y="86"/>
                    <a:pt x="38" y="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8" name="ïṧľidê">
              <a:extLst>
                <a:ext uri="{FF2B5EF4-FFF2-40B4-BE49-F238E27FC236}">
                  <a16:creationId xmlns:a16="http://schemas.microsoft.com/office/drawing/2014/main" id="{4A349A7D-A81D-4337-BD97-C7662D6735B7}"/>
                </a:ext>
              </a:extLst>
            </p:cNvPr>
            <p:cNvSpPr/>
            <p:nvPr/>
          </p:nvSpPr>
          <p:spPr bwMode="auto">
            <a:xfrm>
              <a:off x="8466961" y="4030001"/>
              <a:ext cx="154673" cy="306283"/>
            </a:xfrm>
            <a:custGeom>
              <a:avLst/>
              <a:gdLst>
                <a:gd name="T0" fmla="*/ 0 w 43"/>
                <a:gd name="T1" fmla="*/ 82 h 82"/>
                <a:gd name="T2" fmla="*/ 0 w 43"/>
                <a:gd name="T3" fmla="*/ 78 h 82"/>
                <a:gd name="T4" fmla="*/ 5 w 43"/>
                <a:gd name="T5" fmla="*/ 78 h 82"/>
                <a:gd name="T6" fmla="*/ 14 w 43"/>
                <a:gd name="T7" fmla="*/ 71 h 82"/>
                <a:gd name="T8" fmla="*/ 14 w 43"/>
                <a:gd name="T9" fmla="*/ 12 h 82"/>
                <a:gd name="T10" fmla="*/ 5 w 43"/>
                <a:gd name="T11" fmla="*/ 4 h 82"/>
                <a:gd name="T12" fmla="*/ 0 w 43"/>
                <a:gd name="T13" fmla="*/ 4 h 82"/>
                <a:gd name="T14" fmla="*/ 0 w 43"/>
                <a:gd name="T15" fmla="*/ 0 h 82"/>
                <a:gd name="T16" fmla="*/ 43 w 43"/>
                <a:gd name="T17" fmla="*/ 0 h 82"/>
                <a:gd name="T18" fmla="*/ 43 w 43"/>
                <a:gd name="T19" fmla="*/ 4 h 82"/>
                <a:gd name="T20" fmla="*/ 39 w 43"/>
                <a:gd name="T21" fmla="*/ 4 h 82"/>
                <a:gd name="T22" fmla="*/ 29 w 43"/>
                <a:gd name="T23" fmla="*/ 12 h 82"/>
                <a:gd name="T24" fmla="*/ 29 w 43"/>
                <a:gd name="T25" fmla="*/ 71 h 82"/>
                <a:gd name="T26" fmla="*/ 39 w 43"/>
                <a:gd name="T27" fmla="*/ 78 h 82"/>
                <a:gd name="T28" fmla="*/ 43 w 43"/>
                <a:gd name="T29" fmla="*/ 78 h 82"/>
                <a:gd name="T30" fmla="*/ 43 w 43"/>
                <a:gd name="T31" fmla="*/ 82 h 82"/>
                <a:gd name="T32" fmla="*/ 0 w 43"/>
                <a:gd name="T3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82">
                  <a:moveTo>
                    <a:pt x="0" y="82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12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2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9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3" y="82"/>
                    <a:pt x="43" y="82"/>
                    <a:pt x="43" y="82"/>
                  </a:cubicBezTo>
                  <a:lnTo>
                    <a:pt x="0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9" name="ïš1íḓê">
              <a:extLst>
                <a:ext uri="{FF2B5EF4-FFF2-40B4-BE49-F238E27FC236}">
                  <a16:creationId xmlns:a16="http://schemas.microsoft.com/office/drawing/2014/main" id="{F98E1D3C-887B-4CB3-BAF6-B0CBBE99BAF8}"/>
                </a:ext>
              </a:extLst>
            </p:cNvPr>
            <p:cNvSpPr/>
            <p:nvPr/>
          </p:nvSpPr>
          <p:spPr bwMode="auto">
            <a:xfrm>
              <a:off x="8658388" y="4030001"/>
              <a:ext cx="336912" cy="306283"/>
            </a:xfrm>
            <a:custGeom>
              <a:avLst/>
              <a:gdLst>
                <a:gd name="T0" fmla="*/ 89 w 93"/>
                <a:gd name="T1" fmla="*/ 23 h 82"/>
                <a:gd name="T2" fmla="*/ 62 w 93"/>
                <a:gd name="T3" fmla="*/ 4 h 82"/>
                <a:gd name="T4" fmla="*/ 54 w 93"/>
                <a:gd name="T5" fmla="*/ 12 h 82"/>
                <a:gd name="T6" fmla="*/ 54 w 93"/>
                <a:gd name="T7" fmla="*/ 69 h 82"/>
                <a:gd name="T8" fmla="*/ 63 w 93"/>
                <a:gd name="T9" fmla="*/ 78 h 82"/>
                <a:gd name="T10" fmla="*/ 70 w 93"/>
                <a:gd name="T11" fmla="*/ 78 h 82"/>
                <a:gd name="T12" fmla="*/ 70 w 93"/>
                <a:gd name="T13" fmla="*/ 82 h 82"/>
                <a:gd name="T14" fmla="*/ 22 w 93"/>
                <a:gd name="T15" fmla="*/ 82 h 82"/>
                <a:gd name="T16" fmla="*/ 22 w 93"/>
                <a:gd name="T17" fmla="*/ 78 h 82"/>
                <a:gd name="T18" fmla="*/ 29 w 93"/>
                <a:gd name="T19" fmla="*/ 78 h 82"/>
                <a:gd name="T20" fmla="*/ 38 w 93"/>
                <a:gd name="T21" fmla="*/ 69 h 82"/>
                <a:gd name="T22" fmla="*/ 38 w 93"/>
                <a:gd name="T23" fmla="*/ 12 h 82"/>
                <a:gd name="T24" fmla="*/ 29 w 93"/>
                <a:gd name="T25" fmla="*/ 4 h 82"/>
                <a:gd name="T26" fmla="*/ 3 w 93"/>
                <a:gd name="T27" fmla="*/ 23 h 82"/>
                <a:gd name="T28" fmla="*/ 0 w 93"/>
                <a:gd name="T29" fmla="*/ 21 h 82"/>
                <a:gd name="T30" fmla="*/ 9 w 93"/>
                <a:gd name="T31" fmla="*/ 0 h 82"/>
                <a:gd name="T32" fmla="*/ 83 w 93"/>
                <a:gd name="T33" fmla="*/ 0 h 82"/>
                <a:gd name="T34" fmla="*/ 93 w 93"/>
                <a:gd name="T35" fmla="*/ 21 h 82"/>
                <a:gd name="T36" fmla="*/ 89 w 93"/>
                <a:gd name="T37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3" h="82">
                  <a:moveTo>
                    <a:pt x="89" y="23"/>
                  </a:moveTo>
                  <a:cubicBezTo>
                    <a:pt x="81" y="10"/>
                    <a:pt x="74" y="4"/>
                    <a:pt x="62" y="4"/>
                  </a:cubicBezTo>
                  <a:cubicBezTo>
                    <a:pt x="55" y="4"/>
                    <a:pt x="54" y="6"/>
                    <a:pt x="54" y="12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54" y="75"/>
                    <a:pt x="57" y="78"/>
                    <a:pt x="63" y="78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6" y="78"/>
                    <a:pt x="38" y="74"/>
                    <a:pt x="38" y="69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6"/>
                    <a:pt x="36" y="4"/>
                    <a:pt x="29" y="4"/>
                  </a:cubicBezTo>
                  <a:cubicBezTo>
                    <a:pt x="15" y="4"/>
                    <a:pt x="8" y="15"/>
                    <a:pt x="3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93" y="21"/>
                    <a:pt x="93" y="21"/>
                    <a:pt x="93" y="21"/>
                  </a:cubicBezTo>
                  <a:lnTo>
                    <a:pt x="89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50" name="íšḷîďé">
              <a:extLst>
                <a:ext uri="{FF2B5EF4-FFF2-40B4-BE49-F238E27FC236}">
                  <a16:creationId xmlns:a16="http://schemas.microsoft.com/office/drawing/2014/main" id="{11DB7809-D4E2-4525-912D-97BD08F5E1A2}"/>
                </a:ext>
              </a:extLst>
            </p:cNvPr>
            <p:cNvSpPr/>
            <p:nvPr/>
          </p:nvSpPr>
          <p:spPr bwMode="auto">
            <a:xfrm>
              <a:off x="9035116" y="4030001"/>
              <a:ext cx="352226" cy="306283"/>
            </a:xfrm>
            <a:custGeom>
              <a:avLst/>
              <a:gdLst>
                <a:gd name="T0" fmla="*/ 92 w 97"/>
                <a:gd name="T1" fmla="*/ 4 h 82"/>
                <a:gd name="T2" fmla="*/ 80 w 97"/>
                <a:gd name="T3" fmla="*/ 13 h 82"/>
                <a:gd name="T4" fmla="*/ 57 w 97"/>
                <a:gd name="T5" fmla="*/ 48 h 82"/>
                <a:gd name="T6" fmla="*/ 57 w 97"/>
                <a:gd name="T7" fmla="*/ 71 h 82"/>
                <a:gd name="T8" fmla="*/ 66 w 97"/>
                <a:gd name="T9" fmla="*/ 78 h 82"/>
                <a:gd name="T10" fmla="*/ 73 w 97"/>
                <a:gd name="T11" fmla="*/ 78 h 82"/>
                <a:gd name="T12" fmla="*/ 73 w 97"/>
                <a:gd name="T13" fmla="*/ 82 h 82"/>
                <a:gd name="T14" fmla="*/ 25 w 97"/>
                <a:gd name="T15" fmla="*/ 82 h 82"/>
                <a:gd name="T16" fmla="*/ 25 w 97"/>
                <a:gd name="T17" fmla="*/ 78 h 82"/>
                <a:gd name="T18" fmla="*/ 32 w 97"/>
                <a:gd name="T19" fmla="*/ 78 h 82"/>
                <a:gd name="T20" fmla="*/ 41 w 97"/>
                <a:gd name="T21" fmla="*/ 71 h 82"/>
                <a:gd name="T22" fmla="*/ 41 w 97"/>
                <a:gd name="T23" fmla="*/ 49 h 82"/>
                <a:gd name="T24" fmla="*/ 15 w 97"/>
                <a:gd name="T25" fmla="*/ 12 h 82"/>
                <a:gd name="T26" fmla="*/ 2 w 97"/>
                <a:gd name="T27" fmla="*/ 4 h 82"/>
                <a:gd name="T28" fmla="*/ 0 w 97"/>
                <a:gd name="T29" fmla="*/ 4 h 82"/>
                <a:gd name="T30" fmla="*/ 0 w 97"/>
                <a:gd name="T31" fmla="*/ 0 h 82"/>
                <a:gd name="T32" fmla="*/ 43 w 97"/>
                <a:gd name="T33" fmla="*/ 0 h 82"/>
                <a:gd name="T34" fmla="*/ 43 w 97"/>
                <a:gd name="T35" fmla="*/ 4 h 82"/>
                <a:gd name="T36" fmla="*/ 37 w 97"/>
                <a:gd name="T37" fmla="*/ 4 h 82"/>
                <a:gd name="T38" fmla="*/ 32 w 97"/>
                <a:gd name="T39" fmla="*/ 8 h 82"/>
                <a:gd name="T40" fmla="*/ 33 w 97"/>
                <a:gd name="T41" fmla="*/ 12 h 82"/>
                <a:gd name="T42" fmla="*/ 55 w 97"/>
                <a:gd name="T43" fmla="*/ 43 h 82"/>
                <a:gd name="T44" fmla="*/ 75 w 97"/>
                <a:gd name="T45" fmla="*/ 13 h 82"/>
                <a:gd name="T46" fmla="*/ 76 w 97"/>
                <a:gd name="T47" fmla="*/ 9 h 82"/>
                <a:gd name="T48" fmla="*/ 71 w 97"/>
                <a:gd name="T49" fmla="*/ 4 h 82"/>
                <a:gd name="T50" fmla="*/ 64 w 97"/>
                <a:gd name="T51" fmla="*/ 4 h 82"/>
                <a:gd name="T52" fmla="*/ 64 w 97"/>
                <a:gd name="T53" fmla="*/ 0 h 82"/>
                <a:gd name="T54" fmla="*/ 97 w 97"/>
                <a:gd name="T55" fmla="*/ 0 h 82"/>
                <a:gd name="T56" fmla="*/ 97 w 97"/>
                <a:gd name="T57" fmla="*/ 4 h 82"/>
                <a:gd name="T58" fmla="*/ 92 w 97"/>
                <a:gd name="T59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82">
                  <a:moveTo>
                    <a:pt x="92" y="4"/>
                  </a:moveTo>
                  <a:cubicBezTo>
                    <a:pt x="86" y="4"/>
                    <a:pt x="82" y="8"/>
                    <a:pt x="80" y="13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7" y="76"/>
                    <a:pt x="59" y="78"/>
                    <a:pt x="66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8" y="78"/>
                    <a:pt x="41" y="76"/>
                    <a:pt x="41" y="71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1" y="6"/>
                    <a:pt x="9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4" y="4"/>
                    <a:pt x="32" y="5"/>
                    <a:pt x="32" y="8"/>
                  </a:cubicBezTo>
                  <a:cubicBezTo>
                    <a:pt x="32" y="9"/>
                    <a:pt x="32" y="10"/>
                    <a:pt x="33" y="12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1"/>
                    <a:pt x="76" y="10"/>
                    <a:pt x="76" y="9"/>
                  </a:cubicBezTo>
                  <a:cubicBezTo>
                    <a:pt x="76" y="6"/>
                    <a:pt x="73" y="4"/>
                    <a:pt x="71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4"/>
                    <a:pt x="97" y="4"/>
                    <a:pt x="97" y="4"/>
                  </a:cubicBezTo>
                  <a:lnTo>
                    <a:pt x="92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3E23B31E-7A95-47D3-B6B4-853B19ABBF93}"/>
              </a:ext>
            </a:extLst>
          </p:cNvPr>
          <p:cNvSpPr txBox="1"/>
          <p:nvPr userDrawn="1"/>
        </p:nvSpPr>
        <p:spPr>
          <a:xfrm>
            <a:off x="223831" y="6473826"/>
            <a:ext cx="3416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含弘光大 继往开来</a:t>
            </a:r>
          </a:p>
        </p:txBody>
      </p:sp>
      <p:sp>
        <p:nvSpPr>
          <p:cNvPr id="54" name="Date Placeholder 2">
            <a:extLst>
              <a:ext uri="{FF2B5EF4-FFF2-40B4-BE49-F238E27FC236}">
                <a16:creationId xmlns:a16="http://schemas.microsoft.com/office/drawing/2014/main" id="{F4B59E1C-9A5F-4CD3-AB79-A13630A20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1952" y="6456317"/>
            <a:ext cx="1906217" cy="365125"/>
          </a:xfrm>
          <a:prstGeom prst="rect">
            <a:avLst/>
          </a:prstGeom>
        </p:spPr>
        <p:txBody>
          <a:bodyPr/>
          <a:lstStyle>
            <a:lvl1pPr algn="dist">
              <a:defRPr lang="zh-CN" altLang="en-US" sz="1200" kern="1200" smtClean="0">
                <a:solidFill>
                  <a:schemeClr val="tx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519B9CA-009A-46E2-92DC-DD46B5CD400D}" type="datetime1">
              <a:rPr lang="en-US" altLang="zh-CN" smtClean="0"/>
              <a:t>7/17/2019</a:t>
            </a:fld>
            <a:endParaRPr lang="en-US" dirty="0"/>
          </a:p>
        </p:txBody>
      </p:sp>
      <p:sp>
        <p:nvSpPr>
          <p:cNvPr id="55" name="Slide Number Placeholder 4">
            <a:extLst>
              <a:ext uri="{FF2B5EF4-FFF2-40B4-BE49-F238E27FC236}">
                <a16:creationId xmlns:a16="http://schemas.microsoft.com/office/drawing/2014/main" id="{A275023E-9BD2-4E05-9DDB-5A695370A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4507" y="6410452"/>
            <a:ext cx="1182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200" smtClean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7089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16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44" r:id="rId8"/>
    <p:sldLayoutId id="2147483742" r:id="rId9"/>
    <p:sldLayoutId id="2147483741" r:id="rId10"/>
    <p:sldLayoutId id="2147483721" r:id="rId11"/>
    <p:sldLayoutId id="2147483723" r:id="rId12"/>
    <p:sldLayoutId id="2147483752" r:id="rId13"/>
    <p:sldLayoutId id="2147483722" r:id="rId14"/>
    <p:sldLayoutId id="214748374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C01F676-D197-4A9E-8411-BBD858F74ADC}"/>
              </a:ext>
            </a:extLst>
          </p:cNvPr>
          <p:cNvSpPr/>
          <p:nvPr userDrawn="1"/>
        </p:nvSpPr>
        <p:spPr>
          <a:xfrm>
            <a:off x="0" y="-21771"/>
            <a:ext cx="12192000" cy="6901542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8D9102B-0BA7-46A8-971F-1EB698654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9892"/>
            <a:ext cx="10515600" cy="920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282ECC-509E-44CC-B59B-475FB002F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5D9D7A1-0FF2-4BAF-8829-071E1E9B9D1D}"/>
              </a:ext>
            </a:extLst>
          </p:cNvPr>
          <p:cNvCxnSpPr>
            <a:cxnSpLocks/>
          </p:cNvCxnSpPr>
          <p:nvPr userDrawn="1"/>
        </p:nvCxnSpPr>
        <p:spPr>
          <a:xfrm>
            <a:off x="0" y="749300"/>
            <a:ext cx="12192000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D51B9AD-5370-4782-82B1-EB42286B592A}"/>
              </a:ext>
            </a:extLst>
          </p:cNvPr>
          <p:cNvCxnSpPr>
            <a:cxnSpLocks/>
          </p:cNvCxnSpPr>
          <p:nvPr userDrawn="1"/>
        </p:nvCxnSpPr>
        <p:spPr>
          <a:xfrm>
            <a:off x="0" y="6435725"/>
            <a:ext cx="12192000" cy="0"/>
          </a:xfrm>
          <a:prstGeom prst="line">
            <a:avLst/>
          </a:prstGeom>
          <a:ln>
            <a:solidFill>
              <a:srgbClr val="929292">
                <a:alpha val="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c14e414f-e1f5-4526-bdda-4f11ab72e38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8BB133E-7E8B-4491-88D2-706D0E63B039}"/>
              </a:ext>
            </a:extLst>
          </p:cNvPr>
          <p:cNvGrpSpPr>
            <a:grpSpLocks noChangeAspect="1"/>
          </p:cNvGrpSpPr>
          <p:nvPr userDrawn="1">
            <p:custDataLst>
              <p:tags r:id="rId25"/>
            </p:custDataLst>
          </p:nvPr>
        </p:nvGrpSpPr>
        <p:grpSpPr>
          <a:xfrm>
            <a:off x="10337457" y="253515"/>
            <a:ext cx="1549743" cy="432286"/>
            <a:chOff x="2804659" y="2507766"/>
            <a:chExt cx="6582683" cy="1836175"/>
          </a:xfrm>
        </p:grpSpPr>
        <p:sp>
          <p:nvSpPr>
            <p:cNvPr id="12" name="íSļíḋè">
              <a:extLst>
                <a:ext uri="{FF2B5EF4-FFF2-40B4-BE49-F238E27FC236}">
                  <a16:creationId xmlns:a16="http://schemas.microsoft.com/office/drawing/2014/main" id="{9DCC28D3-0D7F-4EC1-9E2E-56DFCC19D11D}"/>
                </a:ext>
              </a:extLst>
            </p:cNvPr>
            <p:cNvSpPr/>
            <p:nvPr/>
          </p:nvSpPr>
          <p:spPr bwMode="auto">
            <a:xfrm>
              <a:off x="4391088" y="2711034"/>
              <a:ext cx="1168482" cy="808426"/>
            </a:xfrm>
            <a:custGeom>
              <a:avLst/>
              <a:gdLst>
                <a:gd name="T0" fmla="*/ 107 w 381"/>
                <a:gd name="T1" fmla="*/ 49 h 263"/>
                <a:gd name="T2" fmla="*/ 179 w 381"/>
                <a:gd name="T3" fmla="*/ 50 h 263"/>
                <a:gd name="T4" fmla="*/ 267 w 381"/>
                <a:gd name="T5" fmla="*/ 14 h 263"/>
                <a:gd name="T6" fmla="*/ 293 w 381"/>
                <a:gd name="T7" fmla="*/ 52 h 263"/>
                <a:gd name="T8" fmla="*/ 248 w 381"/>
                <a:gd name="T9" fmla="*/ 80 h 263"/>
                <a:gd name="T10" fmla="*/ 248 w 381"/>
                <a:gd name="T11" fmla="*/ 109 h 263"/>
                <a:gd name="T12" fmla="*/ 333 w 381"/>
                <a:gd name="T13" fmla="*/ 120 h 263"/>
                <a:gd name="T14" fmla="*/ 306 w 381"/>
                <a:gd name="T15" fmla="*/ 202 h 263"/>
                <a:gd name="T16" fmla="*/ 284 w 381"/>
                <a:gd name="T17" fmla="*/ 247 h 263"/>
                <a:gd name="T18" fmla="*/ 284 w 381"/>
                <a:gd name="T19" fmla="*/ 261 h 263"/>
                <a:gd name="T20" fmla="*/ 201 w 381"/>
                <a:gd name="T21" fmla="*/ 200 h 263"/>
                <a:gd name="T22" fmla="*/ 209 w 381"/>
                <a:gd name="T23" fmla="*/ 157 h 263"/>
                <a:gd name="T24" fmla="*/ 204 w 381"/>
                <a:gd name="T25" fmla="*/ 153 h 263"/>
                <a:gd name="T26" fmla="*/ 183 w 381"/>
                <a:gd name="T27" fmla="*/ 154 h 263"/>
                <a:gd name="T28" fmla="*/ 174 w 381"/>
                <a:gd name="T29" fmla="*/ 157 h 263"/>
                <a:gd name="T30" fmla="*/ 172 w 381"/>
                <a:gd name="T31" fmla="*/ 161 h 263"/>
                <a:gd name="T32" fmla="*/ 171 w 381"/>
                <a:gd name="T33" fmla="*/ 161 h 263"/>
                <a:gd name="T34" fmla="*/ 165 w 381"/>
                <a:gd name="T35" fmla="*/ 194 h 263"/>
                <a:gd name="T36" fmla="*/ 152 w 381"/>
                <a:gd name="T37" fmla="*/ 211 h 263"/>
                <a:gd name="T38" fmla="*/ 143 w 381"/>
                <a:gd name="T39" fmla="*/ 198 h 263"/>
                <a:gd name="T40" fmla="*/ 143 w 381"/>
                <a:gd name="T41" fmla="*/ 191 h 263"/>
                <a:gd name="T42" fmla="*/ 107 w 381"/>
                <a:gd name="T43" fmla="*/ 190 h 263"/>
                <a:gd name="T44" fmla="*/ 107 w 381"/>
                <a:gd name="T45" fmla="*/ 207 h 263"/>
                <a:gd name="T46" fmla="*/ 117 w 381"/>
                <a:gd name="T47" fmla="*/ 233 h 263"/>
                <a:gd name="T48" fmla="*/ 143 w 381"/>
                <a:gd name="T49" fmla="*/ 239 h 263"/>
                <a:gd name="T50" fmla="*/ 192 w 381"/>
                <a:gd name="T51" fmla="*/ 242 h 263"/>
                <a:gd name="T52" fmla="*/ 187 w 381"/>
                <a:gd name="T53" fmla="*/ 263 h 263"/>
                <a:gd name="T54" fmla="*/ 97 w 381"/>
                <a:gd name="T55" fmla="*/ 263 h 263"/>
                <a:gd name="T56" fmla="*/ 4 w 381"/>
                <a:gd name="T57" fmla="*/ 173 h 263"/>
                <a:gd name="T58" fmla="*/ 5 w 381"/>
                <a:gd name="T59" fmla="*/ 164 h 263"/>
                <a:gd name="T60" fmla="*/ 44 w 381"/>
                <a:gd name="T61" fmla="*/ 116 h 263"/>
                <a:gd name="T62" fmla="*/ 54 w 381"/>
                <a:gd name="T63" fmla="*/ 120 h 263"/>
                <a:gd name="T64" fmla="*/ 49 w 381"/>
                <a:gd name="T65" fmla="*/ 130 h 263"/>
                <a:gd name="T66" fmla="*/ 50 w 381"/>
                <a:gd name="T67" fmla="*/ 173 h 263"/>
                <a:gd name="T68" fmla="*/ 123 w 381"/>
                <a:gd name="T69" fmla="*/ 159 h 263"/>
                <a:gd name="T70" fmla="*/ 142 w 381"/>
                <a:gd name="T71" fmla="*/ 141 h 263"/>
                <a:gd name="T72" fmla="*/ 144 w 381"/>
                <a:gd name="T73" fmla="*/ 75 h 263"/>
                <a:gd name="T74" fmla="*/ 100 w 381"/>
                <a:gd name="T75" fmla="*/ 74 h 263"/>
                <a:gd name="T76" fmla="*/ 107 w 381"/>
                <a:gd name="T77" fmla="*/ 49 h 263"/>
                <a:gd name="T78" fmla="*/ 188 w 381"/>
                <a:gd name="T79" fmla="*/ 134 h 263"/>
                <a:gd name="T80" fmla="*/ 207 w 381"/>
                <a:gd name="T81" fmla="*/ 133 h 263"/>
                <a:gd name="T82" fmla="*/ 204 w 381"/>
                <a:gd name="T83" fmla="*/ 82 h 263"/>
                <a:gd name="T84" fmla="*/ 175 w 381"/>
                <a:gd name="T85" fmla="*/ 100 h 263"/>
                <a:gd name="T86" fmla="*/ 188 w 381"/>
                <a:gd name="T87" fmla="*/ 134 h 263"/>
                <a:gd name="T88" fmla="*/ 219 w 381"/>
                <a:gd name="T89" fmla="*/ 217 h 263"/>
                <a:gd name="T90" fmla="*/ 231 w 381"/>
                <a:gd name="T91" fmla="*/ 217 h 263"/>
                <a:gd name="T92" fmla="*/ 325 w 381"/>
                <a:gd name="T93" fmla="*/ 158 h 263"/>
                <a:gd name="T94" fmla="*/ 297 w 381"/>
                <a:gd name="T95" fmla="*/ 125 h 263"/>
                <a:gd name="T96" fmla="*/ 219 w 381"/>
                <a:gd name="T97" fmla="*/ 21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1" h="263">
                  <a:moveTo>
                    <a:pt x="107" y="49"/>
                  </a:moveTo>
                  <a:cubicBezTo>
                    <a:pt x="131" y="49"/>
                    <a:pt x="155" y="50"/>
                    <a:pt x="179" y="50"/>
                  </a:cubicBezTo>
                  <a:cubicBezTo>
                    <a:pt x="208" y="38"/>
                    <a:pt x="238" y="27"/>
                    <a:pt x="267" y="14"/>
                  </a:cubicBezTo>
                  <a:cubicBezTo>
                    <a:pt x="298" y="0"/>
                    <a:pt x="325" y="29"/>
                    <a:pt x="293" y="52"/>
                  </a:cubicBezTo>
                  <a:cubicBezTo>
                    <a:pt x="275" y="65"/>
                    <a:pt x="251" y="77"/>
                    <a:pt x="248" y="80"/>
                  </a:cubicBezTo>
                  <a:cubicBezTo>
                    <a:pt x="247" y="90"/>
                    <a:pt x="249" y="99"/>
                    <a:pt x="248" y="109"/>
                  </a:cubicBezTo>
                  <a:cubicBezTo>
                    <a:pt x="281" y="108"/>
                    <a:pt x="314" y="104"/>
                    <a:pt x="333" y="120"/>
                  </a:cubicBezTo>
                  <a:cubicBezTo>
                    <a:pt x="381" y="159"/>
                    <a:pt x="353" y="164"/>
                    <a:pt x="306" y="202"/>
                  </a:cubicBezTo>
                  <a:cubicBezTo>
                    <a:pt x="250" y="230"/>
                    <a:pt x="201" y="242"/>
                    <a:pt x="284" y="247"/>
                  </a:cubicBezTo>
                  <a:cubicBezTo>
                    <a:pt x="284" y="252"/>
                    <a:pt x="284" y="257"/>
                    <a:pt x="284" y="261"/>
                  </a:cubicBezTo>
                  <a:cubicBezTo>
                    <a:pt x="238" y="256"/>
                    <a:pt x="189" y="252"/>
                    <a:pt x="201" y="200"/>
                  </a:cubicBezTo>
                  <a:cubicBezTo>
                    <a:pt x="204" y="187"/>
                    <a:pt x="209" y="170"/>
                    <a:pt x="209" y="157"/>
                  </a:cubicBezTo>
                  <a:cubicBezTo>
                    <a:pt x="209" y="152"/>
                    <a:pt x="208" y="153"/>
                    <a:pt x="204" y="153"/>
                  </a:cubicBezTo>
                  <a:cubicBezTo>
                    <a:pt x="197" y="153"/>
                    <a:pt x="190" y="154"/>
                    <a:pt x="183" y="154"/>
                  </a:cubicBezTo>
                  <a:cubicBezTo>
                    <a:pt x="178" y="154"/>
                    <a:pt x="177" y="153"/>
                    <a:pt x="174" y="157"/>
                  </a:cubicBezTo>
                  <a:cubicBezTo>
                    <a:pt x="173" y="158"/>
                    <a:pt x="172" y="159"/>
                    <a:pt x="172" y="161"/>
                  </a:cubicBezTo>
                  <a:cubicBezTo>
                    <a:pt x="172" y="161"/>
                    <a:pt x="171" y="161"/>
                    <a:pt x="171" y="161"/>
                  </a:cubicBezTo>
                  <a:cubicBezTo>
                    <a:pt x="167" y="171"/>
                    <a:pt x="166" y="184"/>
                    <a:pt x="165" y="194"/>
                  </a:cubicBezTo>
                  <a:cubicBezTo>
                    <a:pt x="164" y="207"/>
                    <a:pt x="161" y="215"/>
                    <a:pt x="152" y="211"/>
                  </a:cubicBezTo>
                  <a:cubicBezTo>
                    <a:pt x="146" y="208"/>
                    <a:pt x="144" y="205"/>
                    <a:pt x="143" y="198"/>
                  </a:cubicBezTo>
                  <a:cubicBezTo>
                    <a:pt x="143" y="195"/>
                    <a:pt x="143" y="192"/>
                    <a:pt x="143" y="191"/>
                  </a:cubicBezTo>
                  <a:cubicBezTo>
                    <a:pt x="131" y="190"/>
                    <a:pt x="119" y="191"/>
                    <a:pt x="107" y="190"/>
                  </a:cubicBezTo>
                  <a:cubicBezTo>
                    <a:pt x="107" y="196"/>
                    <a:pt x="107" y="201"/>
                    <a:pt x="107" y="207"/>
                  </a:cubicBezTo>
                  <a:cubicBezTo>
                    <a:pt x="107" y="221"/>
                    <a:pt x="105" y="223"/>
                    <a:pt x="117" y="233"/>
                  </a:cubicBezTo>
                  <a:cubicBezTo>
                    <a:pt x="123" y="239"/>
                    <a:pt x="129" y="239"/>
                    <a:pt x="143" y="239"/>
                  </a:cubicBezTo>
                  <a:cubicBezTo>
                    <a:pt x="167" y="239"/>
                    <a:pt x="188" y="235"/>
                    <a:pt x="192" y="242"/>
                  </a:cubicBezTo>
                  <a:cubicBezTo>
                    <a:pt x="198" y="250"/>
                    <a:pt x="197" y="263"/>
                    <a:pt x="187" y="263"/>
                  </a:cubicBezTo>
                  <a:cubicBezTo>
                    <a:pt x="97" y="263"/>
                    <a:pt x="97" y="263"/>
                    <a:pt x="97" y="263"/>
                  </a:cubicBezTo>
                  <a:cubicBezTo>
                    <a:pt x="68" y="263"/>
                    <a:pt x="33" y="222"/>
                    <a:pt x="4" y="173"/>
                  </a:cubicBezTo>
                  <a:cubicBezTo>
                    <a:pt x="1" y="169"/>
                    <a:pt x="0" y="169"/>
                    <a:pt x="5" y="164"/>
                  </a:cubicBezTo>
                  <a:cubicBezTo>
                    <a:pt x="18" y="147"/>
                    <a:pt x="31" y="132"/>
                    <a:pt x="44" y="116"/>
                  </a:cubicBezTo>
                  <a:cubicBezTo>
                    <a:pt x="48" y="117"/>
                    <a:pt x="51" y="119"/>
                    <a:pt x="54" y="120"/>
                  </a:cubicBezTo>
                  <a:cubicBezTo>
                    <a:pt x="52" y="123"/>
                    <a:pt x="50" y="127"/>
                    <a:pt x="49" y="130"/>
                  </a:cubicBezTo>
                  <a:cubicBezTo>
                    <a:pt x="39" y="145"/>
                    <a:pt x="36" y="160"/>
                    <a:pt x="50" y="173"/>
                  </a:cubicBezTo>
                  <a:cubicBezTo>
                    <a:pt x="72" y="195"/>
                    <a:pt x="85" y="174"/>
                    <a:pt x="123" y="159"/>
                  </a:cubicBezTo>
                  <a:cubicBezTo>
                    <a:pt x="130" y="153"/>
                    <a:pt x="136" y="147"/>
                    <a:pt x="142" y="141"/>
                  </a:cubicBezTo>
                  <a:cubicBezTo>
                    <a:pt x="143" y="119"/>
                    <a:pt x="143" y="97"/>
                    <a:pt x="144" y="75"/>
                  </a:cubicBezTo>
                  <a:cubicBezTo>
                    <a:pt x="129" y="74"/>
                    <a:pt x="114" y="74"/>
                    <a:pt x="100" y="74"/>
                  </a:cubicBezTo>
                  <a:cubicBezTo>
                    <a:pt x="102" y="65"/>
                    <a:pt x="104" y="57"/>
                    <a:pt x="107" y="49"/>
                  </a:cubicBezTo>
                  <a:close/>
                  <a:moveTo>
                    <a:pt x="188" y="134"/>
                  </a:moveTo>
                  <a:cubicBezTo>
                    <a:pt x="194" y="133"/>
                    <a:pt x="201" y="134"/>
                    <a:pt x="207" y="133"/>
                  </a:cubicBezTo>
                  <a:cubicBezTo>
                    <a:pt x="217" y="109"/>
                    <a:pt x="212" y="87"/>
                    <a:pt x="204" y="82"/>
                  </a:cubicBezTo>
                  <a:cubicBezTo>
                    <a:pt x="187" y="71"/>
                    <a:pt x="174" y="84"/>
                    <a:pt x="175" y="100"/>
                  </a:cubicBezTo>
                  <a:cubicBezTo>
                    <a:pt x="175" y="112"/>
                    <a:pt x="183" y="124"/>
                    <a:pt x="188" y="134"/>
                  </a:cubicBezTo>
                  <a:close/>
                  <a:moveTo>
                    <a:pt x="219" y="217"/>
                  </a:moveTo>
                  <a:cubicBezTo>
                    <a:pt x="223" y="217"/>
                    <a:pt x="227" y="217"/>
                    <a:pt x="231" y="217"/>
                  </a:cubicBezTo>
                  <a:cubicBezTo>
                    <a:pt x="264" y="212"/>
                    <a:pt x="303" y="186"/>
                    <a:pt x="325" y="158"/>
                  </a:cubicBezTo>
                  <a:cubicBezTo>
                    <a:pt x="334" y="132"/>
                    <a:pt x="315" y="125"/>
                    <a:pt x="297" y="125"/>
                  </a:cubicBezTo>
                  <a:cubicBezTo>
                    <a:pt x="239" y="123"/>
                    <a:pt x="216" y="172"/>
                    <a:pt x="219" y="2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3" name="ïṣľîḑe">
              <a:extLst>
                <a:ext uri="{FF2B5EF4-FFF2-40B4-BE49-F238E27FC236}">
                  <a16:creationId xmlns:a16="http://schemas.microsoft.com/office/drawing/2014/main" id="{037B6223-8A6D-4FCF-B5CD-93D3BB98EF57}"/>
                </a:ext>
              </a:extLst>
            </p:cNvPr>
            <p:cNvSpPr/>
            <p:nvPr/>
          </p:nvSpPr>
          <p:spPr bwMode="auto">
            <a:xfrm>
              <a:off x="5710986" y="2593523"/>
              <a:ext cx="976469" cy="1096878"/>
            </a:xfrm>
            <a:custGeom>
              <a:avLst/>
              <a:gdLst>
                <a:gd name="T0" fmla="*/ 173 w 328"/>
                <a:gd name="T1" fmla="*/ 74 h 367"/>
                <a:gd name="T2" fmla="*/ 193 w 328"/>
                <a:gd name="T3" fmla="*/ 1 h 367"/>
                <a:gd name="T4" fmla="*/ 198 w 328"/>
                <a:gd name="T5" fmla="*/ 62 h 367"/>
                <a:gd name="T6" fmla="*/ 234 w 328"/>
                <a:gd name="T7" fmla="*/ 19 h 367"/>
                <a:gd name="T8" fmla="*/ 236 w 328"/>
                <a:gd name="T9" fmla="*/ 3 h 367"/>
                <a:gd name="T10" fmla="*/ 255 w 328"/>
                <a:gd name="T11" fmla="*/ 11 h 367"/>
                <a:gd name="T12" fmla="*/ 258 w 328"/>
                <a:gd name="T13" fmla="*/ 63 h 367"/>
                <a:gd name="T14" fmla="*/ 223 w 328"/>
                <a:gd name="T15" fmla="*/ 92 h 367"/>
                <a:gd name="T16" fmla="*/ 195 w 328"/>
                <a:gd name="T17" fmla="*/ 104 h 367"/>
                <a:gd name="T18" fmla="*/ 195 w 328"/>
                <a:gd name="T19" fmla="*/ 134 h 367"/>
                <a:gd name="T20" fmla="*/ 321 w 328"/>
                <a:gd name="T21" fmla="*/ 155 h 367"/>
                <a:gd name="T22" fmla="*/ 257 w 328"/>
                <a:gd name="T23" fmla="*/ 334 h 367"/>
                <a:gd name="T24" fmla="*/ 237 w 328"/>
                <a:gd name="T25" fmla="*/ 338 h 367"/>
                <a:gd name="T26" fmla="*/ 205 w 328"/>
                <a:gd name="T27" fmla="*/ 305 h 367"/>
                <a:gd name="T28" fmla="*/ 181 w 328"/>
                <a:gd name="T29" fmla="*/ 305 h 367"/>
                <a:gd name="T30" fmla="*/ 179 w 328"/>
                <a:gd name="T31" fmla="*/ 367 h 367"/>
                <a:gd name="T32" fmla="*/ 158 w 328"/>
                <a:gd name="T33" fmla="*/ 367 h 367"/>
                <a:gd name="T34" fmla="*/ 158 w 328"/>
                <a:gd name="T35" fmla="*/ 321 h 367"/>
                <a:gd name="T36" fmla="*/ 123 w 328"/>
                <a:gd name="T37" fmla="*/ 315 h 367"/>
                <a:gd name="T38" fmla="*/ 122 w 328"/>
                <a:gd name="T39" fmla="*/ 263 h 367"/>
                <a:gd name="T40" fmla="*/ 164 w 328"/>
                <a:gd name="T41" fmla="*/ 256 h 367"/>
                <a:gd name="T42" fmla="*/ 207 w 328"/>
                <a:gd name="T43" fmla="*/ 199 h 367"/>
                <a:gd name="T44" fmla="*/ 154 w 328"/>
                <a:gd name="T45" fmla="*/ 231 h 367"/>
                <a:gd name="T46" fmla="*/ 132 w 328"/>
                <a:gd name="T47" fmla="*/ 231 h 367"/>
                <a:gd name="T48" fmla="*/ 91 w 328"/>
                <a:gd name="T49" fmla="*/ 209 h 367"/>
                <a:gd name="T50" fmla="*/ 88 w 328"/>
                <a:gd name="T51" fmla="*/ 302 h 367"/>
                <a:gd name="T52" fmla="*/ 91 w 328"/>
                <a:gd name="T53" fmla="*/ 162 h 367"/>
                <a:gd name="T54" fmla="*/ 92 w 328"/>
                <a:gd name="T55" fmla="*/ 178 h 367"/>
                <a:gd name="T56" fmla="*/ 117 w 328"/>
                <a:gd name="T57" fmla="*/ 178 h 367"/>
                <a:gd name="T58" fmla="*/ 155 w 328"/>
                <a:gd name="T59" fmla="*/ 150 h 367"/>
                <a:gd name="T60" fmla="*/ 156 w 328"/>
                <a:gd name="T61" fmla="*/ 122 h 367"/>
                <a:gd name="T62" fmla="*/ 131 w 328"/>
                <a:gd name="T63" fmla="*/ 97 h 367"/>
                <a:gd name="T64" fmla="*/ 111 w 328"/>
                <a:gd name="T65" fmla="*/ 88 h 367"/>
                <a:gd name="T66" fmla="*/ 110 w 328"/>
                <a:gd name="T67" fmla="*/ 81 h 367"/>
                <a:gd name="T68" fmla="*/ 111 w 328"/>
                <a:gd name="T69" fmla="*/ 75 h 367"/>
                <a:gd name="T70" fmla="*/ 116 w 328"/>
                <a:gd name="T71" fmla="*/ 66 h 367"/>
                <a:gd name="T72" fmla="*/ 123 w 328"/>
                <a:gd name="T73" fmla="*/ 71 h 367"/>
                <a:gd name="T74" fmla="*/ 173 w 328"/>
                <a:gd name="T75" fmla="*/ 74 h 367"/>
                <a:gd name="T76" fmla="*/ 143 w 328"/>
                <a:gd name="T77" fmla="*/ 272 h 367"/>
                <a:gd name="T78" fmla="*/ 145 w 328"/>
                <a:gd name="T79" fmla="*/ 300 h 367"/>
                <a:gd name="T80" fmla="*/ 161 w 328"/>
                <a:gd name="T81" fmla="*/ 270 h 367"/>
                <a:gd name="T82" fmla="*/ 143 w 328"/>
                <a:gd name="T83" fmla="*/ 272 h 367"/>
                <a:gd name="T84" fmla="*/ 196 w 328"/>
                <a:gd name="T85" fmla="*/ 283 h 367"/>
                <a:gd name="T86" fmla="*/ 184 w 328"/>
                <a:gd name="T87" fmla="*/ 276 h 367"/>
                <a:gd name="T88" fmla="*/ 196 w 328"/>
                <a:gd name="T89" fmla="*/ 283 h 367"/>
                <a:gd name="T90" fmla="*/ 152 w 328"/>
                <a:gd name="T91" fmla="*/ 183 h 367"/>
                <a:gd name="T92" fmla="*/ 153 w 328"/>
                <a:gd name="T93" fmla="*/ 202 h 367"/>
                <a:gd name="T94" fmla="*/ 238 w 328"/>
                <a:gd name="T95" fmla="*/ 175 h 367"/>
                <a:gd name="T96" fmla="*/ 215 w 328"/>
                <a:gd name="T97" fmla="*/ 211 h 367"/>
                <a:gd name="T98" fmla="*/ 215 w 328"/>
                <a:gd name="T99" fmla="*/ 261 h 367"/>
                <a:gd name="T100" fmla="*/ 224 w 328"/>
                <a:gd name="T101" fmla="*/ 260 h 367"/>
                <a:gd name="T102" fmla="*/ 236 w 328"/>
                <a:gd name="T103" fmla="*/ 266 h 367"/>
                <a:gd name="T104" fmla="*/ 216 w 328"/>
                <a:gd name="T105" fmla="*/ 298 h 367"/>
                <a:gd name="T106" fmla="*/ 232 w 328"/>
                <a:gd name="T107" fmla="*/ 314 h 367"/>
                <a:gd name="T108" fmla="*/ 253 w 328"/>
                <a:gd name="T109" fmla="*/ 312 h 367"/>
                <a:gd name="T110" fmla="*/ 292 w 328"/>
                <a:gd name="T111" fmla="*/ 246 h 367"/>
                <a:gd name="T112" fmla="*/ 265 w 328"/>
                <a:gd name="T113" fmla="*/ 146 h 367"/>
                <a:gd name="T114" fmla="*/ 231 w 328"/>
                <a:gd name="T115" fmla="*/ 147 h 367"/>
                <a:gd name="T116" fmla="*/ 172 w 328"/>
                <a:gd name="T117" fmla="*/ 168 h 367"/>
                <a:gd name="T118" fmla="*/ 152 w 328"/>
                <a:gd name="T119" fmla="*/ 18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367">
                  <a:moveTo>
                    <a:pt x="173" y="74"/>
                  </a:moveTo>
                  <a:cubicBezTo>
                    <a:pt x="176" y="65"/>
                    <a:pt x="180" y="0"/>
                    <a:pt x="193" y="1"/>
                  </a:cubicBezTo>
                  <a:cubicBezTo>
                    <a:pt x="219" y="4"/>
                    <a:pt x="202" y="45"/>
                    <a:pt x="198" y="62"/>
                  </a:cubicBezTo>
                  <a:cubicBezTo>
                    <a:pt x="235" y="67"/>
                    <a:pt x="233" y="44"/>
                    <a:pt x="234" y="19"/>
                  </a:cubicBezTo>
                  <a:cubicBezTo>
                    <a:pt x="234" y="14"/>
                    <a:pt x="235" y="8"/>
                    <a:pt x="236" y="3"/>
                  </a:cubicBezTo>
                  <a:cubicBezTo>
                    <a:pt x="242" y="2"/>
                    <a:pt x="250" y="6"/>
                    <a:pt x="255" y="11"/>
                  </a:cubicBezTo>
                  <a:cubicBezTo>
                    <a:pt x="263" y="19"/>
                    <a:pt x="264" y="54"/>
                    <a:pt x="258" y="63"/>
                  </a:cubicBezTo>
                  <a:cubicBezTo>
                    <a:pt x="252" y="73"/>
                    <a:pt x="237" y="84"/>
                    <a:pt x="223" y="92"/>
                  </a:cubicBezTo>
                  <a:cubicBezTo>
                    <a:pt x="211" y="98"/>
                    <a:pt x="200" y="102"/>
                    <a:pt x="195" y="104"/>
                  </a:cubicBezTo>
                  <a:cubicBezTo>
                    <a:pt x="194" y="113"/>
                    <a:pt x="196" y="126"/>
                    <a:pt x="195" y="134"/>
                  </a:cubicBezTo>
                  <a:cubicBezTo>
                    <a:pt x="262" y="130"/>
                    <a:pt x="287" y="118"/>
                    <a:pt x="321" y="155"/>
                  </a:cubicBezTo>
                  <a:cubicBezTo>
                    <a:pt x="328" y="230"/>
                    <a:pt x="306" y="276"/>
                    <a:pt x="257" y="334"/>
                  </a:cubicBezTo>
                  <a:cubicBezTo>
                    <a:pt x="251" y="341"/>
                    <a:pt x="245" y="343"/>
                    <a:pt x="237" y="338"/>
                  </a:cubicBezTo>
                  <a:cubicBezTo>
                    <a:pt x="223" y="331"/>
                    <a:pt x="216" y="314"/>
                    <a:pt x="205" y="305"/>
                  </a:cubicBezTo>
                  <a:cubicBezTo>
                    <a:pt x="181" y="305"/>
                    <a:pt x="181" y="305"/>
                    <a:pt x="181" y="305"/>
                  </a:cubicBezTo>
                  <a:cubicBezTo>
                    <a:pt x="180" y="326"/>
                    <a:pt x="180" y="345"/>
                    <a:pt x="179" y="367"/>
                  </a:cubicBezTo>
                  <a:cubicBezTo>
                    <a:pt x="172" y="367"/>
                    <a:pt x="166" y="367"/>
                    <a:pt x="158" y="367"/>
                  </a:cubicBezTo>
                  <a:cubicBezTo>
                    <a:pt x="158" y="321"/>
                    <a:pt x="158" y="321"/>
                    <a:pt x="158" y="321"/>
                  </a:cubicBezTo>
                  <a:cubicBezTo>
                    <a:pt x="149" y="328"/>
                    <a:pt x="130" y="320"/>
                    <a:pt x="123" y="315"/>
                  </a:cubicBezTo>
                  <a:cubicBezTo>
                    <a:pt x="118" y="311"/>
                    <a:pt x="118" y="268"/>
                    <a:pt x="122" y="263"/>
                  </a:cubicBezTo>
                  <a:cubicBezTo>
                    <a:pt x="128" y="256"/>
                    <a:pt x="149" y="261"/>
                    <a:pt x="164" y="256"/>
                  </a:cubicBezTo>
                  <a:cubicBezTo>
                    <a:pt x="181" y="249"/>
                    <a:pt x="201" y="216"/>
                    <a:pt x="207" y="199"/>
                  </a:cubicBezTo>
                  <a:cubicBezTo>
                    <a:pt x="220" y="157"/>
                    <a:pt x="156" y="229"/>
                    <a:pt x="154" y="231"/>
                  </a:cubicBezTo>
                  <a:cubicBezTo>
                    <a:pt x="146" y="232"/>
                    <a:pt x="140" y="231"/>
                    <a:pt x="132" y="231"/>
                  </a:cubicBezTo>
                  <a:cubicBezTo>
                    <a:pt x="137" y="185"/>
                    <a:pt x="133" y="179"/>
                    <a:pt x="91" y="209"/>
                  </a:cubicBezTo>
                  <a:cubicBezTo>
                    <a:pt x="88" y="240"/>
                    <a:pt x="91" y="271"/>
                    <a:pt x="88" y="302"/>
                  </a:cubicBezTo>
                  <a:cubicBezTo>
                    <a:pt x="0" y="292"/>
                    <a:pt x="57" y="121"/>
                    <a:pt x="91" y="162"/>
                  </a:cubicBezTo>
                  <a:cubicBezTo>
                    <a:pt x="91" y="167"/>
                    <a:pt x="92" y="173"/>
                    <a:pt x="92" y="178"/>
                  </a:cubicBezTo>
                  <a:cubicBezTo>
                    <a:pt x="101" y="178"/>
                    <a:pt x="109" y="178"/>
                    <a:pt x="117" y="178"/>
                  </a:cubicBezTo>
                  <a:cubicBezTo>
                    <a:pt x="130" y="169"/>
                    <a:pt x="142" y="160"/>
                    <a:pt x="155" y="150"/>
                  </a:cubicBezTo>
                  <a:cubicBezTo>
                    <a:pt x="155" y="141"/>
                    <a:pt x="156" y="131"/>
                    <a:pt x="156" y="122"/>
                  </a:cubicBezTo>
                  <a:cubicBezTo>
                    <a:pt x="151" y="112"/>
                    <a:pt x="142" y="104"/>
                    <a:pt x="131" y="97"/>
                  </a:cubicBezTo>
                  <a:cubicBezTo>
                    <a:pt x="124" y="93"/>
                    <a:pt x="115" y="92"/>
                    <a:pt x="111" y="88"/>
                  </a:cubicBezTo>
                  <a:cubicBezTo>
                    <a:pt x="110" y="86"/>
                    <a:pt x="110" y="82"/>
                    <a:pt x="110" y="81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1" y="73"/>
                    <a:pt x="113" y="67"/>
                    <a:pt x="116" y="66"/>
                  </a:cubicBezTo>
                  <a:cubicBezTo>
                    <a:pt x="119" y="66"/>
                    <a:pt x="120" y="70"/>
                    <a:pt x="123" y="71"/>
                  </a:cubicBezTo>
                  <a:cubicBezTo>
                    <a:pt x="140" y="72"/>
                    <a:pt x="167" y="76"/>
                    <a:pt x="173" y="74"/>
                  </a:cubicBezTo>
                  <a:close/>
                  <a:moveTo>
                    <a:pt x="143" y="272"/>
                  </a:moveTo>
                  <a:cubicBezTo>
                    <a:pt x="138" y="276"/>
                    <a:pt x="140" y="292"/>
                    <a:pt x="145" y="300"/>
                  </a:cubicBezTo>
                  <a:cubicBezTo>
                    <a:pt x="164" y="317"/>
                    <a:pt x="173" y="277"/>
                    <a:pt x="161" y="270"/>
                  </a:cubicBezTo>
                  <a:cubicBezTo>
                    <a:pt x="158" y="268"/>
                    <a:pt x="150" y="266"/>
                    <a:pt x="143" y="272"/>
                  </a:cubicBezTo>
                  <a:close/>
                  <a:moveTo>
                    <a:pt x="196" y="283"/>
                  </a:moveTo>
                  <a:cubicBezTo>
                    <a:pt x="217" y="269"/>
                    <a:pt x="185" y="239"/>
                    <a:pt x="184" y="276"/>
                  </a:cubicBezTo>
                  <a:cubicBezTo>
                    <a:pt x="183" y="283"/>
                    <a:pt x="190" y="288"/>
                    <a:pt x="196" y="283"/>
                  </a:cubicBezTo>
                  <a:close/>
                  <a:moveTo>
                    <a:pt x="152" y="183"/>
                  </a:moveTo>
                  <a:cubicBezTo>
                    <a:pt x="153" y="202"/>
                    <a:pt x="153" y="202"/>
                    <a:pt x="153" y="202"/>
                  </a:cubicBezTo>
                  <a:cubicBezTo>
                    <a:pt x="188" y="177"/>
                    <a:pt x="204" y="151"/>
                    <a:pt x="238" y="175"/>
                  </a:cubicBezTo>
                  <a:cubicBezTo>
                    <a:pt x="249" y="196"/>
                    <a:pt x="235" y="202"/>
                    <a:pt x="215" y="211"/>
                  </a:cubicBezTo>
                  <a:cubicBezTo>
                    <a:pt x="215" y="261"/>
                    <a:pt x="215" y="261"/>
                    <a:pt x="215" y="261"/>
                  </a:cubicBezTo>
                  <a:cubicBezTo>
                    <a:pt x="218" y="261"/>
                    <a:pt x="221" y="260"/>
                    <a:pt x="224" y="260"/>
                  </a:cubicBezTo>
                  <a:cubicBezTo>
                    <a:pt x="232" y="260"/>
                    <a:pt x="233" y="259"/>
                    <a:pt x="236" y="266"/>
                  </a:cubicBezTo>
                  <a:cubicBezTo>
                    <a:pt x="243" y="280"/>
                    <a:pt x="229" y="286"/>
                    <a:pt x="216" y="298"/>
                  </a:cubicBezTo>
                  <a:cubicBezTo>
                    <a:pt x="219" y="308"/>
                    <a:pt x="221" y="309"/>
                    <a:pt x="232" y="314"/>
                  </a:cubicBezTo>
                  <a:cubicBezTo>
                    <a:pt x="253" y="312"/>
                    <a:pt x="253" y="312"/>
                    <a:pt x="253" y="312"/>
                  </a:cubicBezTo>
                  <a:cubicBezTo>
                    <a:pt x="271" y="289"/>
                    <a:pt x="280" y="273"/>
                    <a:pt x="292" y="246"/>
                  </a:cubicBezTo>
                  <a:cubicBezTo>
                    <a:pt x="303" y="210"/>
                    <a:pt x="325" y="145"/>
                    <a:pt x="265" y="146"/>
                  </a:cubicBezTo>
                  <a:cubicBezTo>
                    <a:pt x="231" y="147"/>
                    <a:pt x="231" y="147"/>
                    <a:pt x="231" y="147"/>
                  </a:cubicBezTo>
                  <a:cubicBezTo>
                    <a:pt x="200" y="150"/>
                    <a:pt x="196" y="148"/>
                    <a:pt x="172" y="168"/>
                  </a:cubicBezTo>
                  <a:lnTo>
                    <a:pt x="152" y="1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4" name="ïsḷiďé">
              <a:extLst>
                <a:ext uri="{FF2B5EF4-FFF2-40B4-BE49-F238E27FC236}">
                  <a16:creationId xmlns:a16="http://schemas.microsoft.com/office/drawing/2014/main" id="{03A0F19D-3299-43B2-9FB0-6D8F1DCAC498}"/>
                </a:ext>
              </a:extLst>
            </p:cNvPr>
            <p:cNvSpPr/>
            <p:nvPr/>
          </p:nvSpPr>
          <p:spPr bwMode="auto">
            <a:xfrm>
              <a:off x="7056527" y="2691830"/>
              <a:ext cx="730486" cy="838957"/>
            </a:xfrm>
            <a:custGeom>
              <a:avLst/>
              <a:gdLst>
                <a:gd name="T0" fmla="*/ 23 w 239"/>
                <a:gd name="T1" fmla="*/ 114 h 273"/>
                <a:gd name="T2" fmla="*/ 45 w 239"/>
                <a:gd name="T3" fmla="*/ 135 h 273"/>
                <a:gd name="T4" fmla="*/ 98 w 239"/>
                <a:gd name="T5" fmla="*/ 125 h 273"/>
                <a:gd name="T6" fmla="*/ 114 w 239"/>
                <a:gd name="T7" fmla="*/ 0 h 273"/>
                <a:gd name="T8" fmla="*/ 160 w 239"/>
                <a:gd name="T9" fmla="*/ 43 h 273"/>
                <a:gd name="T10" fmla="*/ 159 w 239"/>
                <a:gd name="T11" fmla="*/ 83 h 273"/>
                <a:gd name="T12" fmla="*/ 223 w 239"/>
                <a:gd name="T13" fmla="*/ 84 h 273"/>
                <a:gd name="T14" fmla="*/ 224 w 239"/>
                <a:gd name="T15" fmla="*/ 108 h 273"/>
                <a:gd name="T16" fmla="*/ 155 w 239"/>
                <a:gd name="T17" fmla="*/ 112 h 273"/>
                <a:gd name="T18" fmla="*/ 41 w 239"/>
                <a:gd name="T19" fmla="*/ 269 h 273"/>
                <a:gd name="T20" fmla="*/ 20 w 239"/>
                <a:gd name="T21" fmla="*/ 255 h 273"/>
                <a:gd name="T22" fmla="*/ 85 w 239"/>
                <a:gd name="T23" fmla="*/ 197 h 273"/>
                <a:gd name="T24" fmla="*/ 95 w 239"/>
                <a:gd name="T25" fmla="*/ 152 h 273"/>
                <a:gd name="T26" fmla="*/ 35 w 239"/>
                <a:gd name="T27" fmla="*/ 168 h 273"/>
                <a:gd name="T28" fmla="*/ 2 w 239"/>
                <a:gd name="T29" fmla="*/ 122 h 273"/>
                <a:gd name="T30" fmla="*/ 2 w 239"/>
                <a:gd name="T31" fmla="*/ 116 h 273"/>
                <a:gd name="T32" fmla="*/ 13 w 239"/>
                <a:gd name="T33" fmla="*/ 107 h 273"/>
                <a:gd name="T34" fmla="*/ 23 w 239"/>
                <a:gd name="T35" fmla="*/ 1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273">
                  <a:moveTo>
                    <a:pt x="23" y="114"/>
                  </a:moveTo>
                  <a:cubicBezTo>
                    <a:pt x="30" y="125"/>
                    <a:pt x="36" y="132"/>
                    <a:pt x="45" y="135"/>
                  </a:cubicBezTo>
                  <a:cubicBezTo>
                    <a:pt x="61" y="140"/>
                    <a:pt x="81" y="131"/>
                    <a:pt x="98" y="125"/>
                  </a:cubicBezTo>
                  <a:cubicBezTo>
                    <a:pt x="123" y="116"/>
                    <a:pt x="113" y="23"/>
                    <a:pt x="114" y="0"/>
                  </a:cubicBezTo>
                  <a:cubicBezTo>
                    <a:pt x="133" y="9"/>
                    <a:pt x="151" y="22"/>
                    <a:pt x="160" y="43"/>
                  </a:cubicBezTo>
                  <a:cubicBezTo>
                    <a:pt x="159" y="57"/>
                    <a:pt x="160" y="70"/>
                    <a:pt x="159" y="83"/>
                  </a:cubicBezTo>
                  <a:cubicBezTo>
                    <a:pt x="174" y="83"/>
                    <a:pt x="210" y="78"/>
                    <a:pt x="223" y="84"/>
                  </a:cubicBezTo>
                  <a:cubicBezTo>
                    <a:pt x="239" y="90"/>
                    <a:pt x="234" y="104"/>
                    <a:pt x="224" y="108"/>
                  </a:cubicBezTo>
                  <a:cubicBezTo>
                    <a:pt x="206" y="116"/>
                    <a:pt x="170" y="112"/>
                    <a:pt x="155" y="112"/>
                  </a:cubicBezTo>
                  <a:cubicBezTo>
                    <a:pt x="156" y="138"/>
                    <a:pt x="126" y="242"/>
                    <a:pt x="41" y="269"/>
                  </a:cubicBezTo>
                  <a:cubicBezTo>
                    <a:pt x="30" y="273"/>
                    <a:pt x="18" y="264"/>
                    <a:pt x="20" y="255"/>
                  </a:cubicBezTo>
                  <a:cubicBezTo>
                    <a:pt x="24" y="241"/>
                    <a:pt x="73" y="211"/>
                    <a:pt x="85" y="197"/>
                  </a:cubicBezTo>
                  <a:cubicBezTo>
                    <a:pt x="116" y="160"/>
                    <a:pt x="109" y="149"/>
                    <a:pt x="95" y="152"/>
                  </a:cubicBezTo>
                  <a:cubicBezTo>
                    <a:pt x="79" y="156"/>
                    <a:pt x="53" y="174"/>
                    <a:pt x="35" y="168"/>
                  </a:cubicBezTo>
                  <a:cubicBezTo>
                    <a:pt x="25" y="165"/>
                    <a:pt x="8" y="141"/>
                    <a:pt x="2" y="122"/>
                  </a:cubicBezTo>
                  <a:cubicBezTo>
                    <a:pt x="1" y="119"/>
                    <a:pt x="0" y="119"/>
                    <a:pt x="2" y="116"/>
                  </a:cubicBezTo>
                  <a:cubicBezTo>
                    <a:pt x="5" y="112"/>
                    <a:pt x="9" y="108"/>
                    <a:pt x="13" y="107"/>
                  </a:cubicBezTo>
                  <a:cubicBezTo>
                    <a:pt x="20" y="105"/>
                    <a:pt x="20" y="109"/>
                    <a:pt x="23" y="1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5" name="iŝlïḓê">
              <a:extLst>
                <a:ext uri="{FF2B5EF4-FFF2-40B4-BE49-F238E27FC236}">
                  <a16:creationId xmlns:a16="http://schemas.microsoft.com/office/drawing/2014/main" id="{351792A6-3E1D-4414-820A-C041B253CD7F}"/>
                </a:ext>
              </a:extLst>
            </p:cNvPr>
            <p:cNvSpPr/>
            <p:nvPr/>
          </p:nvSpPr>
          <p:spPr bwMode="auto">
            <a:xfrm>
              <a:off x="7444651" y="3093513"/>
              <a:ext cx="299991" cy="488120"/>
            </a:xfrm>
            <a:custGeom>
              <a:avLst/>
              <a:gdLst>
                <a:gd name="T0" fmla="*/ 83 w 98"/>
                <a:gd name="T1" fmla="*/ 134 h 159"/>
                <a:gd name="T2" fmla="*/ 83 w 98"/>
                <a:gd name="T3" fmla="*/ 98 h 159"/>
                <a:gd name="T4" fmla="*/ 83 w 98"/>
                <a:gd name="T5" fmla="*/ 13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" h="159">
                  <a:moveTo>
                    <a:pt x="83" y="134"/>
                  </a:moveTo>
                  <a:cubicBezTo>
                    <a:pt x="98" y="121"/>
                    <a:pt x="97" y="119"/>
                    <a:pt x="83" y="98"/>
                  </a:cubicBezTo>
                  <a:cubicBezTo>
                    <a:pt x="0" y="0"/>
                    <a:pt x="54" y="159"/>
                    <a:pt x="83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6" name="ïṣlîḋe">
              <a:extLst>
                <a:ext uri="{FF2B5EF4-FFF2-40B4-BE49-F238E27FC236}">
                  <a16:creationId xmlns:a16="http://schemas.microsoft.com/office/drawing/2014/main" id="{69DEDA4F-67B5-4A43-AD78-261C44FFA953}"/>
                </a:ext>
              </a:extLst>
            </p:cNvPr>
            <p:cNvSpPr/>
            <p:nvPr/>
          </p:nvSpPr>
          <p:spPr bwMode="auto">
            <a:xfrm>
              <a:off x="8330246" y="3107397"/>
              <a:ext cx="577360" cy="651028"/>
            </a:xfrm>
            <a:custGeom>
              <a:avLst/>
              <a:gdLst>
                <a:gd name="T0" fmla="*/ 47 w 187"/>
                <a:gd name="T1" fmla="*/ 59 h 210"/>
                <a:gd name="T2" fmla="*/ 139 w 187"/>
                <a:gd name="T3" fmla="*/ 47 h 210"/>
                <a:gd name="T4" fmla="*/ 109 w 187"/>
                <a:gd name="T5" fmla="*/ 63 h 210"/>
                <a:gd name="T6" fmla="*/ 111 w 187"/>
                <a:gd name="T7" fmla="*/ 87 h 210"/>
                <a:gd name="T8" fmla="*/ 139 w 187"/>
                <a:gd name="T9" fmla="*/ 85 h 210"/>
                <a:gd name="T10" fmla="*/ 186 w 187"/>
                <a:gd name="T11" fmla="*/ 91 h 210"/>
                <a:gd name="T12" fmla="*/ 119 w 187"/>
                <a:gd name="T13" fmla="*/ 104 h 210"/>
                <a:gd name="T14" fmla="*/ 117 w 187"/>
                <a:gd name="T15" fmla="*/ 166 h 210"/>
                <a:gd name="T16" fmla="*/ 26 w 187"/>
                <a:gd name="T17" fmla="*/ 177 h 210"/>
                <a:gd name="T18" fmla="*/ 81 w 187"/>
                <a:gd name="T19" fmla="*/ 182 h 210"/>
                <a:gd name="T20" fmla="*/ 102 w 187"/>
                <a:gd name="T21" fmla="*/ 126 h 210"/>
                <a:gd name="T22" fmla="*/ 89 w 187"/>
                <a:gd name="T23" fmla="*/ 123 h 210"/>
                <a:gd name="T24" fmla="*/ 50 w 187"/>
                <a:gd name="T25" fmla="*/ 103 h 210"/>
                <a:gd name="T26" fmla="*/ 84 w 187"/>
                <a:gd name="T27" fmla="*/ 104 h 210"/>
                <a:gd name="T28" fmla="*/ 91 w 187"/>
                <a:gd name="T29" fmla="*/ 78 h 210"/>
                <a:gd name="T30" fmla="*/ 109 w 187"/>
                <a:gd name="T31" fmla="*/ 55 h 210"/>
                <a:gd name="T32" fmla="*/ 66 w 187"/>
                <a:gd name="T33" fmla="*/ 65 h 210"/>
                <a:gd name="T34" fmla="*/ 49 w 187"/>
                <a:gd name="T35" fmla="*/ 65 h 210"/>
                <a:gd name="T36" fmla="*/ 41 w 187"/>
                <a:gd name="T37" fmla="*/ 64 h 210"/>
                <a:gd name="T38" fmla="*/ 47 w 187"/>
                <a:gd name="T39" fmla="*/ 5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7" h="210">
                  <a:moveTo>
                    <a:pt x="47" y="59"/>
                  </a:moveTo>
                  <a:cubicBezTo>
                    <a:pt x="71" y="44"/>
                    <a:pt x="136" y="0"/>
                    <a:pt x="139" y="47"/>
                  </a:cubicBezTo>
                  <a:cubicBezTo>
                    <a:pt x="123" y="51"/>
                    <a:pt x="121" y="53"/>
                    <a:pt x="109" y="63"/>
                  </a:cubicBezTo>
                  <a:cubicBezTo>
                    <a:pt x="109" y="70"/>
                    <a:pt x="111" y="80"/>
                    <a:pt x="111" y="87"/>
                  </a:cubicBezTo>
                  <a:cubicBezTo>
                    <a:pt x="113" y="86"/>
                    <a:pt x="133" y="91"/>
                    <a:pt x="139" y="85"/>
                  </a:cubicBezTo>
                  <a:cubicBezTo>
                    <a:pt x="158" y="64"/>
                    <a:pt x="186" y="76"/>
                    <a:pt x="186" y="91"/>
                  </a:cubicBezTo>
                  <a:cubicBezTo>
                    <a:pt x="187" y="101"/>
                    <a:pt x="173" y="108"/>
                    <a:pt x="119" y="104"/>
                  </a:cubicBezTo>
                  <a:cubicBezTo>
                    <a:pt x="119" y="124"/>
                    <a:pt x="118" y="146"/>
                    <a:pt x="117" y="166"/>
                  </a:cubicBezTo>
                  <a:cubicBezTo>
                    <a:pt x="105" y="210"/>
                    <a:pt x="51" y="205"/>
                    <a:pt x="26" y="177"/>
                  </a:cubicBezTo>
                  <a:cubicBezTo>
                    <a:pt x="46" y="177"/>
                    <a:pt x="70" y="190"/>
                    <a:pt x="81" y="182"/>
                  </a:cubicBezTo>
                  <a:cubicBezTo>
                    <a:pt x="88" y="176"/>
                    <a:pt x="111" y="149"/>
                    <a:pt x="102" y="126"/>
                  </a:cubicBezTo>
                  <a:cubicBezTo>
                    <a:pt x="99" y="120"/>
                    <a:pt x="95" y="121"/>
                    <a:pt x="89" y="123"/>
                  </a:cubicBezTo>
                  <a:cubicBezTo>
                    <a:pt x="13" y="151"/>
                    <a:pt x="0" y="94"/>
                    <a:pt x="50" y="103"/>
                  </a:cubicBezTo>
                  <a:cubicBezTo>
                    <a:pt x="63" y="105"/>
                    <a:pt x="71" y="106"/>
                    <a:pt x="84" y="104"/>
                  </a:cubicBezTo>
                  <a:cubicBezTo>
                    <a:pt x="86" y="95"/>
                    <a:pt x="88" y="87"/>
                    <a:pt x="91" y="78"/>
                  </a:cubicBezTo>
                  <a:cubicBezTo>
                    <a:pt x="97" y="71"/>
                    <a:pt x="103" y="63"/>
                    <a:pt x="109" y="55"/>
                  </a:cubicBezTo>
                  <a:cubicBezTo>
                    <a:pt x="100" y="42"/>
                    <a:pt x="84" y="50"/>
                    <a:pt x="66" y="65"/>
                  </a:cubicBezTo>
                  <a:cubicBezTo>
                    <a:pt x="60" y="65"/>
                    <a:pt x="55" y="65"/>
                    <a:pt x="49" y="65"/>
                  </a:cubicBezTo>
                  <a:cubicBezTo>
                    <a:pt x="47" y="65"/>
                    <a:pt x="44" y="65"/>
                    <a:pt x="41" y="64"/>
                  </a:cubicBezTo>
                  <a:cubicBezTo>
                    <a:pt x="43" y="63"/>
                    <a:pt x="45" y="61"/>
                    <a:pt x="47" y="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7" name="íṡḷîḑè">
              <a:extLst>
                <a:ext uri="{FF2B5EF4-FFF2-40B4-BE49-F238E27FC236}">
                  <a16:creationId xmlns:a16="http://schemas.microsoft.com/office/drawing/2014/main" id="{81C054B7-B562-495E-92E5-1E718DBA0161}"/>
                </a:ext>
              </a:extLst>
            </p:cNvPr>
            <p:cNvSpPr/>
            <p:nvPr/>
          </p:nvSpPr>
          <p:spPr bwMode="auto">
            <a:xfrm>
              <a:off x="8016725" y="2507766"/>
              <a:ext cx="1127307" cy="993674"/>
            </a:xfrm>
            <a:custGeom>
              <a:avLst/>
              <a:gdLst>
                <a:gd name="T0" fmla="*/ 187 w 364"/>
                <a:gd name="T1" fmla="*/ 89 h 320"/>
                <a:gd name="T2" fmla="*/ 258 w 364"/>
                <a:gd name="T3" fmla="*/ 43 h 320"/>
                <a:gd name="T4" fmla="*/ 236 w 364"/>
                <a:gd name="T5" fmla="*/ 82 h 320"/>
                <a:gd name="T6" fmla="*/ 265 w 364"/>
                <a:gd name="T7" fmla="*/ 85 h 320"/>
                <a:gd name="T8" fmla="*/ 276 w 364"/>
                <a:gd name="T9" fmla="*/ 49 h 320"/>
                <a:gd name="T10" fmla="*/ 300 w 364"/>
                <a:gd name="T11" fmla="*/ 67 h 320"/>
                <a:gd name="T12" fmla="*/ 278 w 364"/>
                <a:gd name="T13" fmla="*/ 95 h 320"/>
                <a:gd name="T14" fmla="*/ 263 w 364"/>
                <a:gd name="T15" fmla="*/ 130 h 320"/>
                <a:gd name="T16" fmla="*/ 263 w 364"/>
                <a:gd name="T17" fmla="*/ 152 h 320"/>
                <a:gd name="T18" fmla="*/ 263 w 364"/>
                <a:gd name="T19" fmla="*/ 162 h 320"/>
                <a:gd name="T20" fmla="*/ 357 w 364"/>
                <a:gd name="T21" fmla="*/ 173 h 320"/>
                <a:gd name="T22" fmla="*/ 359 w 364"/>
                <a:gd name="T23" fmla="*/ 206 h 320"/>
                <a:gd name="T24" fmla="*/ 344 w 364"/>
                <a:gd name="T25" fmla="*/ 217 h 320"/>
                <a:gd name="T26" fmla="*/ 310 w 364"/>
                <a:gd name="T27" fmla="*/ 206 h 320"/>
                <a:gd name="T28" fmla="*/ 330 w 364"/>
                <a:gd name="T29" fmla="*/ 182 h 320"/>
                <a:gd name="T30" fmla="*/ 305 w 364"/>
                <a:gd name="T31" fmla="*/ 180 h 320"/>
                <a:gd name="T32" fmla="*/ 255 w 364"/>
                <a:gd name="T33" fmla="*/ 183 h 320"/>
                <a:gd name="T34" fmla="*/ 166 w 364"/>
                <a:gd name="T35" fmla="*/ 208 h 320"/>
                <a:gd name="T36" fmla="*/ 47 w 364"/>
                <a:gd name="T37" fmla="*/ 320 h 320"/>
                <a:gd name="T38" fmla="*/ 24 w 364"/>
                <a:gd name="T39" fmla="*/ 248 h 320"/>
                <a:gd name="T40" fmla="*/ 36 w 364"/>
                <a:gd name="T41" fmla="*/ 222 h 320"/>
                <a:gd name="T42" fmla="*/ 44 w 364"/>
                <a:gd name="T43" fmla="*/ 231 h 320"/>
                <a:gd name="T44" fmla="*/ 45 w 364"/>
                <a:gd name="T45" fmla="*/ 245 h 320"/>
                <a:gd name="T46" fmla="*/ 58 w 364"/>
                <a:gd name="T47" fmla="*/ 256 h 320"/>
                <a:gd name="T48" fmla="*/ 134 w 364"/>
                <a:gd name="T49" fmla="*/ 211 h 320"/>
                <a:gd name="T50" fmla="*/ 187 w 364"/>
                <a:gd name="T51" fmla="*/ 189 h 320"/>
                <a:gd name="T52" fmla="*/ 212 w 364"/>
                <a:gd name="T53" fmla="*/ 178 h 320"/>
                <a:gd name="T54" fmla="*/ 214 w 364"/>
                <a:gd name="T55" fmla="*/ 162 h 320"/>
                <a:gd name="T56" fmla="*/ 187 w 364"/>
                <a:gd name="T57" fmla="*/ 161 h 320"/>
                <a:gd name="T58" fmla="*/ 187 w 364"/>
                <a:gd name="T59" fmla="*/ 133 h 320"/>
                <a:gd name="T60" fmla="*/ 209 w 364"/>
                <a:gd name="T61" fmla="*/ 121 h 320"/>
                <a:gd name="T62" fmla="*/ 223 w 364"/>
                <a:gd name="T63" fmla="*/ 83 h 320"/>
                <a:gd name="T64" fmla="*/ 194 w 364"/>
                <a:gd name="T65" fmla="*/ 97 h 320"/>
                <a:gd name="T66" fmla="*/ 178 w 364"/>
                <a:gd name="T67" fmla="*/ 109 h 320"/>
                <a:gd name="T68" fmla="*/ 163 w 364"/>
                <a:gd name="T69" fmla="*/ 126 h 320"/>
                <a:gd name="T70" fmla="*/ 149 w 364"/>
                <a:gd name="T71" fmla="*/ 175 h 320"/>
                <a:gd name="T72" fmla="*/ 144 w 364"/>
                <a:gd name="T73" fmla="*/ 183 h 320"/>
                <a:gd name="T74" fmla="*/ 112 w 364"/>
                <a:gd name="T75" fmla="*/ 171 h 320"/>
                <a:gd name="T76" fmla="*/ 119 w 364"/>
                <a:gd name="T77" fmla="*/ 157 h 320"/>
                <a:gd name="T78" fmla="*/ 153 w 364"/>
                <a:gd name="T79" fmla="*/ 52 h 320"/>
                <a:gd name="T80" fmla="*/ 175 w 364"/>
                <a:gd name="T81" fmla="*/ 89 h 320"/>
                <a:gd name="T82" fmla="*/ 187 w 364"/>
                <a:gd name="T83" fmla="*/ 89 h 320"/>
                <a:gd name="T84" fmla="*/ 233 w 364"/>
                <a:gd name="T85" fmla="*/ 154 h 320"/>
                <a:gd name="T86" fmla="*/ 232 w 364"/>
                <a:gd name="T87" fmla="*/ 172 h 320"/>
                <a:gd name="T88" fmla="*/ 233 w 364"/>
                <a:gd name="T89" fmla="*/ 154 h 320"/>
                <a:gd name="T90" fmla="*/ 195 w 364"/>
                <a:gd name="T91" fmla="*/ 141 h 320"/>
                <a:gd name="T92" fmla="*/ 195 w 364"/>
                <a:gd name="T93" fmla="*/ 148 h 320"/>
                <a:gd name="T94" fmla="*/ 220 w 364"/>
                <a:gd name="T95" fmla="*/ 148 h 320"/>
                <a:gd name="T96" fmla="*/ 220 w 364"/>
                <a:gd name="T97" fmla="*/ 141 h 320"/>
                <a:gd name="T98" fmla="*/ 195 w 364"/>
                <a:gd name="T99" fmla="*/ 141 h 320"/>
                <a:gd name="T100" fmla="*/ 254 w 364"/>
                <a:gd name="T101" fmla="*/ 129 h 320"/>
                <a:gd name="T102" fmla="*/ 256 w 364"/>
                <a:gd name="T103" fmla="*/ 117 h 320"/>
                <a:gd name="T104" fmla="*/ 254 w 364"/>
                <a:gd name="T105" fmla="*/ 129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320">
                  <a:moveTo>
                    <a:pt x="187" y="89"/>
                  </a:moveTo>
                  <a:cubicBezTo>
                    <a:pt x="207" y="89"/>
                    <a:pt x="243" y="0"/>
                    <a:pt x="258" y="43"/>
                  </a:cubicBezTo>
                  <a:cubicBezTo>
                    <a:pt x="251" y="56"/>
                    <a:pt x="243" y="69"/>
                    <a:pt x="236" y="82"/>
                  </a:cubicBezTo>
                  <a:cubicBezTo>
                    <a:pt x="229" y="98"/>
                    <a:pt x="253" y="106"/>
                    <a:pt x="265" y="85"/>
                  </a:cubicBezTo>
                  <a:cubicBezTo>
                    <a:pt x="273" y="72"/>
                    <a:pt x="274" y="49"/>
                    <a:pt x="276" y="49"/>
                  </a:cubicBezTo>
                  <a:cubicBezTo>
                    <a:pt x="289" y="20"/>
                    <a:pt x="317" y="42"/>
                    <a:pt x="300" y="67"/>
                  </a:cubicBezTo>
                  <a:cubicBezTo>
                    <a:pt x="294" y="77"/>
                    <a:pt x="285" y="86"/>
                    <a:pt x="278" y="95"/>
                  </a:cubicBezTo>
                  <a:cubicBezTo>
                    <a:pt x="276" y="113"/>
                    <a:pt x="276" y="118"/>
                    <a:pt x="263" y="130"/>
                  </a:cubicBezTo>
                  <a:cubicBezTo>
                    <a:pt x="263" y="136"/>
                    <a:pt x="263" y="145"/>
                    <a:pt x="263" y="152"/>
                  </a:cubicBezTo>
                  <a:cubicBezTo>
                    <a:pt x="263" y="155"/>
                    <a:pt x="263" y="158"/>
                    <a:pt x="263" y="162"/>
                  </a:cubicBezTo>
                  <a:cubicBezTo>
                    <a:pt x="302" y="161"/>
                    <a:pt x="343" y="154"/>
                    <a:pt x="357" y="173"/>
                  </a:cubicBezTo>
                  <a:cubicBezTo>
                    <a:pt x="363" y="180"/>
                    <a:pt x="364" y="197"/>
                    <a:pt x="359" y="206"/>
                  </a:cubicBezTo>
                  <a:cubicBezTo>
                    <a:pt x="356" y="211"/>
                    <a:pt x="350" y="217"/>
                    <a:pt x="344" y="217"/>
                  </a:cubicBezTo>
                  <a:cubicBezTo>
                    <a:pt x="327" y="218"/>
                    <a:pt x="288" y="218"/>
                    <a:pt x="310" y="206"/>
                  </a:cubicBezTo>
                  <a:cubicBezTo>
                    <a:pt x="326" y="197"/>
                    <a:pt x="343" y="199"/>
                    <a:pt x="330" y="182"/>
                  </a:cubicBezTo>
                  <a:cubicBezTo>
                    <a:pt x="322" y="182"/>
                    <a:pt x="314" y="181"/>
                    <a:pt x="305" y="180"/>
                  </a:cubicBezTo>
                  <a:cubicBezTo>
                    <a:pt x="289" y="180"/>
                    <a:pt x="272" y="180"/>
                    <a:pt x="255" y="183"/>
                  </a:cubicBezTo>
                  <a:cubicBezTo>
                    <a:pt x="225" y="188"/>
                    <a:pt x="195" y="197"/>
                    <a:pt x="166" y="208"/>
                  </a:cubicBezTo>
                  <a:cubicBezTo>
                    <a:pt x="100" y="241"/>
                    <a:pt x="72" y="248"/>
                    <a:pt x="47" y="320"/>
                  </a:cubicBezTo>
                  <a:cubicBezTo>
                    <a:pt x="0" y="317"/>
                    <a:pt x="11" y="278"/>
                    <a:pt x="24" y="248"/>
                  </a:cubicBezTo>
                  <a:cubicBezTo>
                    <a:pt x="28" y="240"/>
                    <a:pt x="32" y="231"/>
                    <a:pt x="36" y="222"/>
                  </a:cubicBezTo>
                  <a:cubicBezTo>
                    <a:pt x="39" y="225"/>
                    <a:pt x="41" y="228"/>
                    <a:pt x="44" y="231"/>
                  </a:cubicBezTo>
                  <a:cubicBezTo>
                    <a:pt x="44" y="236"/>
                    <a:pt x="44" y="240"/>
                    <a:pt x="45" y="245"/>
                  </a:cubicBezTo>
                  <a:cubicBezTo>
                    <a:pt x="47" y="259"/>
                    <a:pt x="52" y="262"/>
                    <a:pt x="58" y="256"/>
                  </a:cubicBezTo>
                  <a:cubicBezTo>
                    <a:pt x="84" y="241"/>
                    <a:pt x="109" y="226"/>
                    <a:pt x="134" y="211"/>
                  </a:cubicBezTo>
                  <a:cubicBezTo>
                    <a:pt x="152" y="204"/>
                    <a:pt x="169" y="196"/>
                    <a:pt x="187" y="189"/>
                  </a:cubicBezTo>
                  <a:cubicBezTo>
                    <a:pt x="195" y="186"/>
                    <a:pt x="204" y="182"/>
                    <a:pt x="212" y="178"/>
                  </a:cubicBezTo>
                  <a:cubicBezTo>
                    <a:pt x="221" y="171"/>
                    <a:pt x="214" y="166"/>
                    <a:pt x="214" y="162"/>
                  </a:cubicBezTo>
                  <a:cubicBezTo>
                    <a:pt x="203" y="161"/>
                    <a:pt x="197" y="161"/>
                    <a:pt x="187" y="161"/>
                  </a:cubicBezTo>
                  <a:cubicBezTo>
                    <a:pt x="187" y="151"/>
                    <a:pt x="187" y="142"/>
                    <a:pt x="187" y="133"/>
                  </a:cubicBezTo>
                  <a:cubicBezTo>
                    <a:pt x="194" y="129"/>
                    <a:pt x="201" y="125"/>
                    <a:pt x="209" y="121"/>
                  </a:cubicBezTo>
                  <a:cubicBezTo>
                    <a:pt x="223" y="104"/>
                    <a:pt x="223" y="105"/>
                    <a:pt x="223" y="83"/>
                  </a:cubicBezTo>
                  <a:cubicBezTo>
                    <a:pt x="213" y="88"/>
                    <a:pt x="204" y="93"/>
                    <a:pt x="194" y="97"/>
                  </a:cubicBezTo>
                  <a:cubicBezTo>
                    <a:pt x="189" y="102"/>
                    <a:pt x="183" y="105"/>
                    <a:pt x="178" y="109"/>
                  </a:cubicBezTo>
                  <a:cubicBezTo>
                    <a:pt x="173" y="114"/>
                    <a:pt x="169" y="121"/>
                    <a:pt x="163" y="126"/>
                  </a:cubicBezTo>
                  <a:cubicBezTo>
                    <a:pt x="161" y="145"/>
                    <a:pt x="166" y="166"/>
                    <a:pt x="149" y="175"/>
                  </a:cubicBezTo>
                  <a:cubicBezTo>
                    <a:pt x="145" y="177"/>
                    <a:pt x="146" y="175"/>
                    <a:pt x="144" y="183"/>
                  </a:cubicBezTo>
                  <a:cubicBezTo>
                    <a:pt x="141" y="202"/>
                    <a:pt x="114" y="190"/>
                    <a:pt x="112" y="171"/>
                  </a:cubicBezTo>
                  <a:cubicBezTo>
                    <a:pt x="111" y="166"/>
                    <a:pt x="116" y="162"/>
                    <a:pt x="119" y="157"/>
                  </a:cubicBezTo>
                  <a:cubicBezTo>
                    <a:pt x="169" y="146"/>
                    <a:pt x="150" y="108"/>
                    <a:pt x="153" y="52"/>
                  </a:cubicBezTo>
                  <a:cubicBezTo>
                    <a:pt x="182" y="26"/>
                    <a:pt x="168" y="89"/>
                    <a:pt x="175" y="89"/>
                  </a:cubicBezTo>
                  <a:lnTo>
                    <a:pt x="187" y="89"/>
                  </a:lnTo>
                  <a:close/>
                  <a:moveTo>
                    <a:pt x="233" y="154"/>
                  </a:moveTo>
                  <a:cubicBezTo>
                    <a:pt x="230" y="159"/>
                    <a:pt x="230" y="164"/>
                    <a:pt x="232" y="172"/>
                  </a:cubicBezTo>
                  <a:cubicBezTo>
                    <a:pt x="247" y="183"/>
                    <a:pt x="253" y="142"/>
                    <a:pt x="233" y="154"/>
                  </a:cubicBezTo>
                  <a:close/>
                  <a:moveTo>
                    <a:pt x="195" y="141"/>
                  </a:moveTo>
                  <a:cubicBezTo>
                    <a:pt x="195" y="143"/>
                    <a:pt x="196" y="146"/>
                    <a:pt x="195" y="148"/>
                  </a:cubicBezTo>
                  <a:cubicBezTo>
                    <a:pt x="204" y="148"/>
                    <a:pt x="212" y="148"/>
                    <a:pt x="220" y="148"/>
                  </a:cubicBezTo>
                  <a:cubicBezTo>
                    <a:pt x="220" y="146"/>
                    <a:pt x="220" y="143"/>
                    <a:pt x="220" y="141"/>
                  </a:cubicBezTo>
                  <a:cubicBezTo>
                    <a:pt x="211" y="133"/>
                    <a:pt x="206" y="131"/>
                    <a:pt x="195" y="141"/>
                  </a:cubicBezTo>
                  <a:close/>
                  <a:moveTo>
                    <a:pt x="254" y="129"/>
                  </a:moveTo>
                  <a:cubicBezTo>
                    <a:pt x="257" y="128"/>
                    <a:pt x="256" y="123"/>
                    <a:pt x="256" y="117"/>
                  </a:cubicBezTo>
                  <a:cubicBezTo>
                    <a:pt x="240" y="92"/>
                    <a:pt x="233" y="143"/>
                    <a:pt x="254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8" name="ïṩlïḍê">
              <a:extLst>
                <a:ext uri="{FF2B5EF4-FFF2-40B4-BE49-F238E27FC236}">
                  <a16:creationId xmlns:a16="http://schemas.microsoft.com/office/drawing/2014/main" id="{23AEACAF-B12B-499A-9D92-A611509A7FFF}"/>
                </a:ext>
              </a:extLst>
            </p:cNvPr>
            <p:cNvSpPr/>
            <p:nvPr/>
          </p:nvSpPr>
          <p:spPr bwMode="auto">
            <a:xfrm>
              <a:off x="2804659" y="2507766"/>
              <a:ext cx="1337599" cy="1343440"/>
            </a:xfrm>
            <a:custGeom>
              <a:avLst/>
              <a:gdLst>
                <a:gd name="T0" fmla="*/ 317 w 634"/>
                <a:gd name="T1" fmla="*/ 0 h 635"/>
                <a:gd name="T2" fmla="*/ 634 w 634"/>
                <a:gd name="T3" fmla="*/ 318 h 635"/>
                <a:gd name="T4" fmla="*/ 317 w 634"/>
                <a:gd name="T5" fmla="*/ 635 h 635"/>
                <a:gd name="T6" fmla="*/ 0 w 634"/>
                <a:gd name="T7" fmla="*/ 318 h 635"/>
                <a:gd name="T8" fmla="*/ 317 w 634"/>
                <a:gd name="T9" fmla="*/ 0 h 635"/>
                <a:gd name="T10" fmla="*/ 317 w 634"/>
                <a:gd name="T11" fmla="*/ 12 h 635"/>
                <a:gd name="T12" fmla="*/ 623 w 634"/>
                <a:gd name="T13" fmla="*/ 318 h 635"/>
                <a:gd name="T14" fmla="*/ 317 w 634"/>
                <a:gd name="T15" fmla="*/ 624 h 635"/>
                <a:gd name="T16" fmla="*/ 11 w 634"/>
                <a:gd name="T17" fmla="*/ 318 h 635"/>
                <a:gd name="T18" fmla="*/ 317 w 634"/>
                <a:gd name="T19" fmla="*/ 12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4" h="635">
                  <a:moveTo>
                    <a:pt x="317" y="0"/>
                  </a:moveTo>
                  <a:cubicBezTo>
                    <a:pt x="492" y="0"/>
                    <a:pt x="634" y="143"/>
                    <a:pt x="634" y="318"/>
                  </a:cubicBezTo>
                  <a:cubicBezTo>
                    <a:pt x="634" y="492"/>
                    <a:pt x="492" y="635"/>
                    <a:pt x="317" y="635"/>
                  </a:cubicBezTo>
                  <a:cubicBezTo>
                    <a:pt x="142" y="635"/>
                    <a:pt x="0" y="492"/>
                    <a:pt x="0" y="318"/>
                  </a:cubicBezTo>
                  <a:cubicBezTo>
                    <a:pt x="0" y="143"/>
                    <a:pt x="142" y="0"/>
                    <a:pt x="317" y="0"/>
                  </a:cubicBezTo>
                  <a:close/>
                  <a:moveTo>
                    <a:pt x="317" y="12"/>
                  </a:moveTo>
                  <a:cubicBezTo>
                    <a:pt x="486" y="12"/>
                    <a:pt x="623" y="149"/>
                    <a:pt x="623" y="318"/>
                  </a:cubicBezTo>
                  <a:cubicBezTo>
                    <a:pt x="623" y="486"/>
                    <a:pt x="486" y="624"/>
                    <a:pt x="317" y="624"/>
                  </a:cubicBezTo>
                  <a:cubicBezTo>
                    <a:pt x="149" y="624"/>
                    <a:pt x="11" y="486"/>
                    <a:pt x="11" y="318"/>
                  </a:cubicBezTo>
                  <a:cubicBezTo>
                    <a:pt x="11" y="149"/>
                    <a:pt x="149" y="12"/>
                    <a:pt x="317" y="12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9" name="íṡļïḍé">
              <a:extLst>
                <a:ext uri="{FF2B5EF4-FFF2-40B4-BE49-F238E27FC236}">
                  <a16:creationId xmlns:a16="http://schemas.microsoft.com/office/drawing/2014/main" id="{BD8B5C33-F91A-476D-9809-1AC5CDDAB605}"/>
                </a:ext>
              </a:extLst>
            </p:cNvPr>
            <p:cNvSpPr/>
            <p:nvPr/>
          </p:nvSpPr>
          <p:spPr bwMode="auto">
            <a:xfrm>
              <a:off x="3424978" y="3614060"/>
              <a:ext cx="28037" cy="42056"/>
            </a:xfrm>
            <a:custGeom>
              <a:avLst/>
              <a:gdLst>
                <a:gd name="T0" fmla="*/ 6 w 13"/>
                <a:gd name="T1" fmla="*/ 19 h 20"/>
                <a:gd name="T2" fmla="*/ 9 w 13"/>
                <a:gd name="T3" fmla="*/ 16 h 20"/>
                <a:gd name="T4" fmla="*/ 12 w 13"/>
                <a:gd name="T5" fmla="*/ 12 h 20"/>
                <a:gd name="T6" fmla="*/ 13 w 13"/>
                <a:gd name="T7" fmla="*/ 8 h 20"/>
                <a:gd name="T8" fmla="*/ 11 w 13"/>
                <a:gd name="T9" fmla="*/ 2 h 20"/>
                <a:gd name="T10" fmla="*/ 7 w 13"/>
                <a:gd name="T11" fmla="*/ 0 h 20"/>
                <a:gd name="T12" fmla="*/ 2 w 13"/>
                <a:gd name="T13" fmla="*/ 2 h 20"/>
                <a:gd name="T14" fmla="*/ 1 w 13"/>
                <a:gd name="T15" fmla="*/ 6 h 20"/>
                <a:gd name="T16" fmla="*/ 2 w 13"/>
                <a:gd name="T17" fmla="*/ 11 h 20"/>
                <a:gd name="T18" fmla="*/ 6 w 13"/>
                <a:gd name="T19" fmla="*/ 12 h 20"/>
                <a:gd name="T20" fmla="*/ 7 w 13"/>
                <a:gd name="T21" fmla="*/ 12 h 20"/>
                <a:gd name="T22" fmla="*/ 9 w 13"/>
                <a:gd name="T23" fmla="*/ 11 h 20"/>
                <a:gd name="T24" fmla="*/ 10 w 13"/>
                <a:gd name="T25" fmla="*/ 10 h 20"/>
                <a:gd name="T26" fmla="*/ 9 w 13"/>
                <a:gd name="T27" fmla="*/ 14 h 20"/>
                <a:gd name="T28" fmla="*/ 6 w 13"/>
                <a:gd name="T29" fmla="*/ 17 h 20"/>
                <a:gd name="T30" fmla="*/ 1 w 13"/>
                <a:gd name="T31" fmla="*/ 19 h 20"/>
                <a:gd name="T32" fmla="*/ 1 w 13"/>
                <a:gd name="T33" fmla="*/ 19 h 20"/>
                <a:gd name="T34" fmla="*/ 2 w 13"/>
                <a:gd name="T35" fmla="*/ 20 h 20"/>
                <a:gd name="T36" fmla="*/ 6 w 13"/>
                <a:gd name="T37" fmla="*/ 19 h 20"/>
                <a:gd name="T38" fmla="*/ 6 w 13"/>
                <a:gd name="T39" fmla="*/ 19 h 20"/>
                <a:gd name="T40" fmla="*/ 3 w 13"/>
                <a:gd name="T41" fmla="*/ 3 h 20"/>
                <a:gd name="T42" fmla="*/ 5 w 13"/>
                <a:gd name="T43" fmla="*/ 1 h 20"/>
                <a:gd name="T44" fmla="*/ 7 w 13"/>
                <a:gd name="T45" fmla="*/ 1 h 20"/>
                <a:gd name="T46" fmla="*/ 9 w 13"/>
                <a:gd name="T47" fmla="*/ 2 h 20"/>
                <a:gd name="T48" fmla="*/ 10 w 13"/>
                <a:gd name="T49" fmla="*/ 6 h 20"/>
                <a:gd name="T50" fmla="*/ 9 w 13"/>
                <a:gd name="T51" fmla="*/ 9 h 20"/>
                <a:gd name="T52" fmla="*/ 7 w 13"/>
                <a:gd name="T53" fmla="*/ 11 h 20"/>
                <a:gd name="T54" fmla="*/ 4 w 13"/>
                <a:gd name="T55" fmla="*/ 9 h 20"/>
                <a:gd name="T56" fmla="*/ 3 w 13"/>
                <a:gd name="T57" fmla="*/ 6 h 20"/>
                <a:gd name="T58" fmla="*/ 3 w 13"/>
                <a:gd name="T59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" h="20">
                  <a:moveTo>
                    <a:pt x="6" y="19"/>
                  </a:moveTo>
                  <a:cubicBezTo>
                    <a:pt x="7" y="18"/>
                    <a:pt x="8" y="17"/>
                    <a:pt x="9" y="16"/>
                  </a:cubicBezTo>
                  <a:cubicBezTo>
                    <a:pt x="11" y="15"/>
                    <a:pt x="11" y="14"/>
                    <a:pt x="12" y="12"/>
                  </a:cubicBezTo>
                  <a:cubicBezTo>
                    <a:pt x="13" y="11"/>
                    <a:pt x="13" y="9"/>
                    <a:pt x="13" y="8"/>
                  </a:cubicBezTo>
                  <a:cubicBezTo>
                    <a:pt x="13" y="5"/>
                    <a:pt x="12" y="3"/>
                    <a:pt x="11" y="2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1" y="3"/>
                    <a:pt x="1" y="4"/>
                    <a:pt x="1" y="6"/>
                  </a:cubicBezTo>
                  <a:cubicBezTo>
                    <a:pt x="0" y="8"/>
                    <a:pt x="1" y="10"/>
                    <a:pt x="2" y="11"/>
                  </a:cubicBezTo>
                  <a:cubicBezTo>
                    <a:pt x="3" y="12"/>
                    <a:pt x="4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2"/>
                    <a:pt x="9" y="13"/>
                    <a:pt x="9" y="14"/>
                  </a:cubicBezTo>
                  <a:cubicBezTo>
                    <a:pt x="8" y="16"/>
                    <a:pt x="7" y="17"/>
                    <a:pt x="6" y="17"/>
                  </a:cubicBezTo>
                  <a:cubicBezTo>
                    <a:pt x="5" y="18"/>
                    <a:pt x="3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4" y="20"/>
                    <a:pt x="5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  <a:moveTo>
                    <a:pt x="3" y="3"/>
                  </a:moveTo>
                  <a:cubicBezTo>
                    <a:pt x="4" y="2"/>
                    <a:pt x="4" y="2"/>
                    <a:pt x="5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8" y="1"/>
                    <a:pt x="9" y="1"/>
                    <a:pt x="9" y="2"/>
                  </a:cubicBezTo>
                  <a:cubicBezTo>
                    <a:pt x="10" y="3"/>
                    <a:pt x="10" y="5"/>
                    <a:pt x="10" y="6"/>
                  </a:cubicBezTo>
                  <a:cubicBezTo>
                    <a:pt x="10" y="8"/>
                    <a:pt x="10" y="9"/>
                    <a:pt x="9" y="9"/>
                  </a:cubicBezTo>
                  <a:cubicBezTo>
                    <a:pt x="9" y="10"/>
                    <a:pt x="8" y="11"/>
                    <a:pt x="7" y="11"/>
                  </a:cubicBezTo>
                  <a:cubicBezTo>
                    <a:pt x="6" y="11"/>
                    <a:pt x="5" y="10"/>
                    <a:pt x="4" y="9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3" y="5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0" name="íṣľîḍé">
              <a:extLst>
                <a:ext uri="{FF2B5EF4-FFF2-40B4-BE49-F238E27FC236}">
                  <a16:creationId xmlns:a16="http://schemas.microsoft.com/office/drawing/2014/main" id="{5D3513A7-54B3-4E96-B7FF-BF93DEB17F95}"/>
                </a:ext>
              </a:extLst>
            </p:cNvPr>
            <p:cNvSpPr/>
            <p:nvPr/>
          </p:nvSpPr>
          <p:spPr bwMode="auto">
            <a:xfrm>
              <a:off x="3498575" y="3614060"/>
              <a:ext cx="28037" cy="42056"/>
            </a:xfrm>
            <a:custGeom>
              <a:avLst/>
              <a:gdLst>
                <a:gd name="T0" fmla="*/ 2 w 13"/>
                <a:gd name="T1" fmla="*/ 16 h 20"/>
                <a:gd name="T2" fmla="*/ 4 w 13"/>
                <a:gd name="T3" fmla="*/ 19 h 20"/>
                <a:gd name="T4" fmla="*/ 7 w 13"/>
                <a:gd name="T5" fmla="*/ 20 h 20"/>
                <a:gd name="T6" fmla="*/ 12 w 13"/>
                <a:gd name="T7" fmla="*/ 17 h 20"/>
                <a:gd name="T8" fmla="*/ 13 w 13"/>
                <a:gd name="T9" fmla="*/ 8 h 20"/>
                <a:gd name="T10" fmla="*/ 12 w 13"/>
                <a:gd name="T11" fmla="*/ 3 h 20"/>
                <a:gd name="T12" fmla="*/ 9 w 13"/>
                <a:gd name="T13" fmla="*/ 1 h 20"/>
                <a:gd name="T14" fmla="*/ 6 w 13"/>
                <a:gd name="T15" fmla="*/ 0 h 20"/>
                <a:gd name="T16" fmla="*/ 2 w 13"/>
                <a:gd name="T17" fmla="*/ 3 h 20"/>
                <a:gd name="T18" fmla="*/ 1 w 13"/>
                <a:gd name="T19" fmla="*/ 11 h 20"/>
                <a:gd name="T20" fmla="*/ 2 w 13"/>
                <a:gd name="T21" fmla="*/ 16 h 20"/>
                <a:gd name="T22" fmla="*/ 2 w 13"/>
                <a:gd name="T23" fmla="*/ 16 h 20"/>
                <a:gd name="T24" fmla="*/ 3 w 13"/>
                <a:gd name="T25" fmla="*/ 3 h 20"/>
                <a:gd name="T26" fmla="*/ 6 w 13"/>
                <a:gd name="T27" fmla="*/ 1 h 20"/>
                <a:gd name="T28" fmla="*/ 9 w 13"/>
                <a:gd name="T29" fmla="*/ 3 h 20"/>
                <a:gd name="T30" fmla="*/ 10 w 13"/>
                <a:gd name="T31" fmla="*/ 10 h 20"/>
                <a:gd name="T32" fmla="*/ 10 w 13"/>
                <a:gd name="T33" fmla="*/ 17 h 20"/>
                <a:gd name="T34" fmla="*/ 8 w 13"/>
                <a:gd name="T35" fmla="*/ 19 h 20"/>
                <a:gd name="T36" fmla="*/ 5 w 13"/>
                <a:gd name="T37" fmla="*/ 18 h 20"/>
                <a:gd name="T38" fmla="*/ 3 w 13"/>
                <a:gd name="T39" fmla="*/ 10 h 20"/>
                <a:gd name="T40" fmla="*/ 3 w 13"/>
                <a:gd name="T41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" h="20">
                  <a:moveTo>
                    <a:pt x="2" y="16"/>
                  </a:moveTo>
                  <a:cubicBezTo>
                    <a:pt x="2" y="17"/>
                    <a:pt x="3" y="19"/>
                    <a:pt x="4" y="19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1" y="19"/>
                    <a:pt x="12" y="17"/>
                  </a:cubicBezTo>
                  <a:cubicBezTo>
                    <a:pt x="13" y="15"/>
                    <a:pt x="13" y="13"/>
                    <a:pt x="13" y="8"/>
                  </a:cubicBezTo>
                  <a:cubicBezTo>
                    <a:pt x="12" y="6"/>
                    <a:pt x="12" y="4"/>
                    <a:pt x="12" y="3"/>
                  </a:cubicBezTo>
                  <a:cubicBezTo>
                    <a:pt x="11" y="2"/>
                    <a:pt x="10" y="1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4" y="0"/>
                    <a:pt x="3" y="1"/>
                    <a:pt x="2" y="3"/>
                  </a:cubicBezTo>
                  <a:cubicBezTo>
                    <a:pt x="1" y="5"/>
                    <a:pt x="0" y="7"/>
                    <a:pt x="1" y="11"/>
                  </a:cubicBezTo>
                  <a:cubicBezTo>
                    <a:pt x="1" y="13"/>
                    <a:pt x="1" y="15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lose/>
                  <a:moveTo>
                    <a:pt x="3" y="3"/>
                  </a:moveTo>
                  <a:cubicBezTo>
                    <a:pt x="4" y="2"/>
                    <a:pt x="5" y="1"/>
                    <a:pt x="6" y="1"/>
                  </a:cubicBezTo>
                  <a:cubicBezTo>
                    <a:pt x="7" y="1"/>
                    <a:pt x="8" y="2"/>
                    <a:pt x="9" y="3"/>
                  </a:cubicBezTo>
                  <a:cubicBezTo>
                    <a:pt x="10" y="4"/>
                    <a:pt x="10" y="6"/>
                    <a:pt x="10" y="10"/>
                  </a:cubicBezTo>
                  <a:cubicBezTo>
                    <a:pt x="11" y="14"/>
                    <a:pt x="11" y="16"/>
                    <a:pt x="10" y="17"/>
                  </a:cubicBezTo>
                  <a:cubicBezTo>
                    <a:pt x="10" y="18"/>
                    <a:pt x="9" y="19"/>
                    <a:pt x="8" y="19"/>
                  </a:cubicBezTo>
                  <a:cubicBezTo>
                    <a:pt x="6" y="19"/>
                    <a:pt x="6" y="19"/>
                    <a:pt x="5" y="18"/>
                  </a:cubicBezTo>
                  <a:cubicBezTo>
                    <a:pt x="4" y="16"/>
                    <a:pt x="3" y="14"/>
                    <a:pt x="3" y="10"/>
                  </a:cubicBezTo>
                  <a:cubicBezTo>
                    <a:pt x="3" y="7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1" name="ïśľïḑé">
              <a:extLst>
                <a:ext uri="{FF2B5EF4-FFF2-40B4-BE49-F238E27FC236}">
                  <a16:creationId xmlns:a16="http://schemas.microsoft.com/office/drawing/2014/main" id="{A4005C98-B647-4D19-91D9-DF1FD32997F5}"/>
                </a:ext>
              </a:extLst>
            </p:cNvPr>
            <p:cNvSpPr/>
            <p:nvPr/>
          </p:nvSpPr>
          <p:spPr bwMode="auto">
            <a:xfrm>
              <a:off x="3563994" y="3601209"/>
              <a:ext cx="28037" cy="44392"/>
            </a:xfrm>
            <a:custGeom>
              <a:avLst/>
              <a:gdLst>
                <a:gd name="T0" fmla="*/ 3 w 13"/>
                <a:gd name="T1" fmla="*/ 4 h 21"/>
                <a:gd name="T2" fmla="*/ 1 w 13"/>
                <a:gd name="T3" fmla="*/ 10 h 21"/>
                <a:gd name="T4" fmla="*/ 1 w 13"/>
                <a:gd name="T5" fmla="*/ 15 h 21"/>
                <a:gd name="T6" fmla="*/ 4 w 13"/>
                <a:gd name="T7" fmla="*/ 20 h 21"/>
                <a:gd name="T8" fmla="*/ 9 w 13"/>
                <a:gd name="T9" fmla="*/ 21 h 21"/>
                <a:gd name="T10" fmla="*/ 12 w 13"/>
                <a:gd name="T11" fmla="*/ 18 h 21"/>
                <a:gd name="T12" fmla="*/ 13 w 13"/>
                <a:gd name="T13" fmla="*/ 13 h 21"/>
                <a:gd name="T14" fmla="*/ 11 w 13"/>
                <a:gd name="T15" fmla="*/ 9 h 21"/>
                <a:gd name="T16" fmla="*/ 7 w 13"/>
                <a:gd name="T17" fmla="*/ 9 h 21"/>
                <a:gd name="T18" fmla="*/ 5 w 13"/>
                <a:gd name="T19" fmla="*/ 9 h 21"/>
                <a:gd name="T20" fmla="*/ 4 w 13"/>
                <a:gd name="T21" fmla="*/ 11 h 21"/>
                <a:gd name="T22" fmla="*/ 3 w 13"/>
                <a:gd name="T23" fmla="*/ 12 h 21"/>
                <a:gd name="T24" fmla="*/ 3 w 13"/>
                <a:gd name="T25" fmla="*/ 8 h 21"/>
                <a:gd name="T26" fmla="*/ 5 w 13"/>
                <a:gd name="T27" fmla="*/ 4 h 21"/>
                <a:gd name="T28" fmla="*/ 8 w 13"/>
                <a:gd name="T29" fmla="*/ 1 h 21"/>
                <a:gd name="T30" fmla="*/ 8 w 13"/>
                <a:gd name="T31" fmla="*/ 1 h 21"/>
                <a:gd name="T32" fmla="*/ 7 w 13"/>
                <a:gd name="T33" fmla="*/ 0 h 21"/>
                <a:gd name="T34" fmla="*/ 3 w 13"/>
                <a:gd name="T35" fmla="*/ 4 h 21"/>
                <a:gd name="T36" fmla="*/ 9 w 13"/>
                <a:gd name="T37" fmla="*/ 11 h 21"/>
                <a:gd name="T38" fmla="*/ 11 w 13"/>
                <a:gd name="T39" fmla="*/ 14 h 21"/>
                <a:gd name="T40" fmla="*/ 11 w 13"/>
                <a:gd name="T41" fmla="*/ 18 h 21"/>
                <a:gd name="T42" fmla="*/ 9 w 13"/>
                <a:gd name="T43" fmla="*/ 20 h 21"/>
                <a:gd name="T44" fmla="*/ 6 w 13"/>
                <a:gd name="T45" fmla="*/ 19 h 21"/>
                <a:gd name="T46" fmla="*/ 4 w 13"/>
                <a:gd name="T47" fmla="*/ 15 h 21"/>
                <a:gd name="T48" fmla="*/ 4 w 13"/>
                <a:gd name="T49" fmla="*/ 13 h 21"/>
                <a:gd name="T50" fmla="*/ 4 w 13"/>
                <a:gd name="T51" fmla="*/ 12 h 21"/>
                <a:gd name="T52" fmla="*/ 6 w 13"/>
                <a:gd name="T53" fmla="*/ 11 h 21"/>
                <a:gd name="T54" fmla="*/ 9 w 13"/>
                <a:gd name="T5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" h="21">
                  <a:moveTo>
                    <a:pt x="3" y="4"/>
                  </a:moveTo>
                  <a:cubicBezTo>
                    <a:pt x="2" y="6"/>
                    <a:pt x="1" y="8"/>
                    <a:pt x="1" y="10"/>
                  </a:cubicBezTo>
                  <a:cubicBezTo>
                    <a:pt x="0" y="11"/>
                    <a:pt x="1" y="13"/>
                    <a:pt x="1" y="15"/>
                  </a:cubicBezTo>
                  <a:cubicBezTo>
                    <a:pt x="2" y="17"/>
                    <a:pt x="3" y="19"/>
                    <a:pt x="4" y="20"/>
                  </a:cubicBezTo>
                  <a:cubicBezTo>
                    <a:pt x="6" y="21"/>
                    <a:pt x="7" y="21"/>
                    <a:pt x="9" y="21"/>
                  </a:cubicBezTo>
                  <a:cubicBezTo>
                    <a:pt x="10" y="20"/>
                    <a:pt x="12" y="19"/>
                    <a:pt x="12" y="18"/>
                  </a:cubicBezTo>
                  <a:cubicBezTo>
                    <a:pt x="13" y="16"/>
                    <a:pt x="13" y="14"/>
                    <a:pt x="13" y="13"/>
                  </a:cubicBezTo>
                  <a:cubicBezTo>
                    <a:pt x="13" y="11"/>
                    <a:pt x="12" y="10"/>
                    <a:pt x="11" y="9"/>
                  </a:cubicBezTo>
                  <a:cubicBezTo>
                    <a:pt x="10" y="9"/>
                    <a:pt x="8" y="8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5" y="10"/>
                    <a:pt x="5" y="10"/>
                    <a:pt x="4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0"/>
                    <a:pt x="3" y="9"/>
                    <a:pt x="3" y="8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6" y="3"/>
                    <a:pt x="7" y="2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1"/>
                    <a:pt x="4" y="3"/>
                    <a:pt x="3" y="4"/>
                  </a:cubicBezTo>
                  <a:close/>
                  <a:moveTo>
                    <a:pt x="9" y="11"/>
                  </a:moveTo>
                  <a:cubicBezTo>
                    <a:pt x="10" y="12"/>
                    <a:pt x="11" y="13"/>
                    <a:pt x="11" y="14"/>
                  </a:cubicBezTo>
                  <a:cubicBezTo>
                    <a:pt x="11" y="16"/>
                    <a:pt x="11" y="17"/>
                    <a:pt x="11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8" y="20"/>
                    <a:pt x="7" y="20"/>
                    <a:pt x="6" y="19"/>
                  </a:cubicBezTo>
                  <a:cubicBezTo>
                    <a:pt x="5" y="18"/>
                    <a:pt x="4" y="17"/>
                    <a:pt x="4" y="15"/>
                  </a:cubicBezTo>
                  <a:cubicBezTo>
                    <a:pt x="4" y="14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0"/>
                    <a:pt x="8" y="10"/>
                    <a:pt x="9" y="11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2" name="i$ľíḋe">
              <a:extLst>
                <a:ext uri="{FF2B5EF4-FFF2-40B4-BE49-F238E27FC236}">
                  <a16:creationId xmlns:a16="http://schemas.microsoft.com/office/drawing/2014/main" id="{F0BA19A5-068F-4591-8D5B-0BF29F6F802E}"/>
                </a:ext>
              </a:extLst>
            </p:cNvPr>
            <p:cNvSpPr/>
            <p:nvPr/>
          </p:nvSpPr>
          <p:spPr bwMode="auto">
            <a:xfrm>
              <a:off x="3357222" y="3605882"/>
              <a:ext cx="23364" cy="42056"/>
            </a:xfrm>
            <a:custGeom>
              <a:avLst/>
              <a:gdLst>
                <a:gd name="T0" fmla="*/ 5 w 11"/>
                <a:gd name="T1" fmla="*/ 19 h 20"/>
                <a:gd name="T2" fmla="*/ 10 w 11"/>
                <a:gd name="T3" fmla="*/ 20 h 20"/>
                <a:gd name="T4" fmla="*/ 10 w 11"/>
                <a:gd name="T5" fmla="*/ 19 h 20"/>
                <a:gd name="T6" fmla="*/ 9 w 11"/>
                <a:gd name="T7" fmla="*/ 19 h 20"/>
                <a:gd name="T8" fmla="*/ 7 w 11"/>
                <a:gd name="T9" fmla="*/ 18 h 20"/>
                <a:gd name="T10" fmla="*/ 7 w 11"/>
                <a:gd name="T11" fmla="*/ 17 h 20"/>
                <a:gd name="T12" fmla="*/ 7 w 11"/>
                <a:gd name="T13" fmla="*/ 15 h 20"/>
                <a:gd name="T14" fmla="*/ 9 w 11"/>
                <a:gd name="T15" fmla="*/ 10 h 20"/>
                <a:gd name="T16" fmla="*/ 11 w 11"/>
                <a:gd name="T17" fmla="*/ 2 h 20"/>
                <a:gd name="T18" fmla="*/ 11 w 11"/>
                <a:gd name="T19" fmla="*/ 1 h 20"/>
                <a:gd name="T20" fmla="*/ 11 w 11"/>
                <a:gd name="T21" fmla="*/ 0 h 20"/>
                <a:gd name="T22" fmla="*/ 3 w 11"/>
                <a:gd name="T23" fmla="*/ 1 h 20"/>
                <a:gd name="T24" fmla="*/ 3 w 11"/>
                <a:gd name="T25" fmla="*/ 3 h 20"/>
                <a:gd name="T26" fmla="*/ 3 w 11"/>
                <a:gd name="T27" fmla="*/ 3 h 20"/>
                <a:gd name="T28" fmla="*/ 4 w 11"/>
                <a:gd name="T29" fmla="*/ 3 h 20"/>
                <a:gd name="T30" fmla="*/ 7 w 11"/>
                <a:gd name="T31" fmla="*/ 2 h 20"/>
                <a:gd name="T32" fmla="*/ 8 w 11"/>
                <a:gd name="T33" fmla="*/ 2 h 20"/>
                <a:gd name="T34" fmla="*/ 8 w 11"/>
                <a:gd name="T35" fmla="*/ 2 h 20"/>
                <a:gd name="T36" fmla="*/ 7 w 11"/>
                <a:gd name="T37" fmla="*/ 6 h 20"/>
                <a:gd name="T38" fmla="*/ 5 w 11"/>
                <a:gd name="T39" fmla="*/ 14 h 20"/>
                <a:gd name="T40" fmla="*/ 4 w 11"/>
                <a:gd name="T41" fmla="*/ 17 h 20"/>
                <a:gd name="T42" fmla="*/ 2 w 11"/>
                <a:gd name="T43" fmla="*/ 17 h 20"/>
                <a:gd name="T44" fmla="*/ 1 w 11"/>
                <a:gd name="T45" fmla="*/ 17 h 20"/>
                <a:gd name="T46" fmla="*/ 0 w 11"/>
                <a:gd name="T47" fmla="*/ 18 h 20"/>
                <a:gd name="T48" fmla="*/ 5 w 11"/>
                <a:gd name="T49" fmla="*/ 19 h 20"/>
                <a:gd name="T50" fmla="*/ 5 w 11"/>
                <a:gd name="T5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" h="20">
                  <a:moveTo>
                    <a:pt x="5" y="19"/>
                  </a:moveTo>
                  <a:cubicBezTo>
                    <a:pt x="6" y="19"/>
                    <a:pt x="8" y="20"/>
                    <a:pt x="10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7" y="19"/>
                    <a:pt x="7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7" y="17"/>
                    <a:pt x="7" y="16"/>
                    <a:pt x="7" y="15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1"/>
                    <a:pt x="6" y="1"/>
                    <a:pt x="3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4"/>
                    <a:pt x="7" y="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6"/>
                    <a:pt x="4" y="17"/>
                    <a:pt x="4" y="17"/>
                  </a:cubicBezTo>
                  <a:cubicBezTo>
                    <a:pt x="4" y="17"/>
                    <a:pt x="3" y="17"/>
                    <a:pt x="2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8"/>
                    <a:pt x="4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3" name="íṡļîdé">
              <a:extLst>
                <a:ext uri="{FF2B5EF4-FFF2-40B4-BE49-F238E27FC236}">
                  <a16:creationId xmlns:a16="http://schemas.microsoft.com/office/drawing/2014/main" id="{8F50AC20-76F8-4BE2-8402-47DDB40FC807}"/>
                </a:ext>
              </a:extLst>
            </p:cNvPr>
            <p:cNvSpPr/>
            <p:nvPr/>
          </p:nvSpPr>
          <p:spPr bwMode="auto">
            <a:xfrm>
              <a:off x="3005591" y="2711034"/>
              <a:ext cx="935735" cy="966109"/>
            </a:xfrm>
            <a:custGeom>
              <a:avLst/>
              <a:gdLst>
                <a:gd name="T0" fmla="*/ 222 w 444"/>
                <a:gd name="T1" fmla="*/ 17 h 457"/>
                <a:gd name="T2" fmla="*/ 427 w 444"/>
                <a:gd name="T3" fmla="*/ 222 h 457"/>
                <a:gd name="T4" fmla="*/ 294 w 444"/>
                <a:gd name="T5" fmla="*/ 413 h 457"/>
                <a:gd name="T6" fmla="*/ 298 w 444"/>
                <a:gd name="T7" fmla="*/ 422 h 457"/>
                <a:gd name="T8" fmla="*/ 436 w 444"/>
                <a:gd name="T9" fmla="*/ 222 h 457"/>
                <a:gd name="T10" fmla="*/ 222 w 444"/>
                <a:gd name="T11" fmla="*/ 7 h 457"/>
                <a:gd name="T12" fmla="*/ 8 w 444"/>
                <a:gd name="T13" fmla="*/ 222 h 457"/>
                <a:gd name="T14" fmla="*/ 146 w 444"/>
                <a:gd name="T15" fmla="*/ 422 h 457"/>
                <a:gd name="T16" fmla="*/ 150 w 444"/>
                <a:gd name="T17" fmla="*/ 413 h 457"/>
                <a:gd name="T18" fmla="*/ 18 w 444"/>
                <a:gd name="T19" fmla="*/ 222 h 457"/>
                <a:gd name="T20" fmla="*/ 222 w 444"/>
                <a:gd name="T21" fmla="*/ 17 h 457"/>
                <a:gd name="T22" fmla="*/ 284 w 444"/>
                <a:gd name="T23" fmla="*/ 416 h 457"/>
                <a:gd name="T24" fmla="*/ 222 w 444"/>
                <a:gd name="T25" fmla="*/ 426 h 457"/>
                <a:gd name="T26" fmla="*/ 159 w 444"/>
                <a:gd name="T27" fmla="*/ 416 h 457"/>
                <a:gd name="T28" fmla="*/ 152 w 444"/>
                <a:gd name="T29" fmla="*/ 432 h 457"/>
                <a:gd name="T30" fmla="*/ 152 w 444"/>
                <a:gd name="T31" fmla="*/ 432 h 457"/>
                <a:gd name="T32" fmla="*/ 152 w 444"/>
                <a:gd name="T33" fmla="*/ 432 h 457"/>
                <a:gd name="T34" fmla="*/ 149 w 444"/>
                <a:gd name="T35" fmla="*/ 437 h 457"/>
                <a:gd name="T36" fmla="*/ 222 w 444"/>
                <a:gd name="T37" fmla="*/ 449 h 457"/>
                <a:gd name="T38" fmla="*/ 295 w 444"/>
                <a:gd name="T39" fmla="*/ 437 h 457"/>
                <a:gd name="T40" fmla="*/ 292 w 444"/>
                <a:gd name="T41" fmla="*/ 432 h 457"/>
                <a:gd name="T42" fmla="*/ 291 w 444"/>
                <a:gd name="T43" fmla="*/ 432 h 457"/>
                <a:gd name="T44" fmla="*/ 291 w 444"/>
                <a:gd name="T45" fmla="*/ 431 h 457"/>
                <a:gd name="T46" fmla="*/ 284 w 444"/>
                <a:gd name="T47" fmla="*/ 416 h 457"/>
                <a:gd name="T48" fmla="*/ 137 w 444"/>
                <a:gd name="T49" fmla="*/ 440 h 457"/>
                <a:gd name="T50" fmla="*/ 136 w 444"/>
                <a:gd name="T51" fmla="*/ 440 h 457"/>
                <a:gd name="T52" fmla="*/ 142 w 444"/>
                <a:gd name="T53" fmla="*/ 428 h 457"/>
                <a:gd name="T54" fmla="*/ 0 w 444"/>
                <a:gd name="T55" fmla="*/ 222 h 457"/>
                <a:gd name="T56" fmla="*/ 222 w 444"/>
                <a:gd name="T57" fmla="*/ 0 h 457"/>
                <a:gd name="T58" fmla="*/ 444 w 444"/>
                <a:gd name="T59" fmla="*/ 222 h 457"/>
                <a:gd name="T60" fmla="*/ 301 w 444"/>
                <a:gd name="T61" fmla="*/ 429 h 457"/>
                <a:gd name="T62" fmla="*/ 307 w 444"/>
                <a:gd name="T63" fmla="*/ 441 h 457"/>
                <a:gd name="T64" fmla="*/ 305 w 444"/>
                <a:gd name="T65" fmla="*/ 441 h 457"/>
                <a:gd name="T66" fmla="*/ 305 w 444"/>
                <a:gd name="T67" fmla="*/ 441 h 457"/>
                <a:gd name="T68" fmla="*/ 222 w 444"/>
                <a:gd name="T69" fmla="*/ 457 h 457"/>
                <a:gd name="T70" fmla="*/ 136 w 444"/>
                <a:gd name="T71" fmla="*/ 440 h 457"/>
                <a:gd name="T72" fmla="*/ 137 w 444"/>
                <a:gd name="T73" fmla="*/ 44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4" h="457">
                  <a:moveTo>
                    <a:pt x="222" y="17"/>
                  </a:moveTo>
                  <a:cubicBezTo>
                    <a:pt x="335" y="17"/>
                    <a:pt x="427" y="109"/>
                    <a:pt x="427" y="222"/>
                  </a:cubicBezTo>
                  <a:cubicBezTo>
                    <a:pt x="427" y="309"/>
                    <a:pt x="371" y="384"/>
                    <a:pt x="294" y="413"/>
                  </a:cubicBezTo>
                  <a:cubicBezTo>
                    <a:pt x="298" y="422"/>
                    <a:pt x="298" y="422"/>
                    <a:pt x="298" y="422"/>
                  </a:cubicBezTo>
                  <a:cubicBezTo>
                    <a:pt x="379" y="391"/>
                    <a:pt x="436" y="313"/>
                    <a:pt x="436" y="222"/>
                  </a:cubicBezTo>
                  <a:cubicBezTo>
                    <a:pt x="436" y="104"/>
                    <a:pt x="340" y="7"/>
                    <a:pt x="222" y="7"/>
                  </a:cubicBezTo>
                  <a:cubicBezTo>
                    <a:pt x="104" y="7"/>
                    <a:pt x="8" y="104"/>
                    <a:pt x="8" y="222"/>
                  </a:cubicBezTo>
                  <a:cubicBezTo>
                    <a:pt x="8" y="313"/>
                    <a:pt x="65" y="391"/>
                    <a:pt x="146" y="422"/>
                  </a:cubicBezTo>
                  <a:cubicBezTo>
                    <a:pt x="150" y="413"/>
                    <a:pt x="150" y="413"/>
                    <a:pt x="150" y="413"/>
                  </a:cubicBezTo>
                  <a:cubicBezTo>
                    <a:pt x="73" y="384"/>
                    <a:pt x="18" y="309"/>
                    <a:pt x="18" y="222"/>
                  </a:cubicBezTo>
                  <a:cubicBezTo>
                    <a:pt x="18" y="109"/>
                    <a:pt x="109" y="17"/>
                    <a:pt x="222" y="17"/>
                  </a:cubicBezTo>
                  <a:close/>
                  <a:moveTo>
                    <a:pt x="284" y="416"/>
                  </a:moveTo>
                  <a:cubicBezTo>
                    <a:pt x="265" y="423"/>
                    <a:pt x="244" y="426"/>
                    <a:pt x="222" y="426"/>
                  </a:cubicBezTo>
                  <a:cubicBezTo>
                    <a:pt x="200" y="426"/>
                    <a:pt x="179" y="423"/>
                    <a:pt x="159" y="416"/>
                  </a:cubicBezTo>
                  <a:cubicBezTo>
                    <a:pt x="152" y="432"/>
                    <a:pt x="152" y="432"/>
                    <a:pt x="152" y="432"/>
                  </a:cubicBezTo>
                  <a:cubicBezTo>
                    <a:pt x="152" y="432"/>
                    <a:pt x="152" y="432"/>
                    <a:pt x="152" y="432"/>
                  </a:cubicBezTo>
                  <a:cubicBezTo>
                    <a:pt x="152" y="432"/>
                    <a:pt x="152" y="432"/>
                    <a:pt x="152" y="432"/>
                  </a:cubicBezTo>
                  <a:cubicBezTo>
                    <a:pt x="149" y="437"/>
                    <a:pt x="149" y="437"/>
                    <a:pt x="149" y="437"/>
                  </a:cubicBezTo>
                  <a:cubicBezTo>
                    <a:pt x="172" y="445"/>
                    <a:pt x="197" y="449"/>
                    <a:pt x="222" y="449"/>
                  </a:cubicBezTo>
                  <a:cubicBezTo>
                    <a:pt x="247" y="449"/>
                    <a:pt x="272" y="445"/>
                    <a:pt x="295" y="437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2"/>
                    <a:pt x="292" y="432"/>
                    <a:pt x="291" y="432"/>
                  </a:cubicBezTo>
                  <a:cubicBezTo>
                    <a:pt x="291" y="431"/>
                    <a:pt x="291" y="431"/>
                    <a:pt x="291" y="431"/>
                  </a:cubicBezTo>
                  <a:lnTo>
                    <a:pt x="284" y="416"/>
                  </a:lnTo>
                  <a:close/>
                  <a:moveTo>
                    <a:pt x="137" y="440"/>
                  </a:moveTo>
                  <a:cubicBezTo>
                    <a:pt x="136" y="440"/>
                    <a:pt x="136" y="440"/>
                    <a:pt x="136" y="440"/>
                  </a:cubicBezTo>
                  <a:cubicBezTo>
                    <a:pt x="142" y="428"/>
                    <a:pt x="142" y="428"/>
                    <a:pt x="142" y="428"/>
                  </a:cubicBezTo>
                  <a:cubicBezTo>
                    <a:pt x="59" y="396"/>
                    <a:pt x="0" y="316"/>
                    <a:pt x="0" y="222"/>
                  </a:cubicBezTo>
                  <a:cubicBezTo>
                    <a:pt x="0" y="99"/>
                    <a:pt x="100" y="0"/>
                    <a:pt x="222" y="0"/>
                  </a:cubicBezTo>
                  <a:cubicBezTo>
                    <a:pt x="344" y="0"/>
                    <a:pt x="444" y="99"/>
                    <a:pt x="444" y="222"/>
                  </a:cubicBezTo>
                  <a:cubicBezTo>
                    <a:pt x="444" y="316"/>
                    <a:pt x="385" y="397"/>
                    <a:pt x="301" y="429"/>
                  </a:cubicBezTo>
                  <a:cubicBezTo>
                    <a:pt x="307" y="441"/>
                    <a:pt x="307" y="441"/>
                    <a:pt x="307" y="441"/>
                  </a:cubicBezTo>
                  <a:cubicBezTo>
                    <a:pt x="305" y="441"/>
                    <a:pt x="305" y="441"/>
                    <a:pt x="305" y="441"/>
                  </a:cubicBezTo>
                  <a:cubicBezTo>
                    <a:pt x="305" y="441"/>
                    <a:pt x="305" y="441"/>
                    <a:pt x="305" y="441"/>
                  </a:cubicBezTo>
                  <a:cubicBezTo>
                    <a:pt x="279" y="451"/>
                    <a:pt x="251" y="457"/>
                    <a:pt x="222" y="457"/>
                  </a:cubicBezTo>
                  <a:cubicBezTo>
                    <a:pt x="192" y="457"/>
                    <a:pt x="163" y="451"/>
                    <a:pt x="136" y="440"/>
                  </a:cubicBezTo>
                  <a:lnTo>
                    <a:pt x="137" y="440"/>
                  </a:ln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4" name="íślíḑè">
              <a:extLst>
                <a:ext uri="{FF2B5EF4-FFF2-40B4-BE49-F238E27FC236}">
                  <a16:creationId xmlns:a16="http://schemas.microsoft.com/office/drawing/2014/main" id="{FF45EDFD-3079-4D10-80DD-99D1EDB062A1}"/>
                </a:ext>
              </a:extLst>
            </p:cNvPr>
            <p:cNvSpPr/>
            <p:nvPr/>
          </p:nvSpPr>
          <p:spPr bwMode="auto">
            <a:xfrm>
              <a:off x="3205355" y="2748417"/>
              <a:ext cx="544385" cy="844615"/>
            </a:xfrm>
            <a:custGeom>
              <a:avLst/>
              <a:gdLst>
                <a:gd name="T0" fmla="*/ 137 w 258"/>
                <a:gd name="T1" fmla="*/ 8 h 399"/>
                <a:gd name="T2" fmla="*/ 177 w 258"/>
                <a:gd name="T3" fmla="*/ 12 h 399"/>
                <a:gd name="T4" fmla="*/ 140 w 258"/>
                <a:gd name="T5" fmla="*/ 49 h 399"/>
                <a:gd name="T6" fmla="*/ 191 w 258"/>
                <a:gd name="T7" fmla="*/ 100 h 399"/>
                <a:gd name="T8" fmla="*/ 246 w 258"/>
                <a:gd name="T9" fmla="*/ 346 h 399"/>
                <a:gd name="T10" fmla="*/ 225 w 258"/>
                <a:gd name="T11" fmla="*/ 331 h 399"/>
                <a:gd name="T12" fmla="*/ 195 w 258"/>
                <a:gd name="T13" fmla="*/ 183 h 399"/>
                <a:gd name="T14" fmla="*/ 145 w 258"/>
                <a:gd name="T15" fmla="*/ 212 h 399"/>
                <a:gd name="T16" fmla="*/ 175 w 258"/>
                <a:gd name="T17" fmla="*/ 362 h 399"/>
                <a:gd name="T18" fmla="*/ 139 w 258"/>
                <a:gd name="T19" fmla="*/ 223 h 399"/>
                <a:gd name="T20" fmla="*/ 95 w 258"/>
                <a:gd name="T21" fmla="*/ 306 h 399"/>
                <a:gd name="T22" fmla="*/ 80 w 258"/>
                <a:gd name="T23" fmla="*/ 259 h 399"/>
                <a:gd name="T24" fmla="*/ 82 w 258"/>
                <a:gd name="T25" fmla="*/ 193 h 399"/>
                <a:gd name="T26" fmla="*/ 42 w 258"/>
                <a:gd name="T27" fmla="*/ 202 h 399"/>
                <a:gd name="T28" fmla="*/ 0 w 258"/>
                <a:gd name="T29" fmla="*/ 367 h 399"/>
                <a:gd name="T30" fmla="*/ 26 w 258"/>
                <a:gd name="T31" fmla="*/ 183 h 399"/>
                <a:gd name="T32" fmla="*/ 74 w 258"/>
                <a:gd name="T33" fmla="*/ 76 h 399"/>
                <a:gd name="T34" fmla="*/ 100 w 258"/>
                <a:gd name="T35" fmla="*/ 47 h 399"/>
                <a:gd name="T36" fmla="*/ 87 w 258"/>
                <a:gd name="T37" fmla="*/ 20 h 399"/>
                <a:gd name="T38" fmla="*/ 122 w 258"/>
                <a:gd name="T39" fmla="*/ 6 h 399"/>
                <a:gd name="T40" fmla="*/ 85 w 258"/>
                <a:gd name="T41" fmla="*/ 93 h 399"/>
                <a:gd name="T42" fmla="*/ 152 w 258"/>
                <a:gd name="T43" fmla="*/ 91 h 399"/>
                <a:gd name="T44" fmla="*/ 136 w 258"/>
                <a:gd name="T45" fmla="*/ 65 h 399"/>
                <a:gd name="T46" fmla="*/ 67 w 258"/>
                <a:gd name="T47" fmla="*/ 165 h 399"/>
                <a:gd name="T48" fmla="*/ 46 w 258"/>
                <a:gd name="T49" fmla="*/ 144 h 399"/>
                <a:gd name="T50" fmla="*/ 191 w 258"/>
                <a:gd name="T51" fmla="*/ 165 h 399"/>
                <a:gd name="T52" fmla="*/ 206 w 258"/>
                <a:gd name="T53" fmla="*/ 135 h 399"/>
                <a:gd name="T54" fmla="*/ 173 w 258"/>
                <a:gd name="T55" fmla="*/ 159 h 399"/>
                <a:gd name="T56" fmla="*/ 82 w 258"/>
                <a:gd name="T57" fmla="*/ 160 h 399"/>
                <a:gd name="T58" fmla="*/ 164 w 258"/>
                <a:gd name="T59" fmla="*/ 109 h 399"/>
                <a:gd name="T60" fmla="*/ 121 w 258"/>
                <a:gd name="T61" fmla="*/ 166 h 399"/>
                <a:gd name="T62" fmla="*/ 118 w 258"/>
                <a:gd name="T63" fmla="*/ 201 h 399"/>
                <a:gd name="T64" fmla="*/ 109 w 258"/>
                <a:gd name="T65" fmla="*/ 250 h 399"/>
                <a:gd name="T66" fmla="*/ 108 w 258"/>
                <a:gd name="T67" fmla="*/ 274 h 399"/>
                <a:gd name="T68" fmla="*/ 125 w 258"/>
                <a:gd name="T69" fmla="*/ 316 h 399"/>
                <a:gd name="T70" fmla="*/ 113 w 258"/>
                <a:gd name="T71" fmla="*/ 311 h 399"/>
                <a:gd name="T72" fmla="*/ 125 w 258"/>
                <a:gd name="T73" fmla="*/ 353 h 399"/>
                <a:gd name="T74" fmla="*/ 137 w 258"/>
                <a:gd name="T75" fmla="*/ 354 h 399"/>
                <a:gd name="T76" fmla="*/ 146 w 258"/>
                <a:gd name="T77" fmla="*/ 311 h 399"/>
                <a:gd name="T78" fmla="*/ 137 w 258"/>
                <a:gd name="T79" fmla="*/ 315 h 399"/>
                <a:gd name="T80" fmla="*/ 140 w 258"/>
                <a:gd name="T81" fmla="*/ 301 h 399"/>
                <a:gd name="T82" fmla="*/ 121 w 258"/>
                <a:gd name="T83" fmla="*/ 274 h 399"/>
                <a:gd name="T84" fmla="*/ 153 w 258"/>
                <a:gd name="T85" fmla="*/ 247 h 399"/>
                <a:gd name="T86" fmla="*/ 111 w 258"/>
                <a:gd name="T87" fmla="*/ 236 h 399"/>
                <a:gd name="T88" fmla="*/ 147 w 258"/>
                <a:gd name="T89" fmla="*/ 258 h 399"/>
                <a:gd name="T90" fmla="*/ 127 w 258"/>
                <a:gd name="T91" fmla="*/ 282 h 399"/>
                <a:gd name="T92" fmla="*/ 121 w 258"/>
                <a:gd name="T93" fmla="*/ 282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8" h="399">
                  <a:moveTo>
                    <a:pt x="122" y="6"/>
                  </a:moveTo>
                  <a:cubicBezTo>
                    <a:pt x="122" y="6"/>
                    <a:pt x="121" y="0"/>
                    <a:pt x="128" y="1"/>
                  </a:cubicBezTo>
                  <a:cubicBezTo>
                    <a:pt x="135" y="2"/>
                    <a:pt x="138" y="3"/>
                    <a:pt x="137" y="8"/>
                  </a:cubicBezTo>
                  <a:cubicBezTo>
                    <a:pt x="137" y="14"/>
                    <a:pt x="138" y="40"/>
                    <a:pt x="138" y="40"/>
                  </a:cubicBezTo>
                  <a:cubicBezTo>
                    <a:pt x="138" y="40"/>
                    <a:pt x="155" y="38"/>
                    <a:pt x="164" y="26"/>
                  </a:cubicBezTo>
                  <a:cubicBezTo>
                    <a:pt x="174" y="15"/>
                    <a:pt x="177" y="12"/>
                    <a:pt x="177" y="12"/>
                  </a:cubicBezTo>
                  <a:cubicBezTo>
                    <a:pt x="177" y="12"/>
                    <a:pt x="187" y="15"/>
                    <a:pt x="185" y="21"/>
                  </a:cubicBezTo>
                  <a:cubicBezTo>
                    <a:pt x="182" y="27"/>
                    <a:pt x="166" y="46"/>
                    <a:pt x="157" y="47"/>
                  </a:cubicBezTo>
                  <a:cubicBezTo>
                    <a:pt x="148" y="49"/>
                    <a:pt x="140" y="49"/>
                    <a:pt x="140" y="49"/>
                  </a:cubicBezTo>
                  <a:cubicBezTo>
                    <a:pt x="140" y="49"/>
                    <a:pt x="151" y="55"/>
                    <a:pt x="158" y="58"/>
                  </a:cubicBezTo>
                  <a:cubicBezTo>
                    <a:pt x="165" y="61"/>
                    <a:pt x="186" y="73"/>
                    <a:pt x="188" y="87"/>
                  </a:cubicBezTo>
                  <a:cubicBezTo>
                    <a:pt x="190" y="100"/>
                    <a:pt x="191" y="100"/>
                    <a:pt x="191" y="100"/>
                  </a:cubicBezTo>
                  <a:cubicBezTo>
                    <a:pt x="191" y="100"/>
                    <a:pt x="228" y="116"/>
                    <a:pt x="231" y="164"/>
                  </a:cubicBezTo>
                  <a:cubicBezTo>
                    <a:pt x="234" y="212"/>
                    <a:pt x="233" y="231"/>
                    <a:pt x="233" y="262"/>
                  </a:cubicBezTo>
                  <a:cubicBezTo>
                    <a:pt x="234" y="293"/>
                    <a:pt x="241" y="337"/>
                    <a:pt x="246" y="346"/>
                  </a:cubicBezTo>
                  <a:cubicBezTo>
                    <a:pt x="251" y="356"/>
                    <a:pt x="258" y="363"/>
                    <a:pt x="258" y="363"/>
                  </a:cubicBezTo>
                  <a:cubicBezTo>
                    <a:pt x="243" y="375"/>
                    <a:pt x="243" y="375"/>
                    <a:pt x="243" y="375"/>
                  </a:cubicBezTo>
                  <a:cubicBezTo>
                    <a:pt x="243" y="375"/>
                    <a:pt x="228" y="357"/>
                    <a:pt x="225" y="331"/>
                  </a:cubicBezTo>
                  <a:cubicBezTo>
                    <a:pt x="221" y="305"/>
                    <a:pt x="217" y="222"/>
                    <a:pt x="217" y="211"/>
                  </a:cubicBezTo>
                  <a:cubicBezTo>
                    <a:pt x="217" y="201"/>
                    <a:pt x="217" y="200"/>
                    <a:pt x="217" y="200"/>
                  </a:cubicBezTo>
                  <a:cubicBezTo>
                    <a:pt x="217" y="200"/>
                    <a:pt x="205" y="188"/>
                    <a:pt x="195" y="183"/>
                  </a:cubicBezTo>
                  <a:cubicBezTo>
                    <a:pt x="184" y="179"/>
                    <a:pt x="185" y="179"/>
                    <a:pt x="185" y="179"/>
                  </a:cubicBezTo>
                  <a:cubicBezTo>
                    <a:pt x="185" y="179"/>
                    <a:pt x="176" y="194"/>
                    <a:pt x="167" y="201"/>
                  </a:cubicBezTo>
                  <a:cubicBezTo>
                    <a:pt x="159" y="207"/>
                    <a:pt x="145" y="212"/>
                    <a:pt x="145" y="212"/>
                  </a:cubicBezTo>
                  <a:cubicBezTo>
                    <a:pt x="145" y="212"/>
                    <a:pt x="167" y="220"/>
                    <a:pt x="173" y="238"/>
                  </a:cubicBezTo>
                  <a:cubicBezTo>
                    <a:pt x="179" y="255"/>
                    <a:pt x="178" y="293"/>
                    <a:pt x="177" y="322"/>
                  </a:cubicBezTo>
                  <a:cubicBezTo>
                    <a:pt x="176" y="352"/>
                    <a:pt x="177" y="358"/>
                    <a:pt x="175" y="362"/>
                  </a:cubicBezTo>
                  <a:cubicBezTo>
                    <a:pt x="172" y="365"/>
                    <a:pt x="165" y="365"/>
                    <a:pt x="164" y="359"/>
                  </a:cubicBezTo>
                  <a:cubicBezTo>
                    <a:pt x="163" y="353"/>
                    <a:pt x="163" y="292"/>
                    <a:pt x="163" y="272"/>
                  </a:cubicBezTo>
                  <a:cubicBezTo>
                    <a:pt x="163" y="253"/>
                    <a:pt x="151" y="227"/>
                    <a:pt x="139" y="223"/>
                  </a:cubicBezTo>
                  <a:cubicBezTo>
                    <a:pt x="127" y="219"/>
                    <a:pt x="129" y="220"/>
                    <a:pt x="129" y="220"/>
                  </a:cubicBezTo>
                  <a:cubicBezTo>
                    <a:pt x="129" y="220"/>
                    <a:pt x="112" y="227"/>
                    <a:pt x="104" y="240"/>
                  </a:cubicBezTo>
                  <a:cubicBezTo>
                    <a:pt x="95" y="254"/>
                    <a:pt x="95" y="268"/>
                    <a:pt x="95" y="306"/>
                  </a:cubicBezTo>
                  <a:cubicBezTo>
                    <a:pt x="95" y="343"/>
                    <a:pt x="96" y="359"/>
                    <a:pt x="92" y="362"/>
                  </a:cubicBezTo>
                  <a:cubicBezTo>
                    <a:pt x="87" y="365"/>
                    <a:pt x="84" y="367"/>
                    <a:pt x="83" y="362"/>
                  </a:cubicBezTo>
                  <a:cubicBezTo>
                    <a:pt x="82" y="357"/>
                    <a:pt x="78" y="273"/>
                    <a:pt x="80" y="259"/>
                  </a:cubicBezTo>
                  <a:cubicBezTo>
                    <a:pt x="81" y="245"/>
                    <a:pt x="87" y="229"/>
                    <a:pt x="98" y="221"/>
                  </a:cubicBezTo>
                  <a:cubicBezTo>
                    <a:pt x="110" y="213"/>
                    <a:pt x="110" y="213"/>
                    <a:pt x="110" y="213"/>
                  </a:cubicBezTo>
                  <a:cubicBezTo>
                    <a:pt x="110" y="213"/>
                    <a:pt x="90" y="204"/>
                    <a:pt x="82" y="193"/>
                  </a:cubicBezTo>
                  <a:cubicBezTo>
                    <a:pt x="74" y="182"/>
                    <a:pt x="73" y="179"/>
                    <a:pt x="73" y="179"/>
                  </a:cubicBezTo>
                  <a:cubicBezTo>
                    <a:pt x="73" y="179"/>
                    <a:pt x="62" y="183"/>
                    <a:pt x="53" y="190"/>
                  </a:cubicBezTo>
                  <a:cubicBezTo>
                    <a:pt x="45" y="198"/>
                    <a:pt x="42" y="202"/>
                    <a:pt x="42" y="202"/>
                  </a:cubicBezTo>
                  <a:cubicBezTo>
                    <a:pt x="42" y="202"/>
                    <a:pt x="41" y="257"/>
                    <a:pt x="38" y="289"/>
                  </a:cubicBezTo>
                  <a:cubicBezTo>
                    <a:pt x="34" y="321"/>
                    <a:pt x="26" y="356"/>
                    <a:pt x="20" y="365"/>
                  </a:cubicBezTo>
                  <a:cubicBezTo>
                    <a:pt x="13" y="374"/>
                    <a:pt x="0" y="367"/>
                    <a:pt x="0" y="367"/>
                  </a:cubicBezTo>
                  <a:cubicBezTo>
                    <a:pt x="0" y="367"/>
                    <a:pt x="5" y="357"/>
                    <a:pt x="8" y="349"/>
                  </a:cubicBezTo>
                  <a:cubicBezTo>
                    <a:pt x="10" y="342"/>
                    <a:pt x="25" y="309"/>
                    <a:pt x="25" y="278"/>
                  </a:cubicBezTo>
                  <a:cubicBezTo>
                    <a:pt x="25" y="247"/>
                    <a:pt x="27" y="203"/>
                    <a:pt x="26" y="183"/>
                  </a:cubicBezTo>
                  <a:cubicBezTo>
                    <a:pt x="26" y="162"/>
                    <a:pt x="32" y="135"/>
                    <a:pt x="45" y="122"/>
                  </a:cubicBezTo>
                  <a:cubicBezTo>
                    <a:pt x="58" y="108"/>
                    <a:pt x="68" y="102"/>
                    <a:pt x="68" y="102"/>
                  </a:cubicBezTo>
                  <a:cubicBezTo>
                    <a:pt x="68" y="102"/>
                    <a:pt x="68" y="81"/>
                    <a:pt x="74" y="76"/>
                  </a:cubicBezTo>
                  <a:cubicBezTo>
                    <a:pt x="79" y="71"/>
                    <a:pt x="102" y="55"/>
                    <a:pt x="112" y="54"/>
                  </a:cubicBezTo>
                  <a:cubicBezTo>
                    <a:pt x="122" y="53"/>
                    <a:pt x="121" y="53"/>
                    <a:pt x="121" y="53"/>
                  </a:cubicBezTo>
                  <a:cubicBezTo>
                    <a:pt x="121" y="53"/>
                    <a:pt x="110" y="50"/>
                    <a:pt x="100" y="47"/>
                  </a:cubicBezTo>
                  <a:cubicBezTo>
                    <a:pt x="91" y="43"/>
                    <a:pt x="80" y="32"/>
                    <a:pt x="77" y="26"/>
                  </a:cubicBezTo>
                  <a:cubicBezTo>
                    <a:pt x="73" y="21"/>
                    <a:pt x="72" y="14"/>
                    <a:pt x="75" y="14"/>
                  </a:cubicBezTo>
                  <a:cubicBezTo>
                    <a:pt x="77" y="13"/>
                    <a:pt x="82" y="10"/>
                    <a:pt x="87" y="20"/>
                  </a:cubicBezTo>
                  <a:cubicBezTo>
                    <a:pt x="93" y="30"/>
                    <a:pt x="106" y="39"/>
                    <a:pt x="112" y="40"/>
                  </a:cubicBezTo>
                  <a:cubicBezTo>
                    <a:pt x="119" y="40"/>
                    <a:pt x="121" y="39"/>
                    <a:pt x="121" y="39"/>
                  </a:cubicBezTo>
                  <a:lnTo>
                    <a:pt x="122" y="6"/>
                  </a:lnTo>
                  <a:close/>
                  <a:moveTo>
                    <a:pt x="127" y="60"/>
                  </a:moveTo>
                  <a:cubicBezTo>
                    <a:pt x="127" y="60"/>
                    <a:pt x="103" y="76"/>
                    <a:pt x="97" y="77"/>
                  </a:cubicBezTo>
                  <a:cubicBezTo>
                    <a:pt x="90" y="78"/>
                    <a:pt x="85" y="90"/>
                    <a:pt x="85" y="93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4" y="97"/>
                    <a:pt x="106" y="88"/>
                    <a:pt x="114" y="87"/>
                  </a:cubicBezTo>
                  <a:cubicBezTo>
                    <a:pt x="122" y="85"/>
                    <a:pt x="139" y="86"/>
                    <a:pt x="152" y="91"/>
                  </a:cubicBezTo>
                  <a:cubicBezTo>
                    <a:pt x="165" y="96"/>
                    <a:pt x="170" y="95"/>
                    <a:pt x="172" y="97"/>
                  </a:cubicBezTo>
                  <a:cubicBezTo>
                    <a:pt x="175" y="98"/>
                    <a:pt x="177" y="86"/>
                    <a:pt x="166" y="79"/>
                  </a:cubicBezTo>
                  <a:cubicBezTo>
                    <a:pt x="156" y="72"/>
                    <a:pt x="142" y="67"/>
                    <a:pt x="136" y="65"/>
                  </a:cubicBezTo>
                  <a:cubicBezTo>
                    <a:pt x="131" y="62"/>
                    <a:pt x="127" y="60"/>
                    <a:pt x="127" y="60"/>
                  </a:cubicBezTo>
                  <a:close/>
                  <a:moveTo>
                    <a:pt x="66" y="120"/>
                  </a:moveTo>
                  <a:cubicBezTo>
                    <a:pt x="67" y="165"/>
                    <a:pt x="67" y="165"/>
                    <a:pt x="67" y="165"/>
                  </a:cubicBezTo>
                  <a:cubicBezTo>
                    <a:pt x="67" y="165"/>
                    <a:pt x="51" y="171"/>
                    <a:pt x="46" y="177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37" y="161"/>
                    <a:pt x="46" y="144"/>
                  </a:cubicBezTo>
                  <a:cubicBezTo>
                    <a:pt x="55" y="126"/>
                    <a:pt x="66" y="120"/>
                    <a:pt x="66" y="120"/>
                  </a:cubicBezTo>
                  <a:close/>
                  <a:moveTo>
                    <a:pt x="193" y="121"/>
                  </a:moveTo>
                  <a:cubicBezTo>
                    <a:pt x="191" y="165"/>
                    <a:pt x="191" y="165"/>
                    <a:pt x="191" y="165"/>
                  </a:cubicBezTo>
                  <a:cubicBezTo>
                    <a:pt x="191" y="165"/>
                    <a:pt x="206" y="174"/>
                    <a:pt x="211" y="177"/>
                  </a:cubicBezTo>
                  <a:cubicBezTo>
                    <a:pt x="217" y="181"/>
                    <a:pt x="218" y="182"/>
                    <a:pt x="218" y="182"/>
                  </a:cubicBezTo>
                  <a:cubicBezTo>
                    <a:pt x="218" y="182"/>
                    <a:pt x="219" y="152"/>
                    <a:pt x="206" y="135"/>
                  </a:cubicBezTo>
                  <a:cubicBezTo>
                    <a:pt x="194" y="117"/>
                    <a:pt x="193" y="121"/>
                    <a:pt x="193" y="121"/>
                  </a:cubicBezTo>
                  <a:close/>
                  <a:moveTo>
                    <a:pt x="175" y="112"/>
                  </a:moveTo>
                  <a:cubicBezTo>
                    <a:pt x="173" y="159"/>
                    <a:pt x="173" y="159"/>
                    <a:pt x="173" y="159"/>
                  </a:cubicBezTo>
                  <a:cubicBezTo>
                    <a:pt x="173" y="159"/>
                    <a:pt x="149" y="152"/>
                    <a:pt x="127" y="152"/>
                  </a:cubicBezTo>
                  <a:cubicBezTo>
                    <a:pt x="106" y="152"/>
                    <a:pt x="92" y="157"/>
                    <a:pt x="87" y="159"/>
                  </a:cubicBezTo>
                  <a:cubicBezTo>
                    <a:pt x="83" y="160"/>
                    <a:pt x="82" y="160"/>
                    <a:pt x="82" y="160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3" y="113"/>
                    <a:pt x="106" y="104"/>
                    <a:pt x="121" y="104"/>
                  </a:cubicBezTo>
                  <a:cubicBezTo>
                    <a:pt x="137" y="104"/>
                    <a:pt x="159" y="106"/>
                    <a:pt x="164" y="109"/>
                  </a:cubicBezTo>
                  <a:cubicBezTo>
                    <a:pt x="169" y="111"/>
                    <a:pt x="175" y="112"/>
                    <a:pt x="175" y="112"/>
                  </a:cubicBezTo>
                  <a:close/>
                  <a:moveTo>
                    <a:pt x="88" y="177"/>
                  </a:moveTo>
                  <a:cubicBezTo>
                    <a:pt x="88" y="177"/>
                    <a:pt x="105" y="167"/>
                    <a:pt x="121" y="166"/>
                  </a:cubicBezTo>
                  <a:cubicBezTo>
                    <a:pt x="137" y="166"/>
                    <a:pt x="168" y="170"/>
                    <a:pt x="170" y="173"/>
                  </a:cubicBezTo>
                  <a:cubicBezTo>
                    <a:pt x="172" y="175"/>
                    <a:pt x="157" y="191"/>
                    <a:pt x="146" y="197"/>
                  </a:cubicBezTo>
                  <a:cubicBezTo>
                    <a:pt x="136" y="204"/>
                    <a:pt x="130" y="207"/>
                    <a:pt x="118" y="201"/>
                  </a:cubicBezTo>
                  <a:cubicBezTo>
                    <a:pt x="105" y="195"/>
                    <a:pt x="88" y="177"/>
                    <a:pt x="88" y="177"/>
                  </a:cubicBezTo>
                  <a:close/>
                  <a:moveTo>
                    <a:pt x="111" y="236"/>
                  </a:moveTo>
                  <a:cubicBezTo>
                    <a:pt x="110" y="238"/>
                    <a:pt x="105" y="247"/>
                    <a:pt x="109" y="250"/>
                  </a:cubicBezTo>
                  <a:cubicBezTo>
                    <a:pt x="113" y="254"/>
                    <a:pt x="126" y="252"/>
                    <a:pt x="126" y="252"/>
                  </a:cubicBezTo>
                  <a:cubicBezTo>
                    <a:pt x="126" y="252"/>
                    <a:pt x="130" y="259"/>
                    <a:pt x="122" y="261"/>
                  </a:cubicBezTo>
                  <a:cubicBezTo>
                    <a:pt x="115" y="262"/>
                    <a:pt x="104" y="268"/>
                    <a:pt x="108" y="274"/>
                  </a:cubicBezTo>
                  <a:cubicBezTo>
                    <a:pt x="112" y="279"/>
                    <a:pt x="117" y="281"/>
                    <a:pt x="115" y="284"/>
                  </a:cubicBezTo>
                  <a:cubicBezTo>
                    <a:pt x="113" y="287"/>
                    <a:pt x="108" y="302"/>
                    <a:pt x="115" y="307"/>
                  </a:cubicBezTo>
                  <a:cubicBezTo>
                    <a:pt x="123" y="312"/>
                    <a:pt x="125" y="316"/>
                    <a:pt x="125" y="316"/>
                  </a:cubicBezTo>
                  <a:cubicBezTo>
                    <a:pt x="126" y="342"/>
                    <a:pt x="126" y="342"/>
                    <a:pt x="126" y="342"/>
                  </a:cubicBezTo>
                  <a:cubicBezTo>
                    <a:pt x="126" y="342"/>
                    <a:pt x="117" y="332"/>
                    <a:pt x="117" y="327"/>
                  </a:cubicBezTo>
                  <a:cubicBezTo>
                    <a:pt x="117" y="322"/>
                    <a:pt x="116" y="311"/>
                    <a:pt x="113" y="311"/>
                  </a:cubicBezTo>
                  <a:cubicBezTo>
                    <a:pt x="109" y="310"/>
                    <a:pt x="106" y="314"/>
                    <a:pt x="106" y="322"/>
                  </a:cubicBezTo>
                  <a:cubicBezTo>
                    <a:pt x="107" y="330"/>
                    <a:pt x="108" y="343"/>
                    <a:pt x="115" y="347"/>
                  </a:cubicBezTo>
                  <a:cubicBezTo>
                    <a:pt x="122" y="352"/>
                    <a:pt x="125" y="353"/>
                    <a:pt x="125" y="353"/>
                  </a:cubicBezTo>
                  <a:cubicBezTo>
                    <a:pt x="125" y="391"/>
                    <a:pt x="125" y="391"/>
                    <a:pt x="125" y="391"/>
                  </a:cubicBezTo>
                  <a:cubicBezTo>
                    <a:pt x="125" y="391"/>
                    <a:pt x="134" y="399"/>
                    <a:pt x="135" y="393"/>
                  </a:cubicBezTo>
                  <a:cubicBezTo>
                    <a:pt x="136" y="386"/>
                    <a:pt x="137" y="354"/>
                    <a:pt x="137" y="354"/>
                  </a:cubicBezTo>
                  <a:cubicBezTo>
                    <a:pt x="137" y="354"/>
                    <a:pt x="150" y="348"/>
                    <a:pt x="153" y="340"/>
                  </a:cubicBezTo>
                  <a:cubicBezTo>
                    <a:pt x="155" y="331"/>
                    <a:pt x="156" y="311"/>
                    <a:pt x="156" y="311"/>
                  </a:cubicBezTo>
                  <a:cubicBezTo>
                    <a:pt x="156" y="311"/>
                    <a:pt x="146" y="308"/>
                    <a:pt x="146" y="311"/>
                  </a:cubicBezTo>
                  <a:cubicBezTo>
                    <a:pt x="146" y="314"/>
                    <a:pt x="147" y="334"/>
                    <a:pt x="142" y="339"/>
                  </a:cubicBezTo>
                  <a:cubicBezTo>
                    <a:pt x="137" y="344"/>
                    <a:pt x="137" y="344"/>
                    <a:pt x="137" y="344"/>
                  </a:cubicBezTo>
                  <a:cubicBezTo>
                    <a:pt x="137" y="315"/>
                    <a:pt x="137" y="315"/>
                    <a:pt x="137" y="315"/>
                  </a:cubicBezTo>
                  <a:cubicBezTo>
                    <a:pt x="137" y="315"/>
                    <a:pt x="151" y="312"/>
                    <a:pt x="152" y="298"/>
                  </a:cubicBezTo>
                  <a:cubicBezTo>
                    <a:pt x="152" y="285"/>
                    <a:pt x="147" y="276"/>
                    <a:pt x="145" y="283"/>
                  </a:cubicBezTo>
                  <a:cubicBezTo>
                    <a:pt x="142" y="290"/>
                    <a:pt x="143" y="297"/>
                    <a:pt x="140" y="301"/>
                  </a:cubicBezTo>
                  <a:cubicBezTo>
                    <a:pt x="137" y="304"/>
                    <a:pt x="137" y="304"/>
                    <a:pt x="137" y="304"/>
                  </a:cubicBezTo>
                  <a:cubicBezTo>
                    <a:pt x="137" y="304"/>
                    <a:pt x="139" y="284"/>
                    <a:pt x="137" y="280"/>
                  </a:cubicBezTo>
                  <a:cubicBezTo>
                    <a:pt x="135" y="276"/>
                    <a:pt x="125" y="275"/>
                    <a:pt x="121" y="274"/>
                  </a:cubicBezTo>
                  <a:cubicBezTo>
                    <a:pt x="118" y="273"/>
                    <a:pt x="112" y="271"/>
                    <a:pt x="122" y="270"/>
                  </a:cubicBezTo>
                  <a:cubicBezTo>
                    <a:pt x="132" y="268"/>
                    <a:pt x="149" y="270"/>
                    <a:pt x="153" y="265"/>
                  </a:cubicBezTo>
                  <a:cubicBezTo>
                    <a:pt x="156" y="261"/>
                    <a:pt x="159" y="250"/>
                    <a:pt x="153" y="247"/>
                  </a:cubicBezTo>
                  <a:cubicBezTo>
                    <a:pt x="147" y="244"/>
                    <a:pt x="138" y="243"/>
                    <a:pt x="128" y="243"/>
                  </a:cubicBezTo>
                  <a:cubicBezTo>
                    <a:pt x="118" y="243"/>
                    <a:pt x="117" y="242"/>
                    <a:pt x="119" y="238"/>
                  </a:cubicBezTo>
                  <a:cubicBezTo>
                    <a:pt x="120" y="235"/>
                    <a:pt x="112" y="235"/>
                    <a:pt x="111" y="236"/>
                  </a:cubicBezTo>
                  <a:close/>
                  <a:moveTo>
                    <a:pt x="136" y="251"/>
                  </a:moveTo>
                  <a:cubicBezTo>
                    <a:pt x="136" y="251"/>
                    <a:pt x="129" y="260"/>
                    <a:pt x="135" y="260"/>
                  </a:cubicBezTo>
                  <a:cubicBezTo>
                    <a:pt x="142" y="260"/>
                    <a:pt x="147" y="260"/>
                    <a:pt x="147" y="258"/>
                  </a:cubicBezTo>
                  <a:cubicBezTo>
                    <a:pt x="147" y="256"/>
                    <a:pt x="145" y="253"/>
                    <a:pt x="141" y="252"/>
                  </a:cubicBezTo>
                  <a:cubicBezTo>
                    <a:pt x="137" y="252"/>
                    <a:pt x="136" y="251"/>
                    <a:pt x="136" y="251"/>
                  </a:cubicBezTo>
                  <a:close/>
                  <a:moveTo>
                    <a:pt x="127" y="282"/>
                  </a:moveTo>
                  <a:cubicBezTo>
                    <a:pt x="127" y="304"/>
                    <a:pt x="127" y="304"/>
                    <a:pt x="127" y="304"/>
                  </a:cubicBezTo>
                  <a:cubicBezTo>
                    <a:pt x="127" y="304"/>
                    <a:pt x="120" y="303"/>
                    <a:pt x="119" y="294"/>
                  </a:cubicBezTo>
                  <a:cubicBezTo>
                    <a:pt x="119" y="285"/>
                    <a:pt x="118" y="283"/>
                    <a:pt x="121" y="282"/>
                  </a:cubicBezTo>
                  <a:cubicBezTo>
                    <a:pt x="124" y="281"/>
                    <a:pt x="127" y="282"/>
                    <a:pt x="127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5" name="iSlîdé">
              <a:extLst>
                <a:ext uri="{FF2B5EF4-FFF2-40B4-BE49-F238E27FC236}">
                  <a16:creationId xmlns:a16="http://schemas.microsoft.com/office/drawing/2014/main" id="{05AEAADE-DB4C-4D30-87C9-E38DECB5937B}"/>
                </a:ext>
              </a:extLst>
            </p:cNvPr>
            <p:cNvSpPr/>
            <p:nvPr/>
          </p:nvSpPr>
          <p:spPr bwMode="auto">
            <a:xfrm>
              <a:off x="3899271" y="2881593"/>
              <a:ext cx="164718" cy="116821"/>
            </a:xfrm>
            <a:custGeom>
              <a:avLst/>
              <a:gdLst>
                <a:gd name="T0" fmla="*/ 33 w 78"/>
                <a:gd name="T1" fmla="*/ 27 h 55"/>
                <a:gd name="T2" fmla="*/ 34 w 78"/>
                <a:gd name="T3" fmla="*/ 36 h 55"/>
                <a:gd name="T4" fmla="*/ 27 w 78"/>
                <a:gd name="T5" fmla="*/ 34 h 55"/>
                <a:gd name="T6" fmla="*/ 30 w 78"/>
                <a:gd name="T7" fmla="*/ 40 h 55"/>
                <a:gd name="T8" fmla="*/ 29 w 78"/>
                <a:gd name="T9" fmla="*/ 48 h 55"/>
                <a:gd name="T10" fmla="*/ 19 w 78"/>
                <a:gd name="T11" fmla="*/ 43 h 55"/>
                <a:gd name="T12" fmla="*/ 2 w 78"/>
                <a:gd name="T13" fmla="*/ 36 h 55"/>
                <a:gd name="T14" fmla="*/ 2 w 78"/>
                <a:gd name="T15" fmla="*/ 28 h 55"/>
                <a:gd name="T16" fmla="*/ 11 w 78"/>
                <a:gd name="T17" fmla="*/ 38 h 55"/>
                <a:gd name="T18" fmla="*/ 17 w 78"/>
                <a:gd name="T19" fmla="*/ 36 h 55"/>
                <a:gd name="T20" fmla="*/ 11 w 78"/>
                <a:gd name="T21" fmla="*/ 23 h 55"/>
                <a:gd name="T22" fmla="*/ 19 w 78"/>
                <a:gd name="T23" fmla="*/ 29 h 55"/>
                <a:gd name="T24" fmla="*/ 23 w 78"/>
                <a:gd name="T25" fmla="*/ 32 h 55"/>
                <a:gd name="T26" fmla="*/ 30 w 78"/>
                <a:gd name="T27" fmla="*/ 30 h 55"/>
                <a:gd name="T28" fmla="*/ 29 w 78"/>
                <a:gd name="T29" fmla="*/ 28 h 55"/>
                <a:gd name="T30" fmla="*/ 22 w 78"/>
                <a:gd name="T31" fmla="*/ 22 h 55"/>
                <a:gd name="T32" fmla="*/ 72 w 78"/>
                <a:gd name="T33" fmla="*/ 25 h 55"/>
                <a:gd name="T34" fmla="*/ 70 w 78"/>
                <a:gd name="T35" fmla="*/ 26 h 55"/>
                <a:gd name="T36" fmla="*/ 69 w 78"/>
                <a:gd name="T37" fmla="*/ 17 h 55"/>
                <a:gd name="T38" fmla="*/ 68 w 78"/>
                <a:gd name="T39" fmla="*/ 17 h 55"/>
                <a:gd name="T40" fmla="*/ 49 w 78"/>
                <a:gd name="T41" fmla="*/ 27 h 55"/>
                <a:gd name="T42" fmla="*/ 46 w 78"/>
                <a:gd name="T43" fmla="*/ 28 h 55"/>
                <a:gd name="T44" fmla="*/ 49 w 78"/>
                <a:gd name="T45" fmla="*/ 27 h 55"/>
                <a:gd name="T46" fmla="*/ 53 w 78"/>
                <a:gd name="T47" fmla="*/ 27 h 55"/>
                <a:gd name="T48" fmla="*/ 52 w 78"/>
                <a:gd name="T49" fmla="*/ 27 h 55"/>
                <a:gd name="T50" fmla="*/ 49 w 78"/>
                <a:gd name="T51" fmla="*/ 23 h 55"/>
                <a:gd name="T52" fmla="*/ 52 w 78"/>
                <a:gd name="T53" fmla="*/ 22 h 55"/>
                <a:gd name="T54" fmla="*/ 60 w 78"/>
                <a:gd name="T55" fmla="*/ 25 h 55"/>
                <a:gd name="T56" fmla="*/ 57 w 78"/>
                <a:gd name="T57" fmla="*/ 25 h 55"/>
                <a:gd name="T58" fmla="*/ 36 w 78"/>
                <a:gd name="T59" fmla="*/ 8 h 55"/>
                <a:gd name="T60" fmla="*/ 43 w 78"/>
                <a:gd name="T61" fmla="*/ 7 h 55"/>
                <a:gd name="T62" fmla="*/ 48 w 78"/>
                <a:gd name="T63" fmla="*/ 10 h 55"/>
                <a:gd name="T64" fmla="*/ 60 w 78"/>
                <a:gd name="T65" fmla="*/ 4 h 55"/>
                <a:gd name="T66" fmla="*/ 55 w 78"/>
                <a:gd name="T67" fmla="*/ 11 h 55"/>
                <a:gd name="T68" fmla="*/ 62 w 78"/>
                <a:gd name="T69" fmla="*/ 15 h 55"/>
                <a:gd name="T70" fmla="*/ 73 w 78"/>
                <a:gd name="T71" fmla="*/ 15 h 55"/>
                <a:gd name="T72" fmla="*/ 66 w 78"/>
                <a:gd name="T73" fmla="*/ 19 h 55"/>
                <a:gd name="T74" fmla="*/ 61 w 78"/>
                <a:gd name="T75" fmla="*/ 23 h 55"/>
                <a:gd name="T76" fmla="*/ 74 w 78"/>
                <a:gd name="T77" fmla="*/ 23 h 55"/>
                <a:gd name="T78" fmla="*/ 71 w 78"/>
                <a:gd name="T79" fmla="*/ 29 h 55"/>
                <a:gd name="T80" fmla="*/ 57 w 78"/>
                <a:gd name="T81" fmla="*/ 29 h 55"/>
                <a:gd name="T82" fmla="*/ 55 w 78"/>
                <a:gd name="T83" fmla="*/ 41 h 55"/>
                <a:gd name="T84" fmla="*/ 43 w 78"/>
                <a:gd name="T85" fmla="*/ 44 h 55"/>
                <a:gd name="T86" fmla="*/ 45 w 78"/>
                <a:gd name="T87" fmla="*/ 40 h 55"/>
                <a:gd name="T88" fmla="*/ 51 w 78"/>
                <a:gd name="T89" fmla="*/ 44 h 55"/>
                <a:gd name="T90" fmla="*/ 44 w 78"/>
                <a:gd name="T91" fmla="*/ 34 h 55"/>
                <a:gd name="T92" fmla="*/ 34 w 78"/>
                <a:gd name="T93" fmla="*/ 22 h 55"/>
                <a:gd name="T94" fmla="*/ 9 w 78"/>
                <a:gd name="T95" fmla="*/ 13 h 55"/>
                <a:gd name="T96" fmla="*/ 5 w 78"/>
                <a:gd name="T97" fmla="*/ 2 h 55"/>
                <a:gd name="T98" fmla="*/ 17 w 78"/>
                <a:gd name="T99" fmla="*/ 1 h 55"/>
                <a:gd name="T100" fmla="*/ 15 w 78"/>
                <a:gd name="T101" fmla="*/ 7 h 55"/>
                <a:gd name="T102" fmla="*/ 34 w 78"/>
                <a:gd name="T103" fmla="*/ 19 h 55"/>
                <a:gd name="T104" fmla="*/ 44 w 78"/>
                <a:gd name="T105" fmla="*/ 22 h 55"/>
                <a:gd name="T106" fmla="*/ 40 w 78"/>
                <a:gd name="T107" fmla="*/ 20 h 55"/>
                <a:gd name="T108" fmla="*/ 51 w 78"/>
                <a:gd name="T109" fmla="*/ 16 h 55"/>
                <a:gd name="T110" fmla="*/ 55 w 78"/>
                <a:gd name="T111" fmla="*/ 20 h 55"/>
                <a:gd name="T112" fmla="*/ 54 w 78"/>
                <a:gd name="T113" fmla="*/ 15 h 55"/>
                <a:gd name="T114" fmla="*/ 38 w 78"/>
                <a:gd name="T115" fmla="*/ 18 h 55"/>
                <a:gd name="T116" fmla="*/ 39 w 78"/>
                <a:gd name="T117" fmla="*/ 14 h 55"/>
                <a:gd name="T118" fmla="*/ 36 w 78"/>
                <a:gd name="T119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55">
                  <a:moveTo>
                    <a:pt x="25" y="22"/>
                  </a:moveTo>
                  <a:cubicBezTo>
                    <a:pt x="27" y="23"/>
                    <a:pt x="31" y="24"/>
                    <a:pt x="33" y="27"/>
                  </a:cubicBezTo>
                  <a:cubicBezTo>
                    <a:pt x="36" y="29"/>
                    <a:pt x="38" y="31"/>
                    <a:pt x="37" y="33"/>
                  </a:cubicBezTo>
                  <a:cubicBezTo>
                    <a:pt x="37" y="35"/>
                    <a:pt x="36" y="36"/>
                    <a:pt x="34" y="36"/>
                  </a:cubicBezTo>
                  <a:cubicBezTo>
                    <a:pt x="33" y="35"/>
                    <a:pt x="29" y="34"/>
                    <a:pt x="28" y="33"/>
                  </a:cubicBezTo>
                  <a:cubicBezTo>
                    <a:pt x="28" y="33"/>
                    <a:pt x="28" y="33"/>
                    <a:pt x="27" y="34"/>
                  </a:cubicBezTo>
                  <a:cubicBezTo>
                    <a:pt x="27" y="35"/>
                    <a:pt x="27" y="36"/>
                    <a:pt x="27" y="36"/>
                  </a:cubicBezTo>
                  <a:cubicBezTo>
                    <a:pt x="27" y="36"/>
                    <a:pt x="28" y="38"/>
                    <a:pt x="30" y="40"/>
                  </a:cubicBezTo>
                  <a:cubicBezTo>
                    <a:pt x="32" y="41"/>
                    <a:pt x="34" y="43"/>
                    <a:pt x="33" y="46"/>
                  </a:cubicBezTo>
                  <a:cubicBezTo>
                    <a:pt x="33" y="48"/>
                    <a:pt x="30" y="50"/>
                    <a:pt x="29" y="48"/>
                  </a:cubicBezTo>
                  <a:cubicBezTo>
                    <a:pt x="27" y="47"/>
                    <a:pt x="25" y="43"/>
                    <a:pt x="24" y="43"/>
                  </a:cubicBezTo>
                  <a:cubicBezTo>
                    <a:pt x="23" y="42"/>
                    <a:pt x="22" y="42"/>
                    <a:pt x="19" y="43"/>
                  </a:cubicBezTo>
                  <a:cubicBezTo>
                    <a:pt x="17" y="44"/>
                    <a:pt x="9" y="45"/>
                    <a:pt x="7" y="43"/>
                  </a:cubicBezTo>
                  <a:cubicBezTo>
                    <a:pt x="4" y="42"/>
                    <a:pt x="3" y="40"/>
                    <a:pt x="2" y="36"/>
                  </a:cubicBezTo>
                  <a:cubicBezTo>
                    <a:pt x="1" y="32"/>
                    <a:pt x="0" y="29"/>
                    <a:pt x="1" y="28"/>
                  </a:cubicBezTo>
                  <a:cubicBezTo>
                    <a:pt x="1" y="28"/>
                    <a:pt x="2" y="26"/>
                    <a:pt x="2" y="28"/>
                  </a:cubicBezTo>
                  <a:cubicBezTo>
                    <a:pt x="3" y="29"/>
                    <a:pt x="4" y="32"/>
                    <a:pt x="5" y="34"/>
                  </a:cubicBezTo>
                  <a:cubicBezTo>
                    <a:pt x="6" y="37"/>
                    <a:pt x="7" y="39"/>
                    <a:pt x="11" y="38"/>
                  </a:cubicBezTo>
                  <a:cubicBezTo>
                    <a:pt x="14" y="38"/>
                    <a:pt x="16" y="38"/>
                    <a:pt x="17" y="38"/>
                  </a:cubicBezTo>
                  <a:cubicBezTo>
                    <a:pt x="18" y="37"/>
                    <a:pt x="18" y="37"/>
                    <a:pt x="17" y="36"/>
                  </a:cubicBezTo>
                  <a:cubicBezTo>
                    <a:pt x="17" y="35"/>
                    <a:pt x="12" y="32"/>
                    <a:pt x="11" y="30"/>
                  </a:cubicBezTo>
                  <a:cubicBezTo>
                    <a:pt x="10" y="28"/>
                    <a:pt x="9" y="25"/>
                    <a:pt x="11" y="23"/>
                  </a:cubicBezTo>
                  <a:cubicBezTo>
                    <a:pt x="13" y="20"/>
                    <a:pt x="14" y="21"/>
                    <a:pt x="15" y="23"/>
                  </a:cubicBezTo>
                  <a:cubicBezTo>
                    <a:pt x="15" y="24"/>
                    <a:pt x="17" y="27"/>
                    <a:pt x="19" y="29"/>
                  </a:cubicBezTo>
                  <a:cubicBezTo>
                    <a:pt x="20" y="31"/>
                    <a:pt x="21" y="31"/>
                    <a:pt x="22" y="32"/>
                  </a:cubicBezTo>
                  <a:cubicBezTo>
                    <a:pt x="23" y="33"/>
                    <a:pt x="23" y="33"/>
                    <a:pt x="23" y="32"/>
                  </a:cubicBezTo>
                  <a:cubicBezTo>
                    <a:pt x="23" y="31"/>
                    <a:pt x="23" y="29"/>
                    <a:pt x="25" y="29"/>
                  </a:cubicBezTo>
                  <a:cubicBezTo>
                    <a:pt x="26" y="29"/>
                    <a:pt x="28" y="29"/>
                    <a:pt x="30" y="30"/>
                  </a:cubicBezTo>
                  <a:cubicBezTo>
                    <a:pt x="31" y="31"/>
                    <a:pt x="32" y="31"/>
                    <a:pt x="32" y="31"/>
                  </a:cubicBezTo>
                  <a:cubicBezTo>
                    <a:pt x="32" y="31"/>
                    <a:pt x="31" y="29"/>
                    <a:pt x="29" y="28"/>
                  </a:cubicBezTo>
                  <a:cubicBezTo>
                    <a:pt x="27" y="27"/>
                    <a:pt x="25" y="25"/>
                    <a:pt x="24" y="25"/>
                  </a:cubicBezTo>
                  <a:cubicBezTo>
                    <a:pt x="23" y="25"/>
                    <a:pt x="22" y="23"/>
                    <a:pt x="22" y="22"/>
                  </a:cubicBezTo>
                  <a:cubicBezTo>
                    <a:pt x="23" y="22"/>
                    <a:pt x="23" y="21"/>
                    <a:pt x="25" y="22"/>
                  </a:cubicBezTo>
                  <a:close/>
                  <a:moveTo>
                    <a:pt x="72" y="25"/>
                  </a:moveTo>
                  <a:cubicBezTo>
                    <a:pt x="72" y="25"/>
                    <a:pt x="72" y="26"/>
                    <a:pt x="71" y="26"/>
                  </a:cubicBezTo>
                  <a:cubicBezTo>
                    <a:pt x="71" y="27"/>
                    <a:pt x="70" y="26"/>
                    <a:pt x="70" y="26"/>
                  </a:cubicBezTo>
                  <a:cubicBezTo>
                    <a:pt x="70" y="26"/>
                    <a:pt x="71" y="25"/>
                    <a:pt x="72" y="25"/>
                  </a:cubicBezTo>
                  <a:close/>
                  <a:moveTo>
                    <a:pt x="69" y="17"/>
                  </a:moveTo>
                  <a:cubicBezTo>
                    <a:pt x="69" y="16"/>
                    <a:pt x="69" y="16"/>
                    <a:pt x="68" y="16"/>
                  </a:cubicBezTo>
                  <a:cubicBezTo>
                    <a:pt x="67" y="17"/>
                    <a:pt x="67" y="17"/>
                    <a:pt x="68" y="17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49" y="27"/>
                  </a:moveTo>
                  <a:cubicBezTo>
                    <a:pt x="49" y="28"/>
                    <a:pt x="50" y="29"/>
                    <a:pt x="49" y="30"/>
                  </a:cubicBezTo>
                  <a:cubicBezTo>
                    <a:pt x="48" y="30"/>
                    <a:pt x="47" y="30"/>
                    <a:pt x="46" y="28"/>
                  </a:cubicBezTo>
                  <a:cubicBezTo>
                    <a:pt x="44" y="27"/>
                    <a:pt x="45" y="26"/>
                    <a:pt x="46" y="26"/>
                  </a:cubicBezTo>
                  <a:cubicBezTo>
                    <a:pt x="48" y="26"/>
                    <a:pt x="49" y="26"/>
                    <a:pt x="49" y="27"/>
                  </a:cubicBezTo>
                  <a:close/>
                  <a:moveTo>
                    <a:pt x="52" y="27"/>
                  </a:moveTo>
                  <a:cubicBezTo>
                    <a:pt x="52" y="26"/>
                    <a:pt x="53" y="26"/>
                    <a:pt x="53" y="27"/>
                  </a:cubicBezTo>
                  <a:cubicBezTo>
                    <a:pt x="53" y="28"/>
                    <a:pt x="52" y="28"/>
                    <a:pt x="52" y="28"/>
                  </a:cubicBezTo>
                  <a:cubicBezTo>
                    <a:pt x="52" y="28"/>
                    <a:pt x="52" y="27"/>
                    <a:pt x="52" y="27"/>
                  </a:cubicBezTo>
                  <a:close/>
                  <a:moveTo>
                    <a:pt x="52" y="22"/>
                  </a:moveTo>
                  <a:cubicBezTo>
                    <a:pt x="53" y="22"/>
                    <a:pt x="49" y="23"/>
                    <a:pt x="49" y="23"/>
                  </a:cubicBezTo>
                  <a:cubicBezTo>
                    <a:pt x="48" y="23"/>
                    <a:pt x="48" y="21"/>
                    <a:pt x="49" y="21"/>
                  </a:cubicBezTo>
                  <a:cubicBezTo>
                    <a:pt x="50" y="21"/>
                    <a:pt x="52" y="21"/>
                    <a:pt x="52" y="22"/>
                  </a:cubicBezTo>
                  <a:close/>
                  <a:moveTo>
                    <a:pt x="58" y="24"/>
                  </a:moveTo>
                  <a:cubicBezTo>
                    <a:pt x="58" y="24"/>
                    <a:pt x="59" y="24"/>
                    <a:pt x="60" y="25"/>
                  </a:cubicBezTo>
                  <a:cubicBezTo>
                    <a:pt x="61" y="26"/>
                    <a:pt x="60" y="26"/>
                    <a:pt x="59" y="26"/>
                  </a:cubicBezTo>
                  <a:cubicBezTo>
                    <a:pt x="58" y="26"/>
                    <a:pt x="57" y="26"/>
                    <a:pt x="57" y="25"/>
                  </a:cubicBezTo>
                  <a:cubicBezTo>
                    <a:pt x="57" y="24"/>
                    <a:pt x="57" y="24"/>
                    <a:pt x="58" y="24"/>
                  </a:cubicBezTo>
                  <a:close/>
                  <a:moveTo>
                    <a:pt x="36" y="8"/>
                  </a:moveTo>
                  <a:cubicBezTo>
                    <a:pt x="38" y="7"/>
                    <a:pt x="39" y="8"/>
                    <a:pt x="40" y="7"/>
                  </a:cubicBezTo>
                  <a:cubicBezTo>
                    <a:pt x="41" y="6"/>
                    <a:pt x="43" y="6"/>
                    <a:pt x="43" y="7"/>
                  </a:cubicBezTo>
                  <a:cubicBezTo>
                    <a:pt x="42" y="9"/>
                    <a:pt x="41" y="10"/>
                    <a:pt x="42" y="11"/>
                  </a:cubicBezTo>
                  <a:cubicBezTo>
                    <a:pt x="44" y="11"/>
                    <a:pt x="46" y="11"/>
                    <a:pt x="48" y="10"/>
                  </a:cubicBezTo>
                  <a:cubicBezTo>
                    <a:pt x="50" y="8"/>
                    <a:pt x="55" y="4"/>
                    <a:pt x="57" y="4"/>
                  </a:cubicBezTo>
                  <a:cubicBezTo>
                    <a:pt x="58" y="3"/>
                    <a:pt x="60" y="4"/>
                    <a:pt x="60" y="4"/>
                  </a:cubicBezTo>
                  <a:cubicBezTo>
                    <a:pt x="60" y="5"/>
                    <a:pt x="61" y="8"/>
                    <a:pt x="59" y="9"/>
                  </a:cubicBezTo>
                  <a:cubicBezTo>
                    <a:pt x="57" y="10"/>
                    <a:pt x="55" y="11"/>
                    <a:pt x="55" y="11"/>
                  </a:cubicBezTo>
                  <a:cubicBezTo>
                    <a:pt x="54" y="12"/>
                    <a:pt x="53" y="12"/>
                    <a:pt x="55" y="13"/>
                  </a:cubicBezTo>
                  <a:cubicBezTo>
                    <a:pt x="56" y="13"/>
                    <a:pt x="60" y="14"/>
                    <a:pt x="62" y="15"/>
                  </a:cubicBezTo>
                  <a:cubicBezTo>
                    <a:pt x="63" y="15"/>
                    <a:pt x="65" y="15"/>
                    <a:pt x="66" y="14"/>
                  </a:cubicBezTo>
                  <a:cubicBezTo>
                    <a:pt x="67" y="14"/>
                    <a:pt x="71" y="14"/>
                    <a:pt x="73" y="15"/>
                  </a:cubicBezTo>
                  <a:cubicBezTo>
                    <a:pt x="74" y="15"/>
                    <a:pt x="75" y="17"/>
                    <a:pt x="74" y="18"/>
                  </a:cubicBezTo>
                  <a:cubicBezTo>
                    <a:pt x="73" y="19"/>
                    <a:pt x="67" y="19"/>
                    <a:pt x="66" y="19"/>
                  </a:cubicBezTo>
                  <a:cubicBezTo>
                    <a:pt x="65" y="18"/>
                    <a:pt x="63" y="19"/>
                    <a:pt x="62" y="20"/>
                  </a:cubicBezTo>
                  <a:cubicBezTo>
                    <a:pt x="61" y="21"/>
                    <a:pt x="60" y="22"/>
                    <a:pt x="61" y="23"/>
                  </a:cubicBezTo>
                  <a:cubicBezTo>
                    <a:pt x="62" y="23"/>
                    <a:pt x="64" y="25"/>
                    <a:pt x="67" y="24"/>
                  </a:cubicBezTo>
                  <a:cubicBezTo>
                    <a:pt x="69" y="24"/>
                    <a:pt x="72" y="23"/>
                    <a:pt x="74" y="23"/>
                  </a:cubicBezTo>
                  <a:cubicBezTo>
                    <a:pt x="76" y="23"/>
                    <a:pt x="78" y="24"/>
                    <a:pt x="78" y="25"/>
                  </a:cubicBezTo>
                  <a:cubicBezTo>
                    <a:pt x="77" y="25"/>
                    <a:pt x="74" y="29"/>
                    <a:pt x="71" y="29"/>
                  </a:cubicBezTo>
                  <a:cubicBezTo>
                    <a:pt x="69" y="29"/>
                    <a:pt x="65" y="27"/>
                    <a:pt x="62" y="28"/>
                  </a:cubicBezTo>
                  <a:cubicBezTo>
                    <a:pt x="59" y="29"/>
                    <a:pt x="58" y="29"/>
                    <a:pt x="57" y="29"/>
                  </a:cubicBezTo>
                  <a:cubicBezTo>
                    <a:pt x="56" y="29"/>
                    <a:pt x="51" y="32"/>
                    <a:pt x="51" y="33"/>
                  </a:cubicBezTo>
                  <a:cubicBezTo>
                    <a:pt x="50" y="35"/>
                    <a:pt x="54" y="38"/>
                    <a:pt x="55" y="41"/>
                  </a:cubicBezTo>
                  <a:cubicBezTo>
                    <a:pt x="56" y="45"/>
                    <a:pt x="57" y="52"/>
                    <a:pt x="55" y="54"/>
                  </a:cubicBezTo>
                  <a:cubicBezTo>
                    <a:pt x="52" y="55"/>
                    <a:pt x="46" y="51"/>
                    <a:pt x="43" y="44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3" y="37"/>
                    <a:pt x="45" y="40"/>
                  </a:cubicBezTo>
                  <a:cubicBezTo>
                    <a:pt x="47" y="43"/>
                    <a:pt x="49" y="46"/>
                    <a:pt x="50" y="46"/>
                  </a:cubicBezTo>
                  <a:cubicBezTo>
                    <a:pt x="51" y="47"/>
                    <a:pt x="52" y="45"/>
                    <a:pt x="51" y="44"/>
                  </a:cubicBezTo>
                  <a:cubicBezTo>
                    <a:pt x="51" y="42"/>
                    <a:pt x="49" y="38"/>
                    <a:pt x="48" y="36"/>
                  </a:cubicBezTo>
                  <a:cubicBezTo>
                    <a:pt x="47" y="34"/>
                    <a:pt x="46" y="34"/>
                    <a:pt x="44" y="34"/>
                  </a:cubicBezTo>
                  <a:cubicBezTo>
                    <a:pt x="43" y="34"/>
                    <a:pt x="43" y="32"/>
                    <a:pt x="43" y="31"/>
                  </a:cubicBezTo>
                  <a:cubicBezTo>
                    <a:pt x="43" y="30"/>
                    <a:pt x="38" y="24"/>
                    <a:pt x="34" y="22"/>
                  </a:cubicBezTo>
                  <a:cubicBezTo>
                    <a:pt x="31" y="20"/>
                    <a:pt x="24" y="15"/>
                    <a:pt x="20" y="14"/>
                  </a:cubicBezTo>
                  <a:cubicBezTo>
                    <a:pt x="16" y="12"/>
                    <a:pt x="11" y="12"/>
                    <a:pt x="9" y="13"/>
                  </a:cubicBezTo>
                  <a:cubicBezTo>
                    <a:pt x="7" y="13"/>
                    <a:pt x="3" y="14"/>
                    <a:pt x="2" y="11"/>
                  </a:cubicBezTo>
                  <a:cubicBezTo>
                    <a:pt x="1" y="9"/>
                    <a:pt x="3" y="4"/>
                    <a:pt x="5" y="2"/>
                  </a:cubicBezTo>
                  <a:cubicBezTo>
                    <a:pt x="8" y="0"/>
                    <a:pt x="12" y="1"/>
                    <a:pt x="14" y="1"/>
                  </a:cubicBezTo>
                  <a:cubicBezTo>
                    <a:pt x="15" y="2"/>
                    <a:pt x="16" y="1"/>
                    <a:pt x="17" y="1"/>
                  </a:cubicBezTo>
                  <a:cubicBezTo>
                    <a:pt x="18" y="1"/>
                    <a:pt x="18" y="2"/>
                    <a:pt x="17" y="3"/>
                  </a:cubicBezTo>
                  <a:cubicBezTo>
                    <a:pt x="16" y="5"/>
                    <a:pt x="16" y="6"/>
                    <a:pt x="15" y="7"/>
                  </a:cubicBezTo>
                  <a:cubicBezTo>
                    <a:pt x="14" y="8"/>
                    <a:pt x="15" y="9"/>
                    <a:pt x="16" y="9"/>
                  </a:cubicBezTo>
                  <a:cubicBezTo>
                    <a:pt x="17" y="9"/>
                    <a:pt x="31" y="17"/>
                    <a:pt x="34" y="19"/>
                  </a:cubicBezTo>
                  <a:cubicBezTo>
                    <a:pt x="37" y="21"/>
                    <a:pt x="40" y="24"/>
                    <a:pt x="41" y="24"/>
                  </a:cubicBezTo>
                  <a:cubicBezTo>
                    <a:pt x="42" y="24"/>
                    <a:pt x="43" y="23"/>
                    <a:pt x="44" y="22"/>
                  </a:cubicBezTo>
                  <a:cubicBezTo>
                    <a:pt x="44" y="22"/>
                    <a:pt x="45" y="21"/>
                    <a:pt x="43" y="21"/>
                  </a:cubicBezTo>
                  <a:cubicBezTo>
                    <a:pt x="41" y="21"/>
                    <a:pt x="40" y="21"/>
                    <a:pt x="40" y="20"/>
                  </a:cubicBezTo>
                  <a:cubicBezTo>
                    <a:pt x="41" y="19"/>
                    <a:pt x="44" y="18"/>
                    <a:pt x="46" y="18"/>
                  </a:cubicBezTo>
                  <a:cubicBezTo>
                    <a:pt x="48" y="18"/>
                    <a:pt x="50" y="17"/>
                    <a:pt x="51" y="16"/>
                  </a:cubicBezTo>
                  <a:cubicBezTo>
                    <a:pt x="51" y="16"/>
                    <a:pt x="52" y="18"/>
                    <a:pt x="51" y="18"/>
                  </a:cubicBezTo>
                  <a:cubicBezTo>
                    <a:pt x="51" y="19"/>
                    <a:pt x="55" y="20"/>
                    <a:pt x="55" y="20"/>
                  </a:cubicBezTo>
                  <a:cubicBezTo>
                    <a:pt x="56" y="20"/>
                    <a:pt x="60" y="18"/>
                    <a:pt x="60" y="17"/>
                  </a:cubicBezTo>
                  <a:cubicBezTo>
                    <a:pt x="59" y="17"/>
                    <a:pt x="57" y="15"/>
                    <a:pt x="54" y="15"/>
                  </a:cubicBezTo>
                  <a:cubicBezTo>
                    <a:pt x="50" y="14"/>
                    <a:pt x="49" y="14"/>
                    <a:pt x="45" y="16"/>
                  </a:cubicBezTo>
                  <a:cubicBezTo>
                    <a:pt x="42" y="18"/>
                    <a:pt x="39" y="19"/>
                    <a:pt x="38" y="18"/>
                  </a:cubicBezTo>
                  <a:cubicBezTo>
                    <a:pt x="36" y="18"/>
                    <a:pt x="37" y="17"/>
                    <a:pt x="38" y="16"/>
                  </a:cubicBezTo>
                  <a:cubicBezTo>
                    <a:pt x="39" y="15"/>
                    <a:pt x="41" y="14"/>
                    <a:pt x="39" y="14"/>
                  </a:cubicBezTo>
                  <a:cubicBezTo>
                    <a:pt x="38" y="14"/>
                    <a:pt x="34" y="15"/>
                    <a:pt x="33" y="13"/>
                  </a:cubicBezTo>
                  <a:cubicBezTo>
                    <a:pt x="32" y="11"/>
                    <a:pt x="33" y="9"/>
                    <a:pt x="36" y="8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6" name="îŝḻiḓe">
              <a:extLst>
                <a:ext uri="{FF2B5EF4-FFF2-40B4-BE49-F238E27FC236}">
                  <a16:creationId xmlns:a16="http://schemas.microsoft.com/office/drawing/2014/main" id="{7B924896-28C4-4C81-A071-4A2E0F211C0F}"/>
                </a:ext>
              </a:extLst>
            </p:cNvPr>
            <p:cNvSpPr/>
            <p:nvPr/>
          </p:nvSpPr>
          <p:spPr bwMode="auto">
            <a:xfrm>
              <a:off x="3636423" y="2622250"/>
              <a:ext cx="105139" cy="117989"/>
            </a:xfrm>
            <a:custGeom>
              <a:avLst/>
              <a:gdLst>
                <a:gd name="T0" fmla="*/ 35 w 50"/>
                <a:gd name="T1" fmla="*/ 29 h 56"/>
                <a:gd name="T2" fmla="*/ 23 w 50"/>
                <a:gd name="T3" fmla="*/ 38 h 56"/>
                <a:gd name="T4" fmla="*/ 14 w 50"/>
                <a:gd name="T5" fmla="*/ 47 h 56"/>
                <a:gd name="T6" fmla="*/ 3 w 50"/>
                <a:gd name="T7" fmla="*/ 47 h 56"/>
                <a:gd name="T8" fmla="*/ 0 w 50"/>
                <a:gd name="T9" fmla="*/ 42 h 56"/>
                <a:gd name="T10" fmla="*/ 3 w 50"/>
                <a:gd name="T11" fmla="*/ 39 h 56"/>
                <a:gd name="T12" fmla="*/ 11 w 50"/>
                <a:gd name="T13" fmla="*/ 38 h 56"/>
                <a:gd name="T14" fmla="*/ 21 w 50"/>
                <a:gd name="T15" fmla="*/ 31 h 56"/>
                <a:gd name="T16" fmla="*/ 21 w 50"/>
                <a:gd name="T17" fmla="*/ 29 h 56"/>
                <a:gd name="T18" fmla="*/ 12 w 50"/>
                <a:gd name="T19" fmla="*/ 29 h 56"/>
                <a:gd name="T20" fmla="*/ 7 w 50"/>
                <a:gd name="T21" fmla="*/ 22 h 56"/>
                <a:gd name="T22" fmla="*/ 9 w 50"/>
                <a:gd name="T23" fmla="*/ 16 h 56"/>
                <a:gd name="T24" fmla="*/ 11 w 50"/>
                <a:gd name="T25" fmla="*/ 18 h 56"/>
                <a:gd name="T26" fmla="*/ 18 w 50"/>
                <a:gd name="T27" fmla="*/ 21 h 56"/>
                <a:gd name="T28" fmla="*/ 26 w 50"/>
                <a:gd name="T29" fmla="*/ 21 h 56"/>
                <a:gd name="T30" fmla="*/ 30 w 50"/>
                <a:gd name="T31" fmla="*/ 16 h 56"/>
                <a:gd name="T32" fmla="*/ 32 w 50"/>
                <a:gd name="T33" fmla="*/ 7 h 56"/>
                <a:gd name="T34" fmla="*/ 33 w 50"/>
                <a:gd name="T35" fmla="*/ 1 h 56"/>
                <a:gd name="T36" fmla="*/ 40 w 50"/>
                <a:gd name="T37" fmla="*/ 8 h 56"/>
                <a:gd name="T38" fmla="*/ 41 w 50"/>
                <a:gd name="T39" fmla="*/ 14 h 56"/>
                <a:gd name="T40" fmla="*/ 39 w 50"/>
                <a:gd name="T41" fmla="*/ 20 h 56"/>
                <a:gd name="T42" fmla="*/ 42 w 50"/>
                <a:gd name="T43" fmla="*/ 22 h 56"/>
                <a:gd name="T44" fmla="*/ 49 w 50"/>
                <a:gd name="T45" fmla="*/ 25 h 56"/>
                <a:gd name="T46" fmla="*/ 47 w 50"/>
                <a:gd name="T47" fmla="*/ 29 h 56"/>
                <a:gd name="T48" fmla="*/ 39 w 50"/>
                <a:gd name="T49" fmla="*/ 28 h 56"/>
                <a:gd name="T50" fmla="*/ 35 w 50"/>
                <a:gd name="T51" fmla="*/ 29 h 56"/>
                <a:gd name="T52" fmla="*/ 32 w 50"/>
                <a:gd name="T53" fmla="*/ 42 h 56"/>
                <a:gd name="T54" fmla="*/ 38 w 50"/>
                <a:gd name="T55" fmla="*/ 49 h 56"/>
                <a:gd name="T56" fmla="*/ 38 w 50"/>
                <a:gd name="T57" fmla="*/ 54 h 56"/>
                <a:gd name="T58" fmla="*/ 33 w 50"/>
                <a:gd name="T59" fmla="*/ 55 h 56"/>
                <a:gd name="T60" fmla="*/ 29 w 50"/>
                <a:gd name="T61" fmla="*/ 49 h 56"/>
                <a:gd name="T62" fmla="*/ 30 w 50"/>
                <a:gd name="T63" fmla="*/ 43 h 56"/>
                <a:gd name="T64" fmla="*/ 32 w 50"/>
                <a:gd name="T65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" h="56">
                  <a:moveTo>
                    <a:pt x="35" y="29"/>
                  </a:moveTo>
                  <a:cubicBezTo>
                    <a:pt x="33" y="30"/>
                    <a:pt x="27" y="35"/>
                    <a:pt x="23" y="38"/>
                  </a:cubicBezTo>
                  <a:cubicBezTo>
                    <a:pt x="19" y="42"/>
                    <a:pt x="16" y="46"/>
                    <a:pt x="14" y="47"/>
                  </a:cubicBezTo>
                  <a:cubicBezTo>
                    <a:pt x="12" y="47"/>
                    <a:pt x="6" y="48"/>
                    <a:pt x="3" y="47"/>
                  </a:cubicBezTo>
                  <a:cubicBezTo>
                    <a:pt x="0" y="46"/>
                    <a:pt x="0" y="43"/>
                    <a:pt x="0" y="42"/>
                  </a:cubicBezTo>
                  <a:cubicBezTo>
                    <a:pt x="1" y="41"/>
                    <a:pt x="2" y="39"/>
                    <a:pt x="3" y="39"/>
                  </a:cubicBezTo>
                  <a:cubicBezTo>
                    <a:pt x="4" y="39"/>
                    <a:pt x="6" y="41"/>
                    <a:pt x="11" y="38"/>
                  </a:cubicBezTo>
                  <a:cubicBezTo>
                    <a:pt x="15" y="36"/>
                    <a:pt x="20" y="33"/>
                    <a:pt x="21" y="31"/>
                  </a:cubicBezTo>
                  <a:cubicBezTo>
                    <a:pt x="22" y="30"/>
                    <a:pt x="23" y="28"/>
                    <a:pt x="21" y="29"/>
                  </a:cubicBezTo>
                  <a:cubicBezTo>
                    <a:pt x="20" y="29"/>
                    <a:pt x="14" y="29"/>
                    <a:pt x="12" y="29"/>
                  </a:cubicBezTo>
                  <a:cubicBezTo>
                    <a:pt x="10" y="28"/>
                    <a:pt x="7" y="26"/>
                    <a:pt x="7" y="22"/>
                  </a:cubicBezTo>
                  <a:cubicBezTo>
                    <a:pt x="7" y="18"/>
                    <a:pt x="8" y="17"/>
                    <a:pt x="9" y="16"/>
                  </a:cubicBezTo>
                  <a:cubicBezTo>
                    <a:pt x="10" y="15"/>
                    <a:pt x="11" y="16"/>
                    <a:pt x="11" y="18"/>
                  </a:cubicBezTo>
                  <a:cubicBezTo>
                    <a:pt x="12" y="19"/>
                    <a:pt x="16" y="21"/>
                    <a:pt x="18" y="21"/>
                  </a:cubicBezTo>
                  <a:cubicBezTo>
                    <a:pt x="21" y="22"/>
                    <a:pt x="25" y="21"/>
                    <a:pt x="26" y="21"/>
                  </a:cubicBezTo>
                  <a:cubicBezTo>
                    <a:pt x="27" y="21"/>
                    <a:pt x="29" y="18"/>
                    <a:pt x="30" y="16"/>
                  </a:cubicBezTo>
                  <a:cubicBezTo>
                    <a:pt x="30" y="14"/>
                    <a:pt x="32" y="9"/>
                    <a:pt x="32" y="7"/>
                  </a:cubicBezTo>
                  <a:cubicBezTo>
                    <a:pt x="32" y="4"/>
                    <a:pt x="31" y="2"/>
                    <a:pt x="33" y="1"/>
                  </a:cubicBezTo>
                  <a:cubicBezTo>
                    <a:pt x="35" y="0"/>
                    <a:pt x="39" y="5"/>
                    <a:pt x="40" y="8"/>
                  </a:cubicBezTo>
                  <a:cubicBezTo>
                    <a:pt x="42" y="11"/>
                    <a:pt x="42" y="11"/>
                    <a:pt x="41" y="14"/>
                  </a:cubicBezTo>
                  <a:cubicBezTo>
                    <a:pt x="40" y="17"/>
                    <a:pt x="39" y="18"/>
                    <a:pt x="39" y="20"/>
                  </a:cubicBezTo>
                  <a:cubicBezTo>
                    <a:pt x="39" y="21"/>
                    <a:pt x="39" y="22"/>
                    <a:pt x="42" y="22"/>
                  </a:cubicBezTo>
                  <a:cubicBezTo>
                    <a:pt x="44" y="21"/>
                    <a:pt x="48" y="22"/>
                    <a:pt x="49" y="25"/>
                  </a:cubicBezTo>
                  <a:cubicBezTo>
                    <a:pt x="50" y="27"/>
                    <a:pt x="50" y="29"/>
                    <a:pt x="47" y="29"/>
                  </a:cubicBezTo>
                  <a:cubicBezTo>
                    <a:pt x="45" y="29"/>
                    <a:pt x="41" y="28"/>
                    <a:pt x="39" y="28"/>
                  </a:cubicBezTo>
                  <a:cubicBezTo>
                    <a:pt x="37" y="27"/>
                    <a:pt x="36" y="27"/>
                    <a:pt x="35" y="29"/>
                  </a:cubicBezTo>
                  <a:close/>
                  <a:moveTo>
                    <a:pt x="32" y="42"/>
                  </a:moveTo>
                  <a:cubicBezTo>
                    <a:pt x="33" y="43"/>
                    <a:pt x="37" y="46"/>
                    <a:pt x="38" y="49"/>
                  </a:cubicBezTo>
                  <a:cubicBezTo>
                    <a:pt x="39" y="51"/>
                    <a:pt x="40" y="52"/>
                    <a:pt x="38" y="54"/>
                  </a:cubicBezTo>
                  <a:cubicBezTo>
                    <a:pt x="36" y="56"/>
                    <a:pt x="34" y="56"/>
                    <a:pt x="33" y="55"/>
                  </a:cubicBezTo>
                  <a:cubicBezTo>
                    <a:pt x="32" y="55"/>
                    <a:pt x="30" y="52"/>
                    <a:pt x="29" y="49"/>
                  </a:cubicBezTo>
                  <a:cubicBezTo>
                    <a:pt x="28" y="45"/>
                    <a:pt x="29" y="43"/>
                    <a:pt x="30" y="43"/>
                  </a:cubicBezTo>
                  <a:cubicBezTo>
                    <a:pt x="31" y="42"/>
                    <a:pt x="31" y="42"/>
                    <a:pt x="32" y="42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7" name="ïsḻîḓe">
              <a:extLst>
                <a:ext uri="{FF2B5EF4-FFF2-40B4-BE49-F238E27FC236}">
                  <a16:creationId xmlns:a16="http://schemas.microsoft.com/office/drawing/2014/main" id="{CCC94FBF-4927-4978-B3E4-9F27BD3D6686}"/>
                </a:ext>
              </a:extLst>
            </p:cNvPr>
            <p:cNvSpPr/>
            <p:nvPr/>
          </p:nvSpPr>
          <p:spPr bwMode="auto">
            <a:xfrm>
              <a:off x="3194841" y="2594213"/>
              <a:ext cx="114484" cy="151867"/>
            </a:xfrm>
            <a:custGeom>
              <a:avLst/>
              <a:gdLst>
                <a:gd name="T0" fmla="*/ 18 w 54"/>
                <a:gd name="T1" fmla="*/ 64 h 72"/>
                <a:gd name="T2" fmla="*/ 2 w 54"/>
                <a:gd name="T3" fmla="*/ 46 h 72"/>
                <a:gd name="T4" fmla="*/ 10 w 54"/>
                <a:gd name="T5" fmla="*/ 42 h 72"/>
                <a:gd name="T6" fmla="*/ 18 w 54"/>
                <a:gd name="T7" fmla="*/ 34 h 72"/>
                <a:gd name="T8" fmla="*/ 14 w 54"/>
                <a:gd name="T9" fmla="*/ 28 h 72"/>
                <a:gd name="T10" fmla="*/ 7 w 54"/>
                <a:gd name="T11" fmla="*/ 20 h 72"/>
                <a:gd name="T12" fmla="*/ 13 w 54"/>
                <a:gd name="T13" fmla="*/ 16 h 72"/>
                <a:gd name="T14" fmla="*/ 14 w 54"/>
                <a:gd name="T15" fmla="*/ 6 h 72"/>
                <a:gd name="T16" fmla="*/ 20 w 54"/>
                <a:gd name="T17" fmla="*/ 11 h 72"/>
                <a:gd name="T18" fmla="*/ 24 w 54"/>
                <a:gd name="T19" fmla="*/ 6 h 72"/>
                <a:gd name="T20" fmla="*/ 27 w 54"/>
                <a:gd name="T21" fmla="*/ 2 h 72"/>
                <a:gd name="T22" fmla="*/ 24 w 54"/>
                <a:gd name="T23" fmla="*/ 22 h 72"/>
                <a:gd name="T24" fmla="*/ 27 w 54"/>
                <a:gd name="T25" fmla="*/ 27 h 72"/>
                <a:gd name="T26" fmla="*/ 46 w 54"/>
                <a:gd name="T27" fmla="*/ 20 h 72"/>
                <a:gd name="T28" fmla="*/ 53 w 54"/>
                <a:gd name="T29" fmla="*/ 49 h 72"/>
                <a:gd name="T30" fmla="*/ 43 w 54"/>
                <a:gd name="T31" fmla="*/ 60 h 72"/>
                <a:gd name="T32" fmla="*/ 41 w 54"/>
                <a:gd name="T33" fmla="*/ 68 h 72"/>
                <a:gd name="T34" fmla="*/ 33 w 54"/>
                <a:gd name="T35" fmla="*/ 67 h 72"/>
                <a:gd name="T36" fmla="*/ 25 w 54"/>
                <a:gd name="T37" fmla="*/ 63 h 72"/>
                <a:gd name="T38" fmla="*/ 18 w 54"/>
                <a:gd name="T39" fmla="*/ 57 h 72"/>
                <a:gd name="T40" fmla="*/ 36 w 54"/>
                <a:gd name="T41" fmla="*/ 50 h 72"/>
                <a:gd name="T42" fmla="*/ 35 w 54"/>
                <a:gd name="T43" fmla="*/ 51 h 72"/>
                <a:gd name="T44" fmla="*/ 28 w 54"/>
                <a:gd name="T45" fmla="*/ 35 h 72"/>
                <a:gd name="T46" fmla="*/ 36 w 54"/>
                <a:gd name="T47" fmla="*/ 36 h 72"/>
                <a:gd name="T48" fmla="*/ 37 w 54"/>
                <a:gd name="T49" fmla="*/ 45 h 72"/>
                <a:gd name="T50" fmla="*/ 41 w 54"/>
                <a:gd name="T51" fmla="*/ 51 h 72"/>
                <a:gd name="T52" fmla="*/ 49 w 54"/>
                <a:gd name="T53" fmla="*/ 52 h 72"/>
                <a:gd name="T54" fmla="*/ 48 w 54"/>
                <a:gd name="T55" fmla="*/ 23 h 72"/>
                <a:gd name="T56" fmla="*/ 26 w 54"/>
                <a:gd name="T57" fmla="*/ 31 h 72"/>
                <a:gd name="T58" fmla="*/ 22 w 54"/>
                <a:gd name="T59" fmla="*/ 40 h 72"/>
                <a:gd name="T60" fmla="*/ 22 w 54"/>
                <a:gd name="T61" fmla="*/ 52 h 72"/>
                <a:gd name="T62" fmla="*/ 30 w 54"/>
                <a:gd name="T63" fmla="*/ 42 h 72"/>
                <a:gd name="T64" fmla="*/ 25 w 54"/>
                <a:gd name="T65" fmla="*/ 47 h 72"/>
                <a:gd name="T66" fmla="*/ 18 w 54"/>
                <a:gd name="T67" fmla="*/ 48 h 72"/>
                <a:gd name="T68" fmla="*/ 16 w 54"/>
                <a:gd name="T69" fmla="*/ 45 h 72"/>
                <a:gd name="T70" fmla="*/ 18 w 54"/>
                <a:gd name="T71" fmla="*/ 54 h 72"/>
                <a:gd name="T72" fmla="*/ 26 w 54"/>
                <a:gd name="T73" fmla="*/ 56 h 72"/>
                <a:gd name="T74" fmla="*/ 30 w 54"/>
                <a:gd name="T75" fmla="*/ 55 h 72"/>
                <a:gd name="T76" fmla="*/ 26 w 54"/>
                <a:gd name="T77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72">
                  <a:moveTo>
                    <a:pt x="18" y="57"/>
                  </a:moveTo>
                  <a:cubicBezTo>
                    <a:pt x="18" y="58"/>
                    <a:pt x="18" y="63"/>
                    <a:pt x="18" y="64"/>
                  </a:cubicBezTo>
                  <a:cubicBezTo>
                    <a:pt x="17" y="65"/>
                    <a:pt x="11" y="66"/>
                    <a:pt x="8" y="63"/>
                  </a:cubicBezTo>
                  <a:cubicBezTo>
                    <a:pt x="4" y="59"/>
                    <a:pt x="0" y="51"/>
                    <a:pt x="2" y="46"/>
                  </a:cubicBezTo>
                  <a:cubicBezTo>
                    <a:pt x="3" y="41"/>
                    <a:pt x="5" y="39"/>
                    <a:pt x="7" y="40"/>
                  </a:cubicBezTo>
                  <a:cubicBezTo>
                    <a:pt x="9" y="40"/>
                    <a:pt x="9" y="41"/>
                    <a:pt x="10" y="42"/>
                  </a:cubicBezTo>
                  <a:cubicBezTo>
                    <a:pt x="10" y="42"/>
                    <a:pt x="12" y="41"/>
                    <a:pt x="13" y="39"/>
                  </a:cubicBezTo>
                  <a:cubicBezTo>
                    <a:pt x="15" y="38"/>
                    <a:pt x="18" y="35"/>
                    <a:pt x="18" y="34"/>
                  </a:cubicBezTo>
                  <a:cubicBezTo>
                    <a:pt x="18" y="33"/>
                    <a:pt x="17" y="30"/>
                    <a:pt x="16" y="29"/>
                  </a:cubicBezTo>
                  <a:cubicBezTo>
                    <a:pt x="16" y="28"/>
                    <a:pt x="16" y="27"/>
                    <a:pt x="14" y="28"/>
                  </a:cubicBezTo>
                  <a:cubicBezTo>
                    <a:pt x="12" y="28"/>
                    <a:pt x="7" y="28"/>
                    <a:pt x="4" y="23"/>
                  </a:cubicBezTo>
                  <a:cubicBezTo>
                    <a:pt x="2" y="18"/>
                    <a:pt x="5" y="20"/>
                    <a:pt x="7" y="20"/>
                  </a:cubicBezTo>
                  <a:cubicBezTo>
                    <a:pt x="8" y="21"/>
                    <a:pt x="10" y="21"/>
                    <a:pt x="11" y="19"/>
                  </a:cubicBezTo>
                  <a:cubicBezTo>
                    <a:pt x="13" y="18"/>
                    <a:pt x="14" y="19"/>
                    <a:pt x="13" y="16"/>
                  </a:cubicBezTo>
                  <a:cubicBezTo>
                    <a:pt x="13" y="13"/>
                    <a:pt x="13" y="10"/>
                    <a:pt x="13" y="9"/>
                  </a:cubicBezTo>
                  <a:cubicBezTo>
                    <a:pt x="14" y="7"/>
                    <a:pt x="14" y="7"/>
                    <a:pt x="14" y="6"/>
                  </a:cubicBezTo>
                  <a:cubicBezTo>
                    <a:pt x="14" y="5"/>
                    <a:pt x="17" y="2"/>
                    <a:pt x="18" y="4"/>
                  </a:cubicBezTo>
                  <a:cubicBezTo>
                    <a:pt x="18" y="7"/>
                    <a:pt x="20" y="9"/>
                    <a:pt x="20" y="11"/>
                  </a:cubicBezTo>
                  <a:cubicBezTo>
                    <a:pt x="20" y="12"/>
                    <a:pt x="21" y="12"/>
                    <a:pt x="22" y="11"/>
                  </a:cubicBezTo>
                  <a:cubicBezTo>
                    <a:pt x="23" y="10"/>
                    <a:pt x="25" y="8"/>
                    <a:pt x="24" y="6"/>
                  </a:cubicBezTo>
                  <a:cubicBezTo>
                    <a:pt x="24" y="5"/>
                    <a:pt x="22" y="2"/>
                    <a:pt x="23" y="2"/>
                  </a:cubicBezTo>
                  <a:cubicBezTo>
                    <a:pt x="23" y="1"/>
                    <a:pt x="25" y="0"/>
                    <a:pt x="27" y="2"/>
                  </a:cubicBezTo>
                  <a:cubicBezTo>
                    <a:pt x="29" y="4"/>
                    <a:pt x="33" y="8"/>
                    <a:pt x="31" y="12"/>
                  </a:cubicBezTo>
                  <a:cubicBezTo>
                    <a:pt x="28" y="16"/>
                    <a:pt x="25" y="19"/>
                    <a:pt x="24" y="22"/>
                  </a:cubicBezTo>
                  <a:cubicBezTo>
                    <a:pt x="24" y="24"/>
                    <a:pt x="24" y="25"/>
                    <a:pt x="24" y="26"/>
                  </a:cubicBezTo>
                  <a:cubicBezTo>
                    <a:pt x="25" y="27"/>
                    <a:pt x="26" y="27"/>
                    <a:pt x="27" y="27"/>
                  </a:cubicBezTo>
                  <a:cubicBezTo>
                    <a:pt x="28" y="26"/>
                    <a:pt x="32" y="23"/>
                    <a:pt x="35" y="21"/>
                  </a:cubicBezTo>
                  <a:cubicBezTo>
                    <a:pt x="39" y="19"/>
                    <a:pt x="44" y="19"/>
                    <a:pt x="46" y="20"/>
                  </a:cubicBezTo>
                  <a:cubicBezTo>
                    <a:pt x="49" y="21"/>
                    <a:pt x="52" y="22"/>
                    <a:pt x="53" y="25"/>
                  </a:cubicBezTo>
                  <a:cubicBezTo>
                    <a:pt x="54" y="28"/>
                    <a:pt x="54" y="46"/>
                    <a:pt x="53" y="49"/>
                  </a:cubicBezTo>
                  <a:cubicBezTo>
                    <a:pt x="53" y="52"/>
                    <a:pt x="52" y="57"/>
                    <a:pt x="50" y="58"/>
                  </a:cubicBezTo>
                  <a:cubicBezTo>
                    <a:pt x="47" y="60"/>
                    <a:pt x="44" y="60"/>
                    <a:pt x="43" y="60"/>
                  </a:cubicBezTo>
                  <a:cubicBezTo>
                    <a:pt x="41" y="59"/>
                    <a:pt x="39" y="59"/>
                    <a:pt x="39" y="60"/>
                  </a:cubicBezTo>
                  <a:cubicBezTo>
                    <a:pt x="40" y="62"/>
                    <a:pt x="42" y="66"/>
                    <a:pt x="41" y="68"/>
                  </a:cubicBezTo>
                  <a:cubicBezTo>
                    <a:pt x="39" y="71"/>
                    <a:pt x="38" y="72"/>
                    <a:pt x="36" y="72"/>
                  </a:cubicBezTo>
                  <a:cubicBezTo>
                    <a:pt x="34" y="71"/>
                    <a:pt x="33" y="68"/>
                    <a:pt x="33" y="67"/>
                  </a:cubicBezTo>
                  <a:cubicBezTo>
                    <a:pt x="33" y="65"/>
                    <a:pt x="33" y="63"/>
                    <a:pt x="32" y="64"/>
                  </a:cubicBezTo>
                  <a:cubicBezTo>
                    <a:pt x="30" y="65"/>
                    <a:pt x="26" y="66"/>
                    <a:pt x="25" y="63"/>
                  </a:cubicBezTo>
                  <a:cubicBezTo>
                    <a:pt x="24" y="60"/>
                    <a:pt x="24" y="57"/>
                    <a:pt x="24" y="57"/>
                  </a:cubicBezTo>
                  <a:cubicBezTo>
                    <a:pt x="24" y="57"/>
                    <a:pt x="19" y="56"/>
                    <a:pt x="18" y="57"/>
                  </a:cubicBezTo>
                  <a:close/>
                  <a:moveTo>
                    <a:pt x="35" y="51"/>
                  </a:moveTo>
                  <a:cubicBezTo>
                    <a:pt x="35" y="50"/>
                    <a:pt x="35" y="50"/>
                    <a:pt x="36" y="50"/>
                  </a:cubicBezTo>
                  <a:cubicBezTo>
                    <a:pt x="36" y="51"/>
                    <a:pt x="37" y="51"/>
                    <a:pt x="36" y="51"/>
                  </a:cubicBezTo>
                  <a:cubicBezTo>
                    <a:pt x="36" y="52"/>
                    <a:pt x="36" y="51"/>
                    <a:pt x="35" y="51"/>
                  </a:cubicBezTo>
                  <a:close/>
                  <a:moveTo>
                    <a:pt x="24" y="41"/>
                  </a:moveTo>
                  <a:cubicBezTo>
                    <a:pt x="25" y="40"/>
                    <a:pt x="27" y="37"/>
                    <a:pt x="28" y="35"/>
                  </a:cubicBezTo>
                  <a:cubicBezTo>
                    <a:pt x="29" y="34"/>
                    <a:pt x="30" y="32"/>
                    <a:pt x="33" y="32"/>
                  </a:cubicBezTo>
                  <a:cubicBezTo>
                    <a:pt x="36" y="33"/>
                    <a:pt x="38" y="34"/>
                    <a:pt x="36" y="36"/>
                  </a:cubicBezTo>
                  <a:cubicBezTo>
                    <a:pt x="34" y="39"/>
                    <a:pt x="33" y="40"/>
                    <a:pt x="34" y="41"/>
                  </a:cubicBezTo>
                  <a:cubicBezTo>
                    <a:pt x="36" y="42"/>
                    <a:pt x="38" y="43"/>
                    <a:pt x="37" y="45"/>
                  </a:cubicBezTo>
                  <a:cubicBezTo>
                    <a:pt x="36" y="47"/>
                    <a:pt x="36" y="47"/>
                    <a:pt x="37" y="48"/>
                  </a:cubicBezTo>
                  <a:cubicBezTo>
                    <a:pt x="38" y="48"/>
                    <a:pt x="41" y="49"/>
                    <a:pt x="41" y="51"/>
                  </a:cubicBezTo>
                  <a:cubicBezTo>
                    <a:pt x="41" y="53"/>
                    <a:pt x="40" y="54"/>
                    <a:pt x="42" y="54"/>
                  </a:cubicBezTo>
                  <a:cubicBezTo>
                    <a:pt x="44" y="55"/>
                    <a:pt x="48" y="54"/>
                    <a:pt x="49" y="52"/>
                  </a:cubicBezTo>
                  <a:cubicBezTo>
                    <a:pt x="50" y="49"/>
                    <a:pt x="51" y="44"/>
                    <a:pt x="51" y="38"/>
                  </a:cubicBezTo>
                  <a:cubicBezTo>
                    <a:pt x="50" y="31"/>
                    <a:pt x="50" y="25"/>
                    <a:pt x="48" y="23"/>
                  </a:cubicBezTo>
                  <a:cubicBezTo>
                    <a:pt x="45" y="21"/>
                    <a:pt x="41" y="21"/>
                    <a:pt x="37" y="23"/>
                  </a:cubicBezTo>
                  <a:cubicBezTo>
                    <a:pt x="34" y="25"/>
                    <a:pt x="27" y="29"/>
                    <a:pt x="26" y="31"/>
                  </a:cubicBezTo>
                  <a:cubicBezTo>
                    <a:pt x="25" y="33"/>
                    <a:pt x="21" y="35"/>
                    <a:pt x="21" y="37"/>
                  </a:cubicBezTo>
                  <a:cubicBezTo>
                    <a:pt x="21" y="39"/>
                    <a:pt x="22" y="39"/>
                    <a:pt x="22" y="40"/>
                  </a:cubicBezTo>
                  <a:cubicBezTo>
                    <a:pt x="23" y="41"/>
                    <a:pt x="24" y="42"/>
                    <a:pt x="24" y="41"/>
                  </a:cubicBezTo>
                  <a:close/>
                  <a:moveTo>
                    <a:pt x="22" y="52"/>
                  </a:moveTo>
                  <a:cubicBezTo>
                    <a:pt x="23" y="52"/>
                    <a:pt x="26" y="51"/>
                    <a:pt x="28" y="48"/>
                  </a:cubicBezTo>
                  <a:cubicBezTo>
                    <a:pt x="29" y="45"/>
                    <a:pt x="30" y="43"/>
                    <a:pt x="30" y="42"/>
                  </a:cubicBezTo>
                  <a:cubicBezTo>
                    <a:pt x="30" y="40"/>
                    <a:pt x="30" y="39"/>
                    <a:pt x="29" y="41"/>
                  </a:cubicBezTo>
                  <a:cubicBezTo>
                    <a:pt x="28" y="43"/>
                    <a:pt x="26" y="45"/>
                    <a:pt x="25" y="47"/>
                  </a:cubicBezTo>
                  <a:cubicBezTo>
                    <a:pt x="25" y="49"/>
                    <a:pt x="23" y="51"/>
                    <a:pt x="22" y="51"/>
                  </a:cubicBezTo>
                  <a:cubicBezTo>
                    <a:pt x="20" y="51"/>
                    <a:pt x="18" y="49"/>
                    <a:pt x="18" y="48"/>
                  </a:cubicBezTo>
                  <a:cubicBezTo>
                    <a:pt x="18" y="47"/>
                    <a:pt x="18" y="46"/>
                    <a:pt x="18" y="45"/>
                  </a:cubicBezTo>
                  <a:cubicBezTo>
                    <a:pt x="18" y="43"/>
                    <a:pt x="17" y="43"/>
                    <a:pt x="16" y="45"/>
                  </a:cubicBezTo>
                  <a:cubicBezTo>
                    <a:pt x="15" y="48"/>
                    <a:pt x="15" y="48"/>
                    <a:pt x="16" y="50"/>
                  </a:cubicBezTo>
                  <a:cubicBezTo>
                    <a:pt x="16" y="53"/>
                    <a:pt x="16" y="54"/>
                    <a:pt x="18" y="54"/>
                  </a:cubicBezTo>
                  <a:cubicBezTo>
                    <a:pt x="19" y="54"/>
                    <a:pt x="21" y="53"/>
                    <a:pt x="22" y="52"/>
                  </a:cubicBezTo>
                  <a:close/>
                  <a:moveTo>
                    <a:pt x="26" y="56"/>
                  </a:moveTo>
                  <a:cubicBezTo>
                    <a:pt x="27" y="55"/>
                    <a:pt x="27" y="54"/>
                    <a:pt x="28" y="54"/>
                  </a:cubicBezTo>
                  <a:cubicBezTo>
                    <a:pt x="29" y="53"/>
                    <a:pt x="30" y="53"/>
                    <a:pt x="30" y="55"/>
                  </a:cubicBezTo>
                  <a:cubicBezTo>
                    <a:pt x="30" y="56"/>
                    <a:pt x="30" y="59"/>
                    <a:pt x="29" y="59"/>
                  </a:cubicBezTo>
                  <a:cubicBezTo>
                    <a:pt x="27" y="59"/>
                    <a:pt x="26" y="57"/>
                    <a:pt x="26" y="56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8" name="îS1íḑê">
              <a:extLst>
                <a:ext uri="{FF2B5EF4-FFF2-40B4-BE49-F238E27FC236}">
                  <a16:creationId xmlns:a16="http://schemas.microsoft.com/office/drawing/2014/main" id="{E57BBBEB-9605-4634-B6AF-2225EB9A23CA}"/>
                </a:ext>
              </a:extLst>
            </p:cNvPr>
            <p:cNvSpPr/>
            <p:nvPr/>
          </p:nvSpPr>
          <p:spPr bwMode="auto">
            <a:xfrm>
              <a:off x="2927321" y="2865238"/>
              <a:ext cx="109812" cy="137849"/>
            </a:xfrm>
            <a:custGeom>
              <a:avLst/>
              <a:gdLst>
                <a:gd name="T0" fmla="*/ 27 w 52"/>
                <a:gd name="T1" fmla="*/ 34 h 65"/>
                <a:gd name="T2" fmla="*/ 31 w 52"/>
                <a:gd name="T3" fmla="*/ 40 h 65"/>
                <a:gd name="T4" fmla="*/ 31 w 52"/>
                <a:gd name="T5" fmla="*/ 45 h 65"/>
                <a:gd name="T6" fmla="*/ 26 w 52"/>
                <a:gd name="T7" fmla="*/ 46 h 65"/>
                <a:gd name="T8" fmla="*/ 27 w 52"/>
                <a:gd name="T9" fmla="*/ 50 h 65"/>
                <a:gd name="T10" fmla="*/ 36 w 52"/>
                <a:gd name="T11" fmla="*/ 46 h 65"/>
                <a:gd name="T12" fmla="*/ 42 w 52"/>
                <a:gd name="T13" fmla="*/ 29 h 65"/>
                <a:gd name="T14" fmla="*/ 45 w 52"/>
                <a:gd name="T15" fmla="*/ 12 h 65"/>
                <a:gd name="T16" fmla="*/ 40 w 52"/>
                <a:gd name="T17" fmla="*/ 9 h 65"/>
                <a:gd name="T18" fmla="*/ 33 w 52"/>
                <a:gd name="T19" fmla="*/ 13 h 65"/>
                <a:gd name="T20" fmla="*/ 31 w 52"/>
                <a:gd name="T21" fmla="*/ 22 h 65"/>
                <a:gd name="T22" fmla="*/ 38 w 52"/>
                <a:gd name="T23" fmla="*/ 32 h 65"/>
                <a:gd name="T24" fmla="*/ 37 w 52"/>
                <a:gd name="T25" fmla="*/ 39 h 65"/>
                <a:gd name="T26" fmla="*/ 31 w 52"/>
                <a:gd name="T27" fmla="*/ 35 h 65"/>
                <a:gd name="T28" fmla="*/ 28 w 52"/>
                <a:gd name="T29" fmla="*/ 31 h 65"/>
                <a:gd name="T30" fmla="*/ 27 w 52"/>
                <a:gd name="T31" fmla="*/ 34 h 65"/>
                <a:gd name="T32" fmla="*/ 15 w 52"/>
                <a:gd name="T33" fmla="*/ 25 h 65"/>
                <a:gd name="T34" fmla="*/ 20 w 52"/>
                <a:gd name="T35" fmla="*/ 28 h 65"/>
                <a:gd name="T36" fmla="*/ 24 w 52"/>
                <a:gd name="T37" fmla="*/ 29 h 65"/>
                <a:gd name="T38" fmla="*/ 22 w 52"/>
                <a:gd name="T39" fmla="*/ 24 h 65"/>
                <a:gd name="T40" fmla="*/ 18 w 52"/>
                <a:gd name="T41" fmla="*/ 22 h 65"/>
                <a:gd name="T42" fmla="*/ 15 w 52"/>
                <a:gd name="T43" fmla="*/ 25 h 65"/>
                <a:gd name="T44" fmla="*/ 4 w 52"/>
                <a:gd name="T45" fmla="*/ 36 h 65"/>
                <a:gd name="T46" fmla="*/ 1 w 52"/>
                <a:gd name="T47" fmla="*/ 36 h 65"/>
                <a:gd name="T48" fmla="*/ 1 w 52"/>
                <a:gd name="T49" fmla="*/ 30 h 65"/>
                <a:gd name="T50" fmla="*/ 8 w 52"/>
                <a:gd name="T51" fmla="*/ 19 h 65"/>
                <a:gd name="T52" fmla="*/ 12 w 52"/>
                <a:gd name="T53" fmla="*/ 8 h 65"/>
                <a:gd name="T54" fmla="*/ 17 w 52"/>
                <a:gd name="T55" fmla="*/ 1 h 65"/>
                <a:gd name="T56" fmla="*/ 24 w 52"/>
                <a:gd name="T57" fmla="*/ 4 h 65"/>
                <a:gd name="T58" fmla="*/ 24 w 52"/>
                <a:gd name="T59" fmla="*/ 13 h 65"/>
                <a:gd name="T60" fmla="*/ 23 w 52"/>
                <a:gd name="T61" fmla="*/ 15 h 65"/>
                <a:gd name="T62" fmla="*/ 27 w 52"/>
                <a:gd name="T63" fmla="*/ 17 h 65"/>
                <a:gd name="T64" fmla="*/ 30 w 52"/>
                <a:gd name="T65" fmla="*/ 13 h 65"/>
                <a:gd name="T66" fmla="*/ 36 w 52"/>
                <a:gd name="T67" fmla="*/ 7 h 65"/>
                <a:gd name="T68" fmla="*/ 47 w 52"/>
                <a:gd name="T69" fmla="*/ 8 h 65"/>
                <a:gd name="T70" fmla="*/ 47 w 52"/>
                <a:gd name="T71" fmla="*/ 23 h 65"/>
                <a:gd name="T72" fmla="*/ 44 w 52"/>
                <a:gd name="T73" fmla="*/ 34 h 65"/>
                <a:gd name="T74" fmla="*/ 46 w 52"/>
                <a:gd name="T75" fmla="*/ 34 h 65"/>
                <a:gd name="T76" fmla="*/ 49 w 52"/>
                <a:gd name="T77" fmla="*/ 31 h 65"/>
                <a:gd name="T78" fmla="*/ 52 w 52"/>
                <a:gd name="T79" fmla="*/ 32 h 65"/>
                <a:gd name="T80" fmla="*/ 49 w 52"/>
                <a:gd name="T81" fmla="*/ 38 h 65"/>
                <a:gd name="T82" fmla="*/ 43 w 52"/>
                <a:gd name="T83" fmla="*/ 44 h 65"/>
                <a:gd name="T84" fmla="*/ 37 w 52"/>
                <a:gd name="T85" fmla="*/ 58 h 65"/>
                <a:gd name="T86" fmla="*/ 22 w 52"/>
                <a:gd name="T87" fmla="*/ 65 h 65"/>
                <a:gd name="T88" fmla="*/ 8 w 52"/>
                <a:gd name="T89" fmla="*/ 65 h 65"/>
                <a:gd name="T90" fmla="*/ 3 w 52"/>
                <a:gd name="T91" fmla="*/ 56 h 65"/>
                <a:gd name="T92" fmla="*/ 6 w 52"/>
                <a:gd name="T93" fmla="*/ 50 h 65"/>
                <a:gd name="T94" fmla="*/ 8 w 52"/>
                <a:gd name="T95" fmla="*/ 52 h 65"/>
                <a:gd name="T96" fmla="*/ 13 w 52"/>
                <a:gd name="T97" fmla="*/ 54 h 65"/>
                <a:gd name="T98" fmla="*/ 16 w 52"/>
                <a:gd name="T99" fmla="*/ 50 h 65"/>
                <a:gd name="T100" fmla="*/ 18 w 52"/>
                <a:gd name="T101" fmla="*/ 46 h 65"/>
                <a:gd name="T102" fmla="*/ 18 w 52"/>
                <a:gd name="T103" fmla="*/ 40 h 65"/>
                <a:gd name="T104" fmla="*/ 9 w 52"/>
                <a:gd name="T105" fmla="*/ 33 h 65"/>
                <a:gd name="T106" fmla="*/ 6 w 52"/>
                <a:gd name="T107" fmla="*/ 33 h 65"/>
                <a:gd name="T108" fmla="*/ 4 w 52"/>
                <a:gd name="T109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" h="65">
                  <a:moveTo>
                    <a:pt x="27" y="34"/>
                  </a:moveTo>
                  <a:cubicBezTo>
                    <a:pt x="29" y="37"/>
                    <a:pt x="30" y="38"/>
                    <a:pt x="31" y="40"/>
                  </a:cubicBezTo>
                  <a:cubicBezTo>
                    <a:pt x="33" y="43"/>
                    <a:pt x="32" y="45"/>
                    <a:pt x="31" y="45"/>
                  </a:cubicBezTo>
                  <a:cubicBezTo>
                    <a:pt x="29" y="46"/>
                    <a:pt x="27" y="47"/>
                    <a:pt x="26" y="46"/>
                  </a:cubicBezTo>
                  <a:cubicBezTo>
                    <a:pt x="24" y="45"/>
                    <a:pt x="25" y="49"/>
                    <a:pt x="27" y="50"/>
                  </a:cubicBezTo>
                  <a:cubicBezTo>
                    <a:pt x="29" y="51"/>
                    <a:pt x="33" y="51"/>
                    <a:pt x="36" y="46"/>
                  </a:cubicBezTo>
                  <a:cubicBezTo>
                    <a:pt x="39" y="42"/>
                    <a:pt x="40" y="38"/>
                    <a:pt x="42" y="29"/>
                  </a:cubicBezTo>
                  <a:cubicBezTo>
                    <a:pt x="44" y="19"/>
                    <a:pt x="45" y="14"/>
                    <a:pt x="45" y="12"/>
                  </a:cubicBezTo>
                  <a:cubicBezTo>
                    <a:pt x="45" y="11"/>
                    <a:pt x="43" y="8"/>
                    <a:pt x="40" y="9"/>
                  </a:cubicBezTo>
                  <a:cubicBezTo>
                    <a:pt x="38" y="9"/>
                    <a:pt x="35" y="11"/>
                    <a:pt x="33" y="13"/>
                  </a:cubicBezTo>
                  <a:cubicBezTo>
                    <a:pt x="32" y="16"/>
                    <a:pt x="29" y="19"/>
                    <a:pt x="31" y="22"/>
                  </a:cubicBezTo>
                  <a:cubicBezTo>
                    <a:pt x="33" y="25"/>
                    <a:pt x="36" y="28"/>
                    <a:pt x="38" y="32"/>
                  </a:cubicBezTo>
                  <a:cubicBezTo>
                    <a:pt x="39" y="36"/>
                    <a:pt x="39" y="38"/>
                    <a:pt x="37" y="39"/>
                  </a:cubicBezTo>
                  <a:cubicBezTo>
                    <a:pt x="36" y="39"/>
                    <a:pt x="34" y="38"/>
                    <a:pt x="31" y="35"/>
                  </a:cubicBezTo>
                  <a:cubicBezTo>
                    <a:pt x="29" y="32"/>
                    <a:pt x="28" y="31"/>
                    <a:pt x="28" y="31"/>
                  </a:cubicBezTo>
                  <a:cubicBezTo>
                    <a:pt x="28" y="31"/>
                    <a:pt x="26" y="32"/>
                    <a:pt x="27" y="34"/>
                  </a:cubicBezTo>
                  <a:close/>
                  <a:moveTo>
                    <a:pt x="15" y="25"/>
                  </a:moveTo>
                  <a:cubicBezTo>
                    <a:pt x="15" y="25"/>
                    <a:pt x="18" y="27"/>
                    <a:pt x="20" y="28"/>
                  </a:cubicBezTo>
                  <a:cubicBezTo>
                    <a:pt x="22" y="29"/>
                    <a:pt x="24" y="30"/>
                    <a:pt x="24" y="29"/>
                  </a:cubicBezTo>
                  <a:cubicBezTo>
                    <a:pt x="25" y="28"/>
                    <a:pt x="25" y="26"/>
                    <a:pt x="22" y="24"/>
                  </a:cubicBezTo>
                  <a:cubicBezTo>
                    <a:pt x="20" y="22"/>
                    <a:pt x="18" y="21"/>
                    <a:pt x="18" y="22"/>
                  </a:cubicBezTo>
                  <a:cubicBezTo>
                    <a:pt x="17" y="22"/>
                    <a:pt x="15" y="25"/>
                    <a:pt x="15" y="25"/>
                  </a:cubicBezTo>
                  <a:close/>
                  <a:moveTo>
                    <a:pt x="4" y="36"/>
                  </a:moveTo>
                  <a:cubicBezTo>
                    <a:pt x="3" y="37"/>
                    <a:pt x="2" y="39"/>
                    <a:pt x="1" y="36"/>
                  </a:cubicBezTo>
                  <a:cubicBezTo>
                    <a:pt x="0" y="34"/>
                    <a:pt x="0" y="33"/>
                    <a:pt x="1" y="30"/>
                  </a:cubicBezTo>
                  <a:cubicBezTo>
                    <a:pt x="3" y="27"/>
                    <a:pt x="5" y="24"/>
                    <a:pt x="8" y="19"/>
                  </a:cubicBezTo>
                  <a:cubicBezTo>
                    <a:pt x="11" y="15"/>
                    <a:pt x="10" y="11"/>
                    <a:pt x="12" y="8"/>
                  </a:cubicBezTo>
                  <a:cubicBezTo>
                    <a:pt x="14" y="4"/>
                    <a:pt x="15" y="2"/>
                    <a:pt x="17" y="1"/>
                  </a:cubicBezTo>
                  <a:cubicBezTo>
                    <a:pt x="19" y="1"/>
                    <a:pt x="23" y="0"/>
                    <a:pt x="24" y="4"/>
                  </a:cubicBezTo>
                  <a:cubicBezTo>
                    <a:pt x="25" y="8"/>
                    <a:pt x="24" y="12"/>
                    <a:pt x="24" y="13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6" y="16"/>
                    <a:pt x="27" y="17"/>
                  </a:cubicBezTo>
                  <a:cubicBezTo>
                    <a:pt x="27" y="18"/>
                    <a:pt x="29" y="15"/>
                    <a:pt x="30" y="13"/>
                  </a:cubicBezTo>
                  <a:cubicBezTo>
                    <a:pt x="30" y="11"/>
                    <a:pt x="33" y="8"/>
                    <a:pt x="36" y="7"/>
                  </a:cubicBezTo>
                  <a:cubicBezTo>
                    <a:pt x="40" y="6"/>
                    <a:pt x="44" y="5"/>
                    <a:pt x="47" y="8"/>
                  </a:cubicBezTo>
                  <a:cubicBezTo>
                    <a:pt x="49" y="11"/>
                    <a:pt x="49" y="13"/>
                    <a:pt x="47" y="2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4" y="34"/>
                    <a:pt x="45" y="34"/>
                    <a:pt x="46" y="34"/>
                  </a:cubicBezTo>
                  <a:cubicBezTo>
                    <a:pt x="46" y="33"/>
                    <a:pt x="47" y="31"/>
                    <a:pt x="49" y="31"/>
                  </a:cubicBezTo>
                  <a:cubicBezTo>
                    <a:pt x="51" y="30"/>
                    <a:pt x="52" y="31"/>
                    <a:pt x="52" y="32"/>
                  </a:cubicBezTo>
                  <a:cubicBezTo>
                    <a:pt x="52" y="33"/>
                    <a:pt x="51" y="36"/>
                    <a:pt x="49" y="38"/>
                  </a:cubicBezTo>
                  <a:cubicBezTo>
                    <a:pt x="48" y="39"/>
                    <a:pt x="45" y="41"/>
                    <a:pt x="43" y="44"/>
                  </a:cubicBezTo>
                  <a:cubicBezTo>
                    <a:pt x="42" y="48"/>
                    <a:pt x="38" y="57"/>
                    <a:pt x="37" y="58"/>
                  </a:cubicBezTo>
                  <a:cubicBezTo>
                    <a:pt x="36" y="60"/>
                    <a:pt x="31" y="65"/>
                    <a:pt x="22" y="65"/>
                  </a:cubicBezTo>
                  <a:cubicBezTo>
                    <a:pt x="12" y="65"/>
                    <a:pt x="12" y="65"/>
                    <a:pt x="8" y="65"/>
                  </a:cubicBezTo>
                  <a:cubicBezTo>
                    <a:pt x="5" y="64"/>
                    <a:pt x="3" y="62"/>
                    <a:pt x="3" y="56"/>
                  </a:cubicBezTo>
                  <a:cubicBezTo>
                    <a:pt x="3" y="50"/>
                    <a:pt x="4" y="50"/>
                    <a:pt x="6" y="50"/>
                  </a:cubicBezTo>
                  <a:cubicBezTo>
                    <a:pt x="7" y="50"/>
                    <a:pt x="8" y="51"/>
                    <a:pt x="8" y="52"/>
                  </a:cubicBezTo>
                  <a:cubicBezTo>
                    <a:pt x="8" y="53"/>
                    <a:pt x="10" y="54"/>
                    <a:pt x="13" y="54"/>
                  </a:cubicBezTo>
                  <a:cubicBezTo>
                    <a:pt x="15" y="53"/>
                    <a:pt x="16" y="52"/>
                    <a:pt x="16" y="50"/>
                  </a:cubicBezTo>
                  <a:cubicBezTo>
                    <a:pt x="16" y="47"/>
                    <a:pt x="17" y="47"/>
                    <a:pt x="18" y="46"/>
                  </a:cubicBezTo>
                  <a:cubicBezTo>
                    <a:pt x="18" y="45"/>
                    <a:pt x="20" y="42"/>
                    <a:pt x="18" y="40"/>
                  </a:cubicBezTo>
                  <a:cubicBezTo>
                    <a:pt x="16" y="38"/>
                    <a:pt x="10" y="34"/>
                    <a:pt x="9" y="33"/>
                  </a:cubicBezTo>
                  <a:cubicBezTo>
                    <a:pt x="8" y="33"/>
                    <a:pt x="8" y="31"/>
                    <a:pt x="6" y="33"/>
                  </a:cubicBezTo>
                  <a:cubicBezTo>
                    <a:pt x="5" y="35"/>
                    <a:pt x="5" y="35"/>
                    <a:pt x="4" y="36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9" name="ïšľïde">
              <a:extLst>
                <a:ext uri="{FF2B5EF4-FFF2-40B4-BE49-F238E27FC236}">
                  <a16:creationId xmlns:a16="http://schemas.microsoft.com/office/drawing/2014/main" id="{913E37B4-DBBC-437B-BDCD-FBEACECD54BF}"/>
                </a:ext>
              </a:extLst>
            </p:cNvPr>
            <p:cNvSpPr/>
            <p:nvPr/>
          </p:nvSpPr>
          <p:spPr bwMode="auto">
            <a:xfrm>
              <a:off x="4048801" y="2932994"/>
              <a:ext cx="4673" cy="2336"/>
            </a:xfrm>
            <a:custGeom>
              <a:avLst/>
              <a:gdLst>
                <a:gd name="T0" fmla="*/ 4 w 4"/>
                <a:gd name="T1" fmla="*/ 0 h 2"/>
                <a:gd name="T2" fmla="*/ 4 w 4"/>
                <a:gd name="T3" fmla="*/ 0 h 2"/>
                <a:gd name="T4" fmla="*/ 4 w 4"/>
                <a:gd name="T5" fmla="*/ 0 h 2"/>
                <a:gd name="T6" fmla="*/ 4 w 4"/>
                <a:gd name="T7" fmla="*/ 2 h 2"/>
                <a:gd name="T8" fmla="*/ 4 w 4"/>
                <a:gd name="T9" fmla="*/ 2 h 2"/>
                <a:gd name="T10" fmla="*/ 2 w 4"/>
                <a:gd name="T11" fmla="*/ 2 h 2"/>
                <a:gd name="T12" fmla="*/ 2 w 4"/>
                <a:gd name="T13" fmla="*/ 2 h 2"/>
                <a:gd name="T14" fmla="*/ 0 w 4"/>
                <a:gd name="T15" fmla="*/ 2 h 2"/>
                <a:gd name="T16" fmla="*/ 2 w 4"/>
                <a:gd name="T17" fmla="*/ 0 h 2"/>
                <a:gd name="T18" fmla="*/ 2 w 4"/>
                <a:gd name="T19" fmla="*/ 0 h 2"/>
                <a:gd name="T20" fmla="*/ 4 w 4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11113" cap="flat">
              <a:solidFill>
                <a:srgbClr val="22181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0" name="íṥḷiḑé">
              <a:extLst>
                <a:ext uri="{FF2B5EF4-FFF2-40B4-BE49-F238E27FC236}">
                  <a16:creationId xmlns:a16="http://schemas.microsoft.com/office/drawing/2014/main" id="{637B0FF0-2896-4A8E-BF35-DA170B75FA0E}"/>
                </a:ext>
              </a:extLst>
            </p:cNvPr>
            <p:cNvSpPr/>
            <p:nvPr/>
          </p:nvSpPr>
          <p:spPr bwMode="auto">
            <a:xfrm>
              <a:off x="4045296" y="2914303"/>
              <a:ext cx="3505" cy="1169"/>
            </a:xfrm>
            <a:custGeom>
              <a:avLst/>
              <a:gdLst>
                <a:gd name="T0" fmla="*/ 3 w 3"/>
                <a:gd name="T1" fmla="*/ 0 h 1"/>
                <a:gd name="T2" fmla="*/ 3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2 w 3"/>
                <a:gd name="T9" fmla="*/ 0 h 1"/>
                <a:gd name="T10" fmla="*/ 0 w 3"/>
                <a:gd name="T11" fmla="*/ 0 h 1"/>
                <a:gd name="T12" fmla="*/ 0 w 3"/>
                <a:gd name="T13" fmla="*/ 1 h 1"/>
                <a:gd name="T14" fmla="*/ 0 w 3"/>
                <a:gd name="T15" fmla="*/ 1 h 1"/>
                <a:gd name="T16" fmla="*/ 2 w 3"/>
                <a:gd name="T17" fmla="*/ 1 h 1"/>
                <a:gd name="T18" fmla="*/ 2 w 3"/>
                <a:gd name="T19" fmla="*/ 1 h 1"/>
                <a:gd name="T20" fmla="*/ 2 w 3"/>
                <a:gd name="T21" fmla="*/ 1 h 1"/>
                <a:gd name="T22" fmla="*/ 3 w 3"/>
                <a:gd name="T23" fmla="*/ 1 h 1"/>
                <a:gd name="T24" fmla="*/ 3 w 3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noFill/>
            <a:ln w="11113" cap="flat">
              <a:solidFill>
                <a:srgbClr val="22181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1" name="íṡ1îḓé">
              <a:extLst>
                <a:ext uri="{FF2B5EF4-FFF2-40B4-BE49-F238E27FC236}">
                  <a16:creationId xmlns:a16="http://schemas.microsoft.com/office/drawing/2014/main" id="{19721AF6-AF73-4EC0-B58E-05CFF04DF31D}"/>
                </a:ext>
              </a:extLst>
            </p:cNvPr>
            <p:cNvSpPr/>
            <p:nvPr/>
          </p:nvSpPr>
          <p:spPr bwMode="auto">
            <a:xfrm>
              <a:off x="2878256" y="3306821"/>
              <a:ext cx="1185732" cy="482471"/>
            </a:xfrm>
            <a:custGeom>
              <a:avLst/>
              <a:gdLst>
                <a:gd name="T0" fmla="*/ 872 w 1015"/>
                <a:gd name="T1" fmla="*/ 241 h 413"/>
                <a:gd name="T2" fmla="*/ 863 w 1015"/>
                <a:gd name="T3" fmla="*/ 274 h 413"/>
                <a:gd name="T4" fmla="*/ 862 w 1015"/>
                <a:gd name="T5" fmla="*/ 203 h 413"/>
                <a:gd name="T6" fmla="*/ 883 w 1015"/>
                <a:gd name="T7" fmla="*/ 232 h 413"/>
                <a:gd name="T8" fmla="*/ 860 w 1015"/>
                <a:gd name="T9" fmla="*/ 223 h 413"/>
                <a:gd name="T10" fmla="*/ 815 w 1015"/>
                <a:gd name="T11" fmla="*/ 254 h 413"/>
                <a:gd name="T12" fmla="*/ 811 w 1015"/>
                <a:gd name="T13" fmla="*/ 272 h 413"/>
                <a:gd name="T14" fmla="*/ 827 w 1015"/>
                <a:gd name="T15" fmla="*/ 305 h 413"/>
                <a:gd name="T16" fmla="*/ 780 w 1015"/>
                <a:gd name="T17" fmla="*/ 276 h 413"/>
                <a:gd name="T18" fmla="*/ 761 w 1015"/>
                <a:gd name="T19" fmla="*/ 307 h 413"/>
                <a:gd name="T20" fmla="*/ 717 w 1015"/>
                <a:gd name="T21" fmla="*/ 308 h 413"/>
                <a:gd name="T22" fmla="*/ 585 w 1015"/>
                <a:gd name="T23" fmla="*/ 406 h 413"/>
                <a:gd name="T24" fmla="*/ 611 w 1015"/>
                <a:gd name="T25" fmla="*/ 345 h 413"/>
                <a:gd name="T26" fmla="*/ 582 w 1015"/>
                <a:gd name="T27" fmla="*/ 412 h 413"/>
                <a:gd name="T28" fmla="*/ 667 w 1015"/>
                <a:gd name="T29" fmla="*/ 332 h 413"/>
                <a:gd name="T30" fmla="*/ 647 w 1015"/>
                <a:gd name="T31" fmla="*/ 394 h 413"/>
                <a:gd name="T32" fmla="*/ 703 w 1015"/>
                <a:gd name="T33" fmla="*/ 377 h 413"/>
                <a:gd name="T34" fmla="*/ 706 w 1015"/>
                <a:gd name="T35" fmla="*/ 314 h 413"/>
                <a:gd name="T36" fmla="*/ 918 w 1015"/>
                <a:gd name="T37" fmla="*/ 214 h 413"/>
                <a:gd name="T38" fmla="*/ 905 w 1015"/>
                <a:gd name="T39" fmla="*/ 198 h 413"/>
                <a:gd name="T40" fmla="*/ 876 w 1015"/>
                <a:gd name="T41" fmla="*/ 171 h 413"/>
                <a:gd name="T42" fmla="*/ 874 w 1015"/>
                <a:gd name="T43" fmla="*/ 180 h 413"/>
                <a:gd name="T44" fmla="*/ 912 w 1015"/>
                <a:gd name="T45" fmla="*/ 174 h 413"/>
                <a:gd name="T46" fmla="*/ 916 w 1015"/>
                <a:gd name="T47" fmla="*/ 221 h 413"/>
                <a:gd name="T48" fmla="*/ 896 w 1015"/>
                <a:gd name="T49" fmla="*/ 151 h 413"/>
                <a:gd name="T50" fmla="*/ 954 w 1015"/>
                <a:gd name="T51" fmla="*/ 77 h 413"/>
                <a:gd name="T52" fmla="*/ 974 w 1015"/>
                <a:gd name="T53" fmla="*/ 125 h 413"/>
                <a:gd name="T54" fmla="*/ 952 w 1015"/>
                <a:gd name="T55" fmla="*/ 39 h 413"/>
                <a:gd name="T56" fmla="*/ 965 w 1015"/>
                <a:gd name="T57" fmla="*/ 13 h 413"/>
                <a:gd name="T58" fmla="*/ 948 w 1015"/>
                <a:gd name="T59" fmla="*/ 55 h 413"/>
                <a:gd name="T60" fmla="*/ 17 w 1015"/>
                <a:gd name="T61" fmla="*/ 49 h 413"/>
                <a:gd name="T62" fmla="*/ 42 w 1015"/>
                <a:gd name="T63" fmla="*/ 6 h 413"/>
                <a:gd name="T64" fmla="*/ 74 w 1015"/>
                <a:gd name="T65" fmla="*/ 39 h 413"/>
                <a:gd name="T66" fmla="*/ 53 w 1015"/>
                <a:gd name="T67" fmla="*/ 15 h 413"/>
                <a:gd name="T68" fmla="*/ 18 w 1015"/>
                <a:gd name="T69" fmla="*/ 58 h 413"/>
                <a:gd name="T70" fmla="*/ 37 w 1015"/>
                <a:gd name="T71" fmla="*/ 89 h 413"/>
                <a:gd name="T72" fmla="*/ 73 w 1015"/>
                <a:gd name="T73" fmla="*/ 102 h 413"/>
                <a:gd name="T74" fmla="*/ 62 w 1015"/>
                <a:gd name="T75" fmla="*/ 73 h 413"/>
                <a:gd name="T76" fmla="*/ 92 w 1015"/>
                <a:gd name="T77" fmla="*/ 84 h 413"/>
                <a:gd name="T78" fmla="*/ 55 w 1015"/>
                <a:gd name="T79" fmla="*/ 124 h 413"/>
                <a:gd name="T80" fmla="*/ 29 w 1015"/>
                <a:gd name="T81" fmla="*/ 78 h 413"/>
                <a:gd name="T82" fmla="*/ 65 w 1015"/>
                <a:gd name="T83" fmla="*/ 154 h 413"/>
                <a:gd name="T84" fmla="*/ 121 w 1015"/>
                <a:gd name="T85" fmla="*/ 149 h 413"/>
                <a:gd name="T86" fmla="*/ 69 w 1015"/>
                <a:gd name="T87" fmla="*/ 174 h 413"/>
                <a:gd name="T88" fmla="*/ 177 w 1015"/>
                <a:gd name="T89" fmla="*/ 209 h 413"/>
                <a:gd name="T90" fmla="*/ 103 w 1015"/>
                <a:gd name="T91" fmla="*/ 218 h 413"/>
                <a:gd name="T92" fmla="*/ 208 w 1015"/>
                <a:gd name="T93" fmla="*/ 245 h 413"/>
                <a:gd name="T94" fmla="*/ 190 w 1015"/>
                <a:gd name="T95" fmla="*/ 301 h 413"/>
                <a:gd name="T96" fmla="*/ 141 w 1015"/>
                <a:gd name="T97" fmla="*/ 261 h 413"/>
                <a:gd name="T98" fmla="*/ 195 w 1015"/>
                <a:gd name="T99" fmla="*/ 234 h 413"/>
                <a:gd name="T100" fmla="*/ 297 w 1015"/>
                <a:gd name="T101" fmla="*/ 305 h 413"/>
                <a:gd name="T102" fmla="*/ 233 w 1015"/>
                <a:gd name="T103" fmla="*/ 265 h 413"/>
                <a:gd name="T104" fmla="*/ 360 w 1015"/>
                <a:gd name="T105" fmla="*/ 345 h 413"/>
                <a:gd name="T106" fmla="*/ 338 w 1015"/>
                <a:gd name="T107" fmla="*/ 346 h 413"/>
                <a:gd name="T108" fmla="*/ 320 w 1015"/>
                <a:gd name="T109" fmla="*/ 375 h 413"/>
                <a:gd name="T110" fmla="*/ 322 w 1015"/>
                <a:gd name="T111" fmla="*/ 321 h 413"/>
                <a:gd name="T112" fmla="*/ 389 w 1015"/>
                <a:gd name="T113" fmla="*/ 399 h 413"/>
                <a:gd name="T114" fmla="*/ 371 w 1015"/>
                <a:gd name="T115" fmla="*/ 363 h 413"/>
                <a:gd name="T116" fmla="*/ 412 w 1015"/>
                <a:gd name="T117" fmla="*/ 346 h 413"/>
                <a:gd name="T118" fmla="*/ 385 w 1015"/>
                <a:gd name="T119" fmla="*/ 345 h 413"/>
                <a:gd name="T120" fmla="*/ 410 w 1015"/>
                <a:gd name="T121" fmla="*/ 392 h 413"/>
                <a:gd name="T122" fmla="*/ 481 w 1015"/>
                <a:gd name="T123" fmla="*/ 372 h 413"/>
                <a:gd name="T124" fmla="*/ 439 w 1015"/>
                <a:gd name="T125" fmla="*/ 4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5" h="413">
                  <a:moveTo>
                    <a:pt x="894" y="229"/>
                  </a:moveTo>
                  <a:lnTo>
                    <a:pt x="896" y="227"/>
                  </a:lnTo>
                  <a:lnTo>
                    <a:pt x="896" y="227"/>
                  </a:lnTo>
                  <a:lnTo>
                    <a:pt x="896" y="227"/>
                  </a:lnTo>
                  <a:lnTo>
                    <a:pt x="898" y="227"/>
                  </a:lnTo>
                  <a:lnTo>
                    <a:pt x="898" y="229"/>
                  </a:lnTo>
                  <a:lnTo>
                    <a:pt x="898" y="229"/>
                  </a:lnTo>
                  <a:lnTo>
                    <a:pt x="898" y="229"/>
                  </a:lnTo>
                  <a:lnTo>
                    <a:pt x="898" y="229"/>
                  </a:lnTo>
                  <a:lnTo>
                    <a:pt x="898" y="229"/>
                  </a:lnTo>
                  <a:lnTo>
                    <a:pt x="900" y="229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2"/>
                  </a:lnTo>
                  <a:lnTo>
                    <a:pt x="900" y="232"/>
                  </a:lnTo>
                  <a:lnTo>
                    <a:pt x="901" y="232"/>
                  </a:lnTo>
                  <a:lnTo>
                    <a:pt x="901" y="232"/>
                  </a:lnTo>
                  <a:lnTo>
                    <a:pt x="901" y="232"/>
                  </a:lnTo>
                  <a:lnTo>
                    <a:pt x="901" y="232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3"/>
                  </a:lnTo>
                  <a:lnTo>
                    <a:pt x="900" y="243"/>
                  </a:lnTo>
                  <a:lnTo>
                    <a:pt x="900" y="243"/>
                  </a:lnTo>
                  <a:lnTo>
                    <a:pt x="900" y="243"/>
                  </a:lnTo>
                  <a:lnTo>
                    <a:pt x="900" y="243"/>
                  </a:lnTo>
                  <a:lnTo>
                    <a:pt x="900" y="243"/>
                  </a:lnTo>
                  <a:lnTo>
                    <a:pt x="900" y="245"/>
                  </a:lnTo>
                  <a:lnTo>
                    <a:pt x="900" y="245"/>
                  </a:lnTo>
                  <a:lnTo>
                    <a:pt x="900" y="245"/>
                  </a:lnTo>
                  <a:lnTo>
                    <a:pt x="900" y="245"/>
                  </a:lnTo>
                  <a:lnTo>
                    <a:pt x="898" y="245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6" y="247"/>
                  </a:lnTo>
                  <a:lnTo>
                    <a:pt x="896" y="249"/>
                  </a:lnTo>
                  <a:lnTo>
                    <a:pt x="896" y="249"/>
                  </a:lnTo>
                  <a:lnTo>
                    <a:pt x="896" y="249"/>
                  </a:lnTo>
                  <a:lnTo>
                    <a:pt x="896" y="249"/>
                  </a:lnTo>
                  <a:lnTo>
                    <a:pt x="896" y="249"/>
                  </a:lnTo>
                  <a:lnTo>
                    <a:pt x="894" y="249"/>
                  </a:lnTo>
                  <a:lnTo>
                    <a:pt x="894" y="249"/>
                  </a:lnTo>
                  <a:lnTo>
                    <a:pt x="894" y="249"/>
                  </a:lnTo>
                  <a:lnTo>
                    <a:pt x="894" y="250"/>
                  </a:lnTo>
                  <a:lnTo>
                    <a:pt x="894" y="250"/>
                  </a:lnTo>
                  <a:lnTo>
                    <a:pt x="894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1" y="250"/>
                  </a:lnTo>
                  <a:lnTo>
                    <a:pt x="891" y="250"/>
                  </a:lnTo>
                  <a:lnTo>
                    <a:pt x="891" y="250"/>
                  </a:lnTo>
                  <a:lnTo>
                    <a:pt x="891" y="252"/>
                  </a:lnTo>
                  <a:lnTo>
                    <a:pt x="891" y="252"/>
                  </a:lnTo>
                  <a:lnTo>
                    <a:pt x="891" y="252"/>
                  </a:lnTo>
                  <a:lnTo>
                    <a:pt x="889" y="252"/>
                  </a:lnTo>
                  <a:lnTo>
                    <a:pt x="889" y="252"/>
                  </a:lnTo>
                  <a:lnTo>
                    <a:pt x="889" y="252"/>
                  </a:lnTo>
                  <a:lnTo>
                    <a:pt x="889" y="252"/>
                  </a:lnTo>
                  <a:lnTo>
                    <a:pt x="889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5" y="252"/>
                  </a:lnTo>
                  <a:lnTo>
                    <a:pt x="885" y="252"/>
                  </a:lnTo>
                  <a:lnTo>
                    <a:pt x="885" y="250"/>
                  </a:lnTo>
                  <a:lnTo>
                    <a:pt x="885" y="250"/>
                  </a:lnTo>
                  <a:lnTo>
                    <a:pt x="885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2" y="250"/>
                  </a:lnTo>
                  <a:lnTo>
                    <a:pt x="882" y="250"/>
                  </a:lnTo>
                  <a:lnTo>
                    <a:pt x="882" y="250"/>
                  </a:lnTo>
                  <a:lnTo>
                    <a:pt x="882" y="249"/>
                  </a:lnTo>
                  <a:lnTo>
                    <a:pt x="882" y="249"/>
                  </a:lnTo>
                  <a:lnTo>
                    <a:pt x="880" y="249"/>
                  </a:lnTo>
                  <a:lnTo>
                    <a:pt x="880" y="249"/>
                  </a:lnTo>
                  <a:lnTo>
                    <a:pt x="880" y="249"/>
                  </a:lnTo>
                  <a:lnTo>
                    <a:pt x="880" y="249"/>
                  </a:lnTo>
                  <a:lnTo>
                    <a:pt x="880" y="249"/>
                  </a:lnTo>
                  <a:lnTo>
                    <a:pt x="878" y="249"/>
                  </a:lnTo>
                  <a:lnTo>
                    <a:pt x="878" y="247"/>
                  </a:lnTo>
                  <a:lnTo>
                    <a:pt x="878" y="247"/>
                  </a:lnTo>
                  <a:lnTo>
                    <a:pt x="878" y="247"/>
                  </a:lnTo>
                  <a:lnTo>
                    <a:pt x="878" y="247"/>
                  </a:lnTo>
                  <a:lnTo>
                    <a:pt x="876" y="247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4" y="243"/>
                  </a:lnTo>
                  <a:lnTo>
                    <a:pt x="874" y="243"/>
                  </a:lnTo>
                  <a:lnTo>
                    <a:pt x="874" y="243"/>
                  </a:lnTo>
                  <a:lnTo>
                    <a:pt x="874" y="243"/>
                  </a:lnTo>
                  <a:lnTo>
                    <a:pt x="874" y="243"/>
                  </a:lnTo>
                  <a:lnTo>
                    <a:pt x="872" y="243"/>
                  </a:lnTo>
                  <a:lnTo>
                    <a:pt x="872" y="241"/>
                  </a:lnTo>
                  <a:lnTo>
                    <a:pt x="872" y="241"/>
                  </a:lnTo>
                  <a:lnTo>
                    <a:pt x="872" y="241"/>
                  </a:lnTo>
                  <a:lnTo>
                    <a:pt x="872" y="241"/>
                  </a:lnTo>
                  <a:lnTo>
                    <a:pt x="872" y="241"/>
                  </a:lnTo>
                  <a:lnTo>
                    <a:pt x="871" y="241"/>
                  </a:lnTo>
                  <a:lnTo>
                    <a:pt x="871" y="241"/>
                  </a:lnTo>
                  <a:lnTo>
                    <a:pt x="871" y="241"/>
                  </a:lnTo>
                  <a:lnTo>
                    <a:pt x="871" y="240"/>
                  </a:lnTo>
                  <a:lnTo>
                    <a:pt x="871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0" y="240"/>
                  </a:lnTo>
                  <a:lnTo>
                    <a:pt x="860" y="240"/>
                  </a:lnTo>
                  <a:lnTo>
                    <a:pt x="860" y="240"/>
                  </a:lnTo>
                  <a:lnTo>
                    <a:pt x="860" y="241"/>
                  </a:lnTo>
                  <a:lnTo>
                    <a:pt x="860" y="241"/>
                  </a:lnTo>
                  <a:lnTo>
                    <a:pt x="860" y="241"/>
                  </a:lnTo>
                  <a:lnTo>
                    <a:pt x="860" y="241"/>
                  </a:lnTo>
                  <a:lnTo>
                    <a:pt x="858" y="241"/>
                  </a:lnTo>
                  <a:lnTo>
                    <a:pt x="858" y="241"/>
                  </a:lnTo>
                  <a:lnTo>
                    <a:pt x="858" y="241"/>
                  </a:lnTo>
                  <a:lnTo>
                    <a:pt x="858" y="243"/>
                  </a:lnTo>
                  <a:lnTo>
                    <a:pt x="858" y="243"/>
                  </a:lnTo>
                  <a:lnTo>
                    <a:pt x="858" y="243"/>
                  </a:lnTo>
                  <a:lnTo>
                    <a:pt x="871" y="256"/>
                  </a:lnTo>
                  <a:lnTo>
                    <a:pt x="871" y="256"/>
                  </a:lnTo>
                  <a:lnTo>
                    <a:pt x="871" y="258"/>
                  </a:lnTo>
                  <a:lnTo>
                    <a:pt x="871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80" y="260"/>
                  </a:lnTo>
                  <a:lnTo>
                    <a:pt x="880" y="260"/>
                  </a:lnTo>
                  <a:lnTo>
                    <a:pt x="880" y="260"/>
                  </a:lnTo>
                  <a:lnTo>
                    <a:pt x="880" y="260"/>
                  </a:lnTo>
                  <a:lnTo>
                    <a:pt x="880" y="260"/>
                  </a:lnTo>
                  <a:lnTo>
                    <a:pt x="880" y="258"/>
                  </a:lnTo>
                  <a:lnTo>
                    <a:pt x="880" y="258"/>
                  </a:lnTo>
                  <a:lnTo>
                    <a:pt x="880" y="258"/>
                  </a:lnTo>
                  <a:lnTo>
                    <a:pt x="880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6"/>
                  </a:lnTo>
                  <a:lnTo>
                    <a:pt x="882" y="256"/>
                  </a:lnTo>
                  <a:lnTo>
                    <a:pt x="883" y="256"/>
                  </a:lnTo>
                  <a:lnTo>
                    <a:pt x="883" y="256"/>
                  </a:lnTo>
                  <a:lnTo>
                    <a:pt x="883" y="256"/>
                  </a:lnTo>
                  <a:lnTo>
                    <a:pt x="883" y="256"/>
                  </a:lnTo>
                  <a:lnTo>
                    <a:pt x="885" y="258"/>
                  </a:lnTo>
                  <a:lnTo>
                    <a:pt x="862" y="281"/>
                  </a:lnTo>
                  <a:lnTo>
                    <a:pt x="860" y="279"/>
                  </a:lnTo>
                  <a:lnTo>
                    <a:pt x="860" y="279"/>
                  </a:lnTo>
                  <a:lnTo>
                    <a:pt x="860" y="279"/>
                  </a:lnTo>
                  <a:lnTo>
                    <a:pt x="860" y="278"/>
                  </a:lnTo>
                  <a:lnTo>
                    <a:pt x="862" y="278"/>
                  </a:lnTo>
                  <a:lnTo>
                    <a:pt x="862" y="278"/>
                  </a:lnTo>
                  <a:lnTo>
                    <a:pt x="862" y="278"/>
                  </a:lnTo>
                  <a:lnTo>
                    <a:pt x="862" y="278"/>
                  </a:lnTo>
                  <a:lnTo>
                    <a:pt x="862" y="278"/>
                  </a:lnTo>
                  <a:lnTo>
                    <a:pt x="862" y="276"/>
                  </a:lnTo>
                  <a:lnTo>
                    <a:pt x="862" y="276"/>
                  </a:lnTo>
                  <a:lnTo>
                    <a:pt x="862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69"/>
                  </a:lnTo>
                  <a:lnTo>
                    <a:pt x="863" y="269"/>
                  </a:lnTo>
                  <a:lnTo>
                    <a:pt x="863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7" y="236"/>
                  </a:lnTo>
                  <a:lnTo>
                    <a:pt x="827" y="236"/>
                  </a:lnTo>
                  <a:lnTo>
                    <a:pt x="827" y="236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4" y="234"/>
                  </a:lnTo>
                  <a:lnTo>
                    <a:pt x="824" y="234"/>
                  </a:lnTo>
                  <a:lnTo>
                    <a:pt x="824" y="234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8"/>
                  </a:lnTo>
                  <a:lnTo>
                    <a:pt x="820" y="238"/>
                  </a:lnTo>
                  <a:lnTo>
                    <a:pt x="820" y="238"/>
                  </a:lnTo>
                  <a:lnTo>
                    <a:pt x="820" y="238"/>
                  </a:lnTo>
                  <a:lnTo>
                    <a:pt x="820" y="238"/>
                  </a:lnTo>
                  <a:lnTo>
                    <a:pt x="818" y="240"/>
                  </a:lnTo>
                  <a:lnTo>
                    <a:pt x="817" y="236"/>
                  </a:lnTo>
                  <a:lnTo>
                    <a:pt x="840" y="212"/>
                  </a:lnTo>
                  <a:lnTo>
                    <a:pt x="840" y="212"/>
                  </a:lnTo>
                  <a:lnTo>
                    <a:pt x="840" y="212"/>
                  </a:lnTo>
                  <a:lnTo>
                    <a:pt x="840" y="212"/>
                  </a:lnTo>
                  <a:lnTo>
                    <a:pt x="842" y="211"/>
                  </a:lnTo>
                  <a:lnTo>
                    <a:pt x="842" y="211"/>
                  </a:lnTo>
                  <a:lnTo>
                    <a:pt x="842" y="211"/>
                  </a:lnTo>
                  <a:lnTo>
                    <a:pt x="844" y="211"/>
                  </a:lnTo>
                  <a:lnTo>
                    <a:pt x="844" y="209"/>
                  </a:lnTo>
                  <a:lnTo>
                    <a:pt x="844" y="209"/>
                  </a:lnTo>
                  <a:lnTo>
                    <a:pt x="844" y="209"/>
                  </a:lnTo>
                  <a:lnTo>
                    <a:pt x="845" y="209"/>
                  </a:lnTo>
                  <a:lnTo>
                    <a:pt x="845" y="209"/>
                  </a:lnTo>
                  <a:lnTo>
                    <a:pt x="845" y="207"/>
                  </a:lnTo>
                  <a:lnTo>
                    <a:pt x="845" y="207"/>
                  </a:lnTo>
                  <a:lnTo>
                    <a:pt x="847" y="207"/>
                  </a:lnTo>
                  <a:lnTo>
                    <a:pt x="847" y="207"/>
                  </a:lnTo>
                  <a:lnTo>
                    <a:pt x="847" y="207"/>
                  </a:lnTo>
                  <a:lnTo>
                    <a:pt x="849" y="205"/>
                  </a:lnTo>
                  <a:lnTo>
                    <a:pt x="849" y="205"/>
                  </a:lnTo>
                  <a:lnTo>
                    <a:pt x="849" y="205"/>
                  </a:lnTo>
                  <a:lnTo>
                    <a:pt x="849" y="205"/>
                  </a:lnTo>
                  <a:lnTo>
                    <a:pt x="851" y="205"/>
                  </a:lnTo>
                  <a:lnTo>
                    <a:pt x="851" y="205"/>
                  </a:lnTo>
                  <a:lnTo>
                    <a:pt x="851" y="205"/>
                  </a:lnTo>
                  <a:lnTo>
                    <a:pt x="851" y="205"/>
                  </a:lnTo>
                  <a:lnTo>
                    <a:pt x="853" y="203"/>
                  </a:lnTo>
                  <a:lnTo>
                    <a:pt x="853" y="203"/>
                  </a:lnTo>
                  <a:lnTo>
                    <a:pt x="853" y="203"/>
                  </a:lnTo>
                  <a:lnTo>
                    <a:pt x="853" y="203"/>
                  </a:lnTo>
                  <a:lnTo>
                    <a:pt x="854" y="203"/>
                  </a:lnTo>
                  <a:lnTo>
                    <a:pt x="854" y="203"/>
                  </a:lnTo>
                  <a:lnTo>
                    <a:pt x="854" y="203"/>
                  </a:lnTo>
                  <a:lnTo>
                    <a:pt x="854" y="203"/>
                  </a:lnTo>
                  <a:lnTo>
                    <a:pt x="856" y="203"/>
                  </a:lnTo>
                  <a:lnTo>
                    <a:pt x="856" y="203"/>
                  </a:lnTo>
                  <a:lnTo>
                    <a:pt x="856" y="203"/>
                  </a:lnTo>
                  <a:lnTo>
                    <a:pt x="856" y="203"/>
                  </a:lnTo>
                  <a:lnTo>
                    <a:pt x="858" y="203"/>
                  </a:lnTo>
                  <a:lnTo>
                    <a:pt x="858" y="203"/>
                  </a:lnTo>
                  <a:lnTo>
                    <a:pt x="858" y="203"/>
                  </a:lnTo>
                  <a:lnTo>
                    <a:pt x="858" y="203"/>
                  </a:lnTo>
                  <a:lnTo>
                    <a:pt x="860" y="203"/>
                  </a:lnTo>
                  <a:lnTo>
                    <a:pt x="860" y="203"/>
                  </a:lnTo>
                  <a:lnTo>
                    <a:pt x="860" y="203"/>
                  </a:lnTo>
                  <a:lnTo>
                    <a:pt x="860" y="203"/>
                  </a:lnTo>
                  <a:lnTo>
                    <a:pt x="862" y="203"/>
                  </a:lnTo>
                  <a:lnTo>
                    <a:pt x="862" y="203"/>
                  </a:lnTo>
                  <a:lnTo>
                    <a:pt x="862" y="203"/>
                  </a:lnTo>
                  <a:lnTo>
                    <a:pt x="862" y="203"/>
                  </a:lnTo>
                  <a:lnTo>
                    <a:pt x="863" y="203"/>
                  </a:lnTo>
                  <a:lnTo>
                    <a:pt x="863" y="203"/>
                  </a:lnTo>
                  <a:lnTo>
                    <a:pt x="863" y="205"/>
                  </a:lnTo>
                  <a:lnTo>
                    <a:pt x="863" y="205"/>
                  </a:lnTo>
                  <a:lnTo>
                    <a:pt x="863" y="205"/>
                  </a:lnTo>
                  <a:lnTo>
                    <a:pt x="865" y="205"/>
                  </a:lnTo>
                  <a:lnTo>
                    <a:pt x="865" y="205"/>
                  </a:lnTo>
                  <a:lnTo>
                    <a:pt x="865" y="205"/>
                  </a:lnTo>
                  <a:lnTo>
                    <a:pt x="865" y="205"/>
                  </a:lnTo>
                  <a:lnTo>
                    <a:pt x="867" y="205"/>
                  </a:lnTo>
                  <a:lnTo>
                    <a:pt x="867" y="207"/>
                  </a:lnTo>
                  <a:lnTo>
                    <a:pt x="867" y="207"/>
                  </a:lnTo>
                  <a:lnTo>
                    <a:pt x="867" y="207"/>
                  </a:lnTo>
                  <a:lnTo>
                    <a:pt x="867" y="207"/>
                  </a:lnTo>
                  <a:lnTo>
                    <a:pt x="869" y="207"/>
                  </a:lnTo>
                  <a:lnTo>
                    <a:pt x="869" y="209"/>
                  </a:lnTo>
                  <a:lnTo>
                    <a:pt x="869" y="209"/>
                  </a:lnTo>
                  <a:lnTo>
                    <a:pt x="869" y="209"/>
                  </a:lnTo>
                  <a:lnTo>
                    <a:pt x="869" y="209"/>
                  </a:lnTo>
                  <a:lnTo>
                    <a:pt x="869" y="209"/>
                  </a:lnTo>
                  <a:lnTo>
                    <a:pt x="871" y="209"/>
                  </a:lnTo>
                  <a:lnTo>
                    <a:pt x="871" y="211"/>
                  </a:lnTo>
                  <a:lnTo>
                    <a:pt x="871" y="211"/>
                  </a:lnTo>
                  <a:lnTo>
                    <a:pt x="871" y="211"/>
                  </a:lnTo>
                  <a:lnTo>
                    <a:pt x="871" y="211"/>
                  </a:lnTo>
                  <a:lnTo>
                    <a:pt x="871" y="211"/>
                  </a:lnTo>
                  <a:lnTo>
                    <a:pt x="871" y="212"/>
                  </a:lnTo>
                  <a:lnTo>
                    <a:pt x="871" y="212"/>
                  </a:lnTo>
                  <a:lnTo>
                    <a:pt x="872" y="212"/>
                  </a:lnTo>
                  <a:lnTo>
                    <a:pt x="872" y="212"/>
                  </a:lnTo>
                  <a:lnTo>
                    <a:pt x="872" y="212"/>
                  </a:lnTo>
                  <a:lnTo>
                    <a:pt x="872" y="214"/>
                  </a:lnTo>
                  <a:lnTo>
                    <a:pt x="872" y="214"/>
                  </a:lnTo>
                  <a:lnTo>
                    <a:pt x="872" y="214"/>
                  </a:lnTo>
                  <a:lnTo>
                    <a:pt x="872" y="214"/>
                  </a:lnTo>
                  <a:lnTo>
                    <a:pt x="872" y="214"/>
                  </a:lnTo>
                  <a:lnTo>
                    <a:pt x="872" y="216"/>
                  </a:lnTo>
                  <a:lnTo>
                    <a:pt x="872" y="216"/>
                  </a:lnTo>
                  <a:lnTo>
                    <a:pt x="872" y="216"/>
                  </a:lnTo>
                  <a:lnTo>
                    <a:pt x="872" y="216"/>
                  </a:lnTo>
                  <a:lnTo>
                    <a:pt x="872" y="216"/>
                  </a:lnTo>
                  <a:lnTo>
                    <a:pt x="872" y="218"/>
                  </a:lnTo>
                  <a:lnTo>
                    <a:pt x="872" y="218"/>
                  </a:lnTo>
                  <a:lnTo>
                    <a:pt x="872" y="218"/>
                  </a:lnTo>
                  <a:lnTo>
                    <a:pt x="872" y="218"/>
                  </a:lnTo>
                  <a:lnTo>
                    <a:pt x="872" y="220"/>
                  </a:lnTo>
                  <a:lnTo>
                    <a:pt x="872" y="220"/>
                  </a:lnTo>
                  <a:lnTo>
                    <a:pt x="872" y="220"/>
                  </a:lnTo>
                  <a:lnTo>
                    <a:pt x="872" y="220"/>
                  </a:lnTo>
                  <a:lnTo>
                    <a:pt x="872" y="221"/>
                  </a:lnTo>
                  <a:lnTo>
                    <a:pt x="872" y="221"/>
                  </a:lnTo>
                  <a:lnTo>
                    <a:pt x="872" y="221"/>
                  </a:lnTo>
                  <a:lnTo>
                    <a:pt x="872" y="221"/>
                  </a:lnTo>
                  <a:lnTo>
                    <a:pt x="872" y="223"/>
                  </a:lnTo>
                  <a:lnTo>
                    <a:pt x="872" y="223"/>
                  </a:lnTo>
                  <a:lnTo>
                    <a:pt x="872" y="223"/>
                  </a:lnTo>
                  <a:lnTo>
                    <a:pt x="871" y="223"/>
                  </a:lnTo>
                  <a:lnTo>
                    <a:pt x="871" y="223"/>
                  </a:lnTo>
                  <a:lnTo>
                    <a:pt x="871" y="225"/>
                  </a:lnTo>
                  <a:lnTo>
                    <a:pt x="871" y="225"/>
                  </a:lnTo>
                  <a:lnTo>
                    <a:pt x="871" y="225"/>
                  </a:lnTo>
                  <a:lnTo>
                    <a:pt x="871" y="225"/>
                  </a:lnTo>
                  <a:lnTo>
                    <a:pt x="871" y="227"/>
                  </a:lnTo>
                  <a:lnTo>
                    <a:pt x="871" y="227"/>
                  </a:lnTo>
                  <a:lnTo>
                    <a:pt x="869" y="227"/>
                  </a:lnTo>
                  <a:lnTo>
                    <a:pt x="869" y="229"/>
                  </a:lnTo>
                  <a:lnTo>
                    <a:pt x="869" y="229"/>
                  </a:lnTo>
                  <a:lnTo>
                    <a:pt x="869" y="229"/>
                  </a:lnTo>
                  <a:lnTo>
                    <a:pt x="869" y="229"/>
                  </a:lnTo>
                  <a:lnTo>
                    <a:pt x="869" y="231"/>
                  </a:lnTo>
                  <a:lnTo>
                    <a:pt x="867" y="231"/>
                  </a:lnTo>
                  <a:lnTo>
                    <a:pt x="867" y="231"/>
                  </a:lnTo>
                  <a:lnTo>
                    <a:pt x="867" y="231"/>
                  </a:lnTo>
                  <a:lnTo>
                    <a:pt x="867" y="232"/>
                  </a:lnTo>
                  <a:lnTo>
                    <a:pt x="867" y="232"/>
                  </a:lnTo>
                  <a:lnTo>
                    <a:pt x="865" y="232"/>
                  </a:lnTo>
                  <a:lnTo>
                    <a:pt x="865" y="232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3" y="234"/>
                  </a:lnTo>
                  <a:lnTo>
                    <a:pt x="863" y="236"/>
                  </a:lnTo>
                  <a:lnTo>
                    <a:pt x="863" y="236"/>
                  </a:lnTo>
                  <a:lnTo>
                    <a:pt x="863" y="236"/>
                  </a:lnTo>
                  <a:lnTo>
                    <a:pt x="863" y="236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7" y="234"/>
                  </a:lnTo>
                  <a:lnTo>
                    <a:pt x="867" y="232"/>
                  </a:lnTo>
                  <a:lnTo>
                    <a:pt x="867" y="232"/>
                  </a:lnTo>
                  <a:lnTo>
                    <a:pt x="867" y="232"/>
                  </a:lnTo>
                  <a:lnTo>
                    <a:pt x="867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71" y="232"/>
                  </a:lnTo>
                  <a:lnTo>
                    <a:pt x="871" y="232"/>
                  </a:lnTo>
                  <a:lnTo>
                    <a:pt x="871" y="231"/>
                  </a:lnTo>
                  <a:lnTo>
                    <a:pt x="871" y="231"/>
                  </a:lnTo>
                  <a:lnTo>
                    <a:pt x="871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4" y="231"/>
                  </a:lnTo>
                  <a:lnTo>
                    <a:pt x="874" y="231"/>
                  </a:lnTo>
                  <a:lnTo>
                    <a:pt x="874" y="231"/>
                  </a:lnTo>
                  <a:lnTo>
                    <a:pt x="874" y="231"/>
                  </a:lnTo>
                  <a:lnTo>
                    <a:pt x="874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8" y="231"/>
                  </a:lnTo>
                  <a:lnTo>
                    <a:pt x="878" y="231"/>
                  </a:lnTo>
                  <a:lnTo>
                    <a:pt x="878" y="231"/>
                  </a:lnTo>
                  <a:lnTo>
                    <a:pt x="878" y="231"/>
                  </a:lnTo>
                  <a:lnTo>
                    <a:pt x="878" y="231"/>
                  </a:lnTo>
                  <a:lnTo>
                    <a:pt x="880" y="231"/>
                  </a:lnTo>
                  <a:lnTo>
                    <a:pt x="880" y="231"/>
                  </a:lnTo>
                  <a:lnTo>
                    <a:pt x="880" y="231"/>
                  </a:lnTo>
                  <a:lnTo>
                    <a:pt x="880" y="231"/>
                  </a:lnTo>
                  <a:lnTo>
                    <a:pt x="880" y="231"/>
                  </a:lnTo>
                  <a:lnTo>
                    <a:pt x="882" y="231"/>
                  </a:lnTo>
                  <a:lnTo>
                    <a:pt x="882" y="232"/>
                  </a:lnTo>
                  <a:lnTo>
                    <a:pt x="882" y="232"/>
                  </a:lnTo>
                  <a:lnTo>
                    <a:pt x="882" y="232"/>
                  </a:lnTo>
                  <a:lnTo>
                    <a:pt x="882" y="232"/>
                  </a:lnTo>
                  <a:lnTo>
                    <a:pt x="883" y="232"/>
                  </a:lnTo>
                  <a:lnTo>
                    <a:pt x="883" y="232"/>
                  </a:lnTo>
                  <a:lnTo>
                    <a:pt x="883" y="232"/>
                  </a:lnTo>
                  <a:lnTo>
                    <a:pt x="883" y="232"/>
                  </a:lnTo>
                  <a:lnTo>
                    <a:pt x="883" y="232"/>
                  </a:lnTo>
                  <a:lnTo>
                    <a:pt x="885" y="232"/>
                  </a:lnTo>
                  <a:lnTo>
                    <a:pt x="885" y="232"/>
                  </a:lnTo>
                  <a:lnTo>
                    <a:pt x="885" y="232"/>
                  </a:lnTo>
                  <a:lnTo>
                    <a:pt x="885" y="234"/>
                  </a:lnTo>
                  <a:lnTo>
                    <a:pt x="885" y="234"/>
                  </a:lnTo>
                  <a:lnTo>
                    <a:pt x="887" y="234"/>
                  </a:lnTo>
                  <a:lnTo>
                    <a:pt x="887" y="234"/>
                  </a:lnTo>
                  <a:lnTo>
                    <a:pt x="887" y="234"/>
                  </a:lnTo>
                  <a:lnTo>
                    <a:pt x="889" y="234"/>
                  </a:lnTo>
                  <a:lnTo>
                    <a:pt x="889" y="236"/>
                  </a:lnTo>
                  <a:lnTo>
                    <a:pt x="889" y="236"/>
                  </a:lnTo>
                  <a:lnTo>
                    <a:pt x="891" y="236"/>
                  </a:lnTo>
                  <a:lnTo>
                    <a:pt x="891" y="236"/>
                  </a:lnTo>
                  <a:lnTo>
                    <a:pt x="891" y="236"/>
                  </a:lnTo>
                  <a:lnTo>
                    <a:pt x="891" y="236"/>
                  </a:lnTo>
                  <a:lnTo>
                    <a:pt x="892" y="236"/>
                  </a:lnTo>
                  <a:lnTo>
                    <a:pt x="892" y="236"/>
                  </a:lnTo>
                  <a:lnTo>
                    <a:pt x="892" y="238"/>
                  </a:lnTo>
                  <a:lnTo>
                    <a:pt x="892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6"/>
                  </a:lnTo>
                  <a:lnTo>
                    <a:pt x="896" y="236"/>
                  </a:lnTo>
                  <a:lnTo>
                    <a:pt x="896" y="236"/>
                  </a:lnTo>
                  <a:lnTo>
                    <a:pt x="896" y="236"/>
                  </a:lnTo>
                  <a:lnTo>
                    <a:pt x="896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6" y="234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1"/>
                  </a:lnTo>
                  <a:lnTo>
                    <a:pt x="896" y="231"/>
                  </a:lnTo>
                  <a:lnTo>
                    <a:pt x="896" y="231"/>
                  </a:lnTo>
                  <a:lnTo>
                    <a:pt x="894" y="231"/>
                  </a:lnTo>
                  <a:lnTo>
                    <a:pt x="894" y="231"/>
                  </a:lnTo>
                  <a:lnTo>
                    <a:pt x="894" y="231"/>
                  </a:lnTo>
                  <a:lnTo>
                    <a:pt x="894" y="229"/>
                  </a:lnTo>
                  <a:close/>
                  <a:moveTo>
                    <a:pt x="840" y="227"/>
                  </a:moveTo>
                  <a:lnTo>
                    <a:pt x="854" y="240"/>
                  </a:lnTo>
                  <a:lnTo>
                    <a:pt x="854" y="240"/>
                  </a:lnTo>
                  <a:lnTo>
                    <a:pt x="854" y="240"/>
                  </a:lnTo>
                  <a:lnTo>
                    <a:pt x="856" y="240"/>
                  </a:lnTo>
                  <a:lnTo>
                    <a:pt x="856" y="240"/>
                  </a:lnTo>
                  <a:lnTo>
                    <a:pt x="856" y="240"/>
                  </a:lnTo>
                  <a:lnTo>
                    <a:pt x="856" y="238"/>
                  </a:lnTo>
                  <a:lnTo>
                    <a:pt x="856" y="238"/>
                  </a:lnTo>
                  <a:lnTo>
                    <a:pt x="858" y="238"/>
                  </a:lnTo>
                  <a:lnTo>
                    <a:pt x="858" y="238"/>
                  </a:lnTo>
                  <a:lnTo>
                    <a:pt x="858" y="238"/>
                  </a:lnTo>
                  <a:lnTo>
                    <a:pt x="858" y="236"/>
                  </a:lnTo>
                  <a:lnTo>
                    <a:pt x="858" y="236"/>
                  </a:lnTo>
                  <a:lnTo>
                    <a:pt x="858" y="236"/>
                  </a:lnTo>
                  <a:lnTo>
                    <a:pt x="860" y="236"/>
                  </a:lnTo>
                  <a:lnTo>
                    <a:pt x="860" y="236"/>
                  </a:lnTo>
                  <a:lnTo>
                    <a:pt x="860" y="234"/>
                  </a:lnTo>
                  <a:lnTo>
                    <a:pt x="860" y="234"/>
                  </a:lnTo>
                  <a:lnTo>
                    <a:pt x="860" y="234"/>
                  </a:lnTo>
                  <a:lnTo>
                    <a:pt x="860" y="234"/>
                  </a:lnTo>
                  <a:lnTo>
                    <a:pt x="860" y="234"/>
                  </a:lnTo>
                  <a:lnTo>
                    <a:pt x="860" y="232"/>
                  </a:lnTo>
                  <a:lnTo>
                    <a:pt x="860" y="232"/>
                  </a:lnTo>
                  <a:lnTo>
                    <a:pt x="860" y="232"/>
                  </a:lnTo>
                  <a:lnTo>
                    <a:pt x="862" y="232"/>
                  </a:lnTo>
                  <a:lnTo>
                    <a:pt x="862" y="232"/>
                  </a:lnTo>
                  <a:lnTo>
                    <a:pt x="862" y="232"/>
                  </a:lnTo>
                  <a:lnTo>
                    <a:pt x="862" y="231"/>
                  </a:lnTo>
                  <a:lnTo>
                    <a:pt x="862" y="231"/>
                  </a:lnTo>
                  <a:lnTo>
                    <a:pt x="862" y="231"/>
                  </a:lnTo>
                  <a:lnTo>
                    <a:pt x="862" y="231"/>
                  </a:lnTo>
                  <a:lnTo>
                    <a:pt x="862" y="231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7"/>
                  </a:lnTo>
                  <a:lnTo>
                    <a:pt x="862" y="227"/>
                  </a:lnTo>
                  <a:lnTo>
                    <a:pt x="862" y="227"/>
                  </a:lnTo>
                  <a:lnTo>
                    <a:pt x="862" y="227"/>
                  </a:lnTo>
                  <a:lnTo>
                    <a:pt x="862" y="227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3"/>
                  </a:lnTo>
                  <a:lnTo>
                    <a:pt x="860" y="223"/>
                  </a:lnTo>
                  <a:lnTo>
                    <a:pt x="860" y="223"/>
                  </a:lnTo>
                  <a:lnTo>
                    <a:pt x="860" y="223"/>
                  </a:lnTo>
                  <a:lnTo>
                    <a:pt x="860" y="223"/>
                  </a:lnTo>
                  <a:lnTo>
                    <a:pt x="860" y="223"/>
                  </a:lnTo>
                  <a:lnTo>
                    <a:pt x="860" y="221"/>
                  </a:lnTo>
                  <a:lnTo>
                    <a:pt x="860" y="221"/>
                  </a:lnTo>
                  <a:lnTo>
                    <a:pt x="860" y="221"/>
                  </a:lnTo>
                  <a:lnTo>
                    <a:pt x="860" y="221"/>
                  </a:lnTo>
                  <a:lnTo>
                    <a:pt x="860" y="221"/>
                  </a:lnTo>
                  <a:lnTo>
                    <a:pt x="858" y="221"/>
                  </a:lnTo>
                  <a:lnTo>
                    <a:pt x="858" y="221"/>
                  </a:lnTo>
                  <a:lnTo>
                    <a:pt x="858" y="220"/>
                  </a:lnTo>
                  <a:lnTo>
                    <a:pt x="858" y="220"/>
                  </a:lnTo>
                  <a:lnTo>
                    <a:pt x="858" y="220"/>
                  </a:lnTo>
                  <a:lnTo>
                    <a:pt x="858" y="220"/>
                  </a:lnTo>
                  <a:lnTo>
                    <a:pt x="858" y="220"/>
                  </a:lnTo>
                  <a:lnTo>
                    <a:pt x="856" y="220"/>
                  </a:lnTo>
                  <a:lnTo>
                    <a:pt x="856" y="220"/>
                  </a:lnTo>
                  <a:lnTo>
                    <a:pt x="856" y="220"/>
                  </a:lnTo>
                  <a:lnTo>
                    <a:pt x="856" y="218"/>
                  </a:lnTo>
                  <a:lnTo>
                    <a:pt x="856" y="218"/>
                  </a:lnTo>
                  <a:lnTo>
                    <a:pt x="856" y="218"/>
                  </a:lnTo>
                  <a:lnTo>
                    <a:pt x="856" y="218"/>
                  </a:lnTo>
                  <a:lnTo>
                    <a:pt x="854" y="218"/>
                  </a:lnTo>
                  <a:lnTo>
                    <a:pt x="854" y="218"/>
                  </a:lnTo>
                  <a:lnTo>
                    <a:pt x="854" y="218"/>
                  </a:lnTo>
                  <a:lnTo>
                    <a:pt x="854" y="218"/>
                  </a:lnTo>
                  <a:lnTo>
                    <a:pt x="854" y="218"/>
                  </a:lnTo>
                  <a:lnTo>
                    <a:pt x="854" y="216"/>
                  </a:lnTo>
                  <a:lnTo>
                    <a:pt x="854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49" y="216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5" y="214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2" y="216"/>
                  </a:lnTo>
                  <a:lnTo>
                    <a:pt x="842" y="216"/>
                  </a:lnTo>
                  <a:lnTo>
                    <a:pt x="842" y="216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0" y="218"/>
                  </a:lnTo>
                  <a:lnTo>
                    <a:pt x="840" y="218"/>
                  </a:lnTo>
                  <a:lnTo>
                    <a:pt x="840" y="218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38" y="220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40" y="223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7"/>
                  </a:lnTo>
                  <a:close/>
                  <a:moveTo>
                    <a:pt x="813" y="240"/>
                  </a:moveTo>
                  <a:lnTo>
                    <a:pt x="827" y="258"/>
                  </a:lnTo>
                  <a:lnTo>
                    <a:pt x="826" y="260"/>
                  </a:lnTo>
                  <a:lnTo>
                    <a:pt x="826" y="260"/>
                  </a:lnTo>
                  <a:lnTo>
                    <a:pt x="824" y="260"/>
                  </a:lnTo>
                  <a:lnTo>
                    <a:pt x="824" y="258"/>
                  </a:lnTo>
                  <a:lnTo>
                    <a:pt x="824" y="258"/>
                  </a:lnTo>
                  <a:lnTo>
                    <a:pt x="824" y="258"/>
                  </a:lnTo>
                  <a:lnTo>
                    <a:pt x="822" y="258"/>
                  </a:lnTo>
                  <a:lnTo>
                    <a:pt x="822" y="258"/>
                  </a:lnTo>
                  <a:lnTo>
                    <a:pt x="822" y="258"/>
                  </a:lnTo>
                  <a:lnTo>
                    <a:pt x="822" y="256"/>
                  </a:lnTo>
                  <a:lnTo>
                    <a:pt x="820" y="256"/>
                  </a:lnTo>
                  <a:lnTo>
                    <a:pt x="820" y="256"/>
                  </a:lnTo>
                  <a:lnTo>
                    <a:pt x="820" y="256"/>
                  </a:lnTo>
                  <a:lnTo>
                    <a:pt x="820" y="256"/>
                  </a:lnTo>
                  <a:lnTo>
                    <a:pt x="818" y="256"/>
                  </a:lnTo>
                  <a:lnTo>
                    <a:pt x="818" y="256"/>
                  </a:lnTo>
                  <a:lnTo>
                    <a:pt x="818" y="254"/>
                  </a:lnTo>
                  <a:lnTo>
                    <a:pt x="818" y="254"/>
                  </a:lnTo>
                  <a:lnTo>
                    <a:pt x="817" y="254"/>
                  </a:lnTo>
                  <a:lnTo>
                    <a:pt x="817" y="254"/>
                  </a:lnTo>
                  <a:lnTo>
                    <a:pt x="817" y="254"/>
                  </a:lnTo>
                  <a:lnTo>
                    <a:pt x="815" y="254"/>
                  </a:lnTo>
                  <a:lnTo>
                    <a:pt x="815" y="254"/>
                  </a:lnTo>
                  <a:lnTo>
                    <a:pt x="815" y="254"/>
                  </a:lnTo>
                  <a:lnTo>
                    <a:pt x="815" y="254"/>
                  </a:lnTo>
                  <a:lnTo>
                    <a:pt x="813" y="254"/>
                  </a:lnTo>
                  <a:lnTo>
                    <a:pt x="813" y="254"/>
                  </a:lnTo>
                  <a:lnTo>
                    <a:pt x="813" y="254"/>
                  </a:lnTo>
                  <a:lnTo>
                    <a:pt x="813" y="254"/>
                  </a:lnTo>
                  <a:lnTo>
                    <a:pt x="811" y="252"/>
                  </a:lnTo>
                  <a:lnTo>
                    <a:pt x="811" y="252"/>
                  </a:lnTo>
                  <a:lnTo>
                    <a:pt x="811" y="252"/>
                  </a:lnTo>
                  <a:lnTo>
                    <a:pt x="811" y="252"/>
                  </a:lnTo>
                  <a:lnTo>
                    <a:pt x="809" y="252"/>
                  </a:lnTo>
                  <a:lnTo>
                    <a:pt x="809" y="252"/>
                  </a:lnTo>
                  <a:lnTo>
                    <a:pt x="809" y="252"/>
                  </a:lnTo>
                  <a:lnTo>
                    <a:pt x="809" y="252"/>
                  </a:lnTo>
                  <a:lnTo>
                    <a:pt x="807" y="252"/>
                  </a:lnTo>
                  <a:lnTo>
                    <a:pt x="807" y="252"/>
                  </a:lnTo>
                  <a:lnTo>
                    <a:pt x="807" y="252"/>
                  </a:lnTo>
                  <a:lnTo>
                    <a:pt x="807" y="252"/>
                  </a:lnTo>
                  <a:lnTo>
                    <a:pt x="806" y="252"/>
                  </a:lnTo>
                  <a:lnTo>
                    <a:pt x="806" y="254"/>
                  </a:lnTo>
                  <a:lnTo>
                    <a:pt x="806" y="254"/>
                  </a:lnTo>
                  <a:lnTo>
                    <a:pt x="806" y="254"/>
                  </a:lnTo>
                  <a:lnTo>
                    <a:pt x="806" y="254"/>
                  </a:lnTo>
                  <a:lnTo>
                    <a:pt x="804" y="254"/>
                  </a:lnTo>
                  <a:lnTo>
                    <a:pt x="804" y="254"/>
                  </a:lnTo>
                  <a:lnTo>
                    <a:pt x="804" y="254"/>
                  </a:lnTo>
                  <a:lnTo>
                    <a:pt x="804" y="254"/>
                  </a:lnTo>
                  <a:lnTo>
                    <a:pt x="802" y="254"/>
                  </a:lnTo>
                  <a:lnTo>
                    <a:pt x="802" y="254"/>
                  </a:lnTo>
                  <a:lnTo>
                    <a:pt x="802" y="254"/>
                  </a:lnTo>
                  <a:lnTo>
                    <a:pt x="802" y="254"/>
                  </a:lnTo>
                  <a:lnTo>
                    <a:pt x="800" y="254"/>
                  </a:lnTo>
                  <a:lnTo>
                    <a:pt x="800" y="256"/>
                  </a:lnTo>
                  <a:lnTo>
                    <a:pt x="800" y="256"/>
                  </a:lnTo>
                  <a:lnTo>
                    <a:pt x="800" y="256"/>
                  </a:lnTo>
                  <a:lnTo>
                    <a:pt x="798" y="256"/>
                  </a:lnTo>
                  <a:lnTo>
                    <a:pt x="798" y="256"/>
                  </a:lnTo>
                  <a:lnTo>
                    <a:pt x="798" y="256"/>
                  </a:lnTo>
                  <a:lnTo>
                    <a:pt x="798" y="256"/>
                  </a:lnTo>
                  <a:lnTo>
                    <a:pt x="797" y="256"/>
                  </a:lnTo>
                  <a:lnTo>
                    <a:pt x="797" y="258"/>
                  </a:lnTo>
                  <a:lnTo>
                    <a:pt x="797" y="258"/>
                  </a:lnTo>
                  <a:lnTo>
                    <a:pt x="797" y="258"/>
                  </a:lnTo>
                  <a:lnTo>
                    <a:pt x="797" y="258"/>
                  </a:lnTo>
                  <a:lnTo>
                    <a:pt x="795" y="258"/>
                  </a:lnTo>
                  <a:lnTo>
                    <a:pt x="795" y="258"/>
                  </a:lnTo>
                  <a:lnTo>
                    <a:pt x="795" y="258"/>
                  </a:lnTo>
                  <a:lnTo>
                    <a:pt x="795" y="260"/>
                  </a:lnTo>
                  <a:lnTo>
                    <a:pt x="795" y="260"/>
                  </a:lnTo>
                  <a:lnTo>
                    <a:pt x="795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1" y="261"/>
                  </a:lnTo>
                  <a:lnTo>
                    <a:pt x="791" y="261"/>
                  </a:lnTo>
                  <a:lnTo>
                    <a:pt x="791" y="261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5"/>
                  </a:lnTo>
                  <a:lnTo>
                    <a:pt x="791" y="265"/>
                  </a:lnTo>
                  <a:lnTo>
                    <a:pt x="791" y="265"/>
                  </a:lnTo>
                  <a:lnTo>
                    <a:pt x="791" y="265"/>
                  </a:lnTo>
                  <a:lnTo>
                    <a:pt x="791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804" y="281"/>
                  </a:lnTo>
                  <a:lnTo>
                    <a:pt x="804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9" y="279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6"/>
                  </a:lnTo>
                  <a:lnTo>
                    <a:pt x="809" y="276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7"/>
                  </a:lnTo>
                  <a:lnTo>
                    <a:pt x="811" y="267"/>
                  </a:lnTo>
                  <a:lnTo>
                    <a:pt x="811" y="267"/>
                  </a:lnTo>
                  <a:lnTo>
                    <a:pt x="811" y="267"/>
                  </a:lnTo>
                  <a:lnTo>
                    <a:pt x="811" y="267"/>
                  </a:lnTo>
                  <a:lnTo>
                    <a:pt x="811" y="265"/>
                  </a:lnTo>
                  <a:lnTo>
                    <a:pt x="811" y="265"/>
                  </a:lnTo>
                  <a:lnTo>
                    <a:pt x="809" y="265"/>
                  </a:lnTo>
                  <a:lnTo>
                    <a:pt x="809" y="265"/>
                  </a:lnTo>
                  <a:lnTo>
                    <a:pt x="809" y="265"/>
                  </a:lnTo>
                  <a:lnTo>
                    <a:pt x="809" y="263"/>
                  </a:lnTo>
                  <a:lnTo>
                    <a:pt x="813" y="261"/>
                  </a:lnTo>
                  <a:lnTo>
                    <a:pt x="829" y="283"/>
                  </a:lnTo>
                  <a:lnTo>
                    <a:pt x="826" y="285"/>
                  </a:lnTo>
                  <a:lnTo>
                    <a:pt x="826" y="285"/>
                  </a:lnTo>
                  <a:lnTo>
                    <a:pt x="826" y="285"/>
                  </a:lnTo>
                  <a:lnTo>
                    <a:pt x="826" y="285"/>
                  </a:lnTo>
                  <a:lnTo>
                    <a:pt x="824" y="285"/>
                  </a:lnTo>
                  <a:lnTo>
                    <a:pt x="824" y="283"/>
                  </a:lnTo>
                  <a:lnTo>
                    <a:pt x="824" y="283"/>
                  </a:lnTo>
                  <a:lnTo>
                    <a:pt x="824" y="283"/>
                  </a:lnTo>
                  <a:lnTo>
                    <a:pt x="824" y="283"/>
                  </a:lnTo>
                  <a:lnTo>
                    <a:pt x="824" y="283"/>
                  </a:lnTo>
                  <a:lnTo>
                    <a:pt x="822" y="283"/>
                  </a:lnTo>
                  <a:lnTo>
                    <a:pt x="822" y="283"/>
                  </a:lnTo>
                  <a:lnTo>
                    <a:pt x="822" y="283"/>
                  </a:lnTo>
                  <a:lnTo>
                    <a:pt x="822" y="283"/>
                  </a:lnTo>
                  <a:lnTo>
                    <a:pt x="822" y="281"/>
                  </a:lnTo>
                  <a:lnTo>
                    <a:pt x="822" y="281"/>
                  </a:lnTo>
                  <a:lnTo>
                    <a:pt x="822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1" y="281"/>
                  </a:lnTo>
                  <a:lnTo>
                    <a:pt x="811" y="281"/>
                  </a:lnTo>
                  <a:lnTo>
                    <a:pt x="811" y="281"/>
                  </a:lnTo>
                  <a:lnTo>
                    <a:pt x="811" y="281"/>
                  </a:lnTo>
                  <a:lnTo>
                    <a:pt x="811" y="283"/>
                  </a:lnTo>
                  <a:lnTo>
                    <a:pt x="811" y="283"/>
                  </a:lnTo>
                  <a:lnTo>
                    <a:pt x="811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7" y="283"/>
                  </a:lnTo>
                  <a:lnTo>
                    <a:pt x="807" y="285"/>
                  </a:lnTo>
                  <a:lnTo>
                    <a:pt x="807" y="285"/>
                  </a:lnTo>
                  <a:lnTo>
                    <a:pt x="807" y="285"/>
                  </a:lnTo>
                  <a:lnTo>
                    <a:pt x="807" y="285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3"/>
                  </a:lnTo>
                  <a:lnTo>
                    <a:pt x="827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31" y="301"/>
                  </a:lnTo>
                  <a:lnTo>
                    <a:pt x="831" y="301"/>
                  </a:lnTo>
                  <a:lnTo>
                    <a:pt x="831" y="301"/>
                  </a:lnTo>
                  <a:lnTo>
                    <a:pt x="831" y="301"/>
                  </a:lnTo>
                  <a:lnTo>
                    <a:pt x="833" y="301"/>
                  </a:lnTo>
                  <a:lnTo>
                    <a:pt x="833" y="299"/>
                  </a:lnTo>
                  <a:lnTo>
                    <a:pt x="833" y="299"/>
                  </a:lnTo>
                  <a:lnTo>
                    <a:pt x="833" y="299"/>
                  </a:lnTo>
                  <a:lnTo>
                    <a:pt x="833" y="299"/>
                  </a:lnTo>
                  <a:lnTo>
                    <a:pt x="835" y="298"/>
                  </a:lnTo>
                  <a:lnTo>
                    <a:pt x="835" y="298"/>
                  </a:lnTo>
                  <a:lnTo>
                    <a:pt x="835" y="298"/>
                  </a:lnTo>
                  <a:lnTo>
                    <a:pt x="835" y="298"/>
                  </a:lnTo>
                  <a:lnTo>
                    <a:pt x="835" y="298"/>
                  </a:lnTo>
                  <a:lnTo>
                    <a:pt x="835" y="296"/>
                  </a:lnTo>
                  <a:lnTo>
                    <a:pt x="836" y="296"/>
                  </a:lnTo>
                  <a:lnTo>
                    <a:pt x="836" y="296"/>
                  </a:lnTo>
                  <a:lnTo>
                    <a:pt x="836" y="296"/>
                  </a:lnTo>
                  <a:lnTo>
                    <a:pt x="836" y="294"/>
                  </a:lnTo>
                  <a:lnTo>
                    <a:pt x="836" y="294"/>
                  </a:lnTo>
                  <a:lnTo>
                    <a:pt x="836" y="294"/>
                  </a:lnTo>
                  <a:lnTo>
                    <a:pt x="836" y="294"/>
                  </a:lnTo>
                  <a:lnTo>
                    <a:pt x="838" y="292"/>
                  </a:lnTo>
                  <a:lnTo>
                    <a:pt x="838" y="292"/>
                  </a:lnTo>
                  <a:lnTo>
                    <a:pt x="838" y="292"/>
                  </a:lnTo>
                  <a:lnTo>
                    <a:pt x="838" y="292"/>
                  </a:lnTo>
                  <a:lnTo>
                    <a:pt x="838" y="292"/>
                  </a:lnTo>
                  <a:lnTo>
                    <a:pt x="838" y="290"/>
                  </a:lnTo>
                  <a:lnTo>
                    <a:pt x="838" y="290"/>
                  </a:lnTo>
                  <a:lnTo>
                    <a:pt x="838" y="290"/>
                  </a:lnTo>
                  <a:lnTo>
                    <a:pt x="838" y="288"/>
                  </a:lnTo>
                  <a:lnTo>
                    <a:pt x="838" y="288"/>
                  </a:lnTo>
                  <a:lnTo>
                    <a:pt x="838" y="288"/>
                  </a:lnTo>
                  <a:lnTo>
                    <a:pt x="838" y="288"/>
                  </a:lnTo>
                  <a:lnTo>
                    <a:pt x="838" y="287"/>
                  </a:lnTo>
                  <a:lnTo>
                    <a:pt x="838" y="287"/>
                  </a:lnTo>
                  <a:lnTo>
                    <a:pt x="840" y="287"/>
                  </a:lnTo>
                  <a:lnTo>
                    <a:pt x="840" y="287"/>
                  </a:lnTo>
                  <a:lnTo>
                    <a:pt x="840" y="285"/>
                  </a:lnTo>
                  <a:lnTo>
                    <a:pt x="840" y="285"/>
                  </a:lnTo>
                  <a:lnTo>
                    <a:pt x="840" y="285"/>
                  </a:lnTo>
                  <a:lnTo>
                    <a:pt x="840" y="283"/>
                  </a:lnTo>
                  <a:lnTo>
                    <a:pt x="840" y="283"/>
                  </a:lnTo>
                  <a:lnTo>
                    <a:pt x="840" y="283"/>
                  </a:lnTo>
                  <a:lnTo>
                    <a:pt x="840" y="283"/>
                  </a:lnTo>
                  <a:lnTo>
                    <a:pt x="838" y="281"/>
                  </a:lnTo>
                  <a:lnTo>
                    <a:pt x="838" y="281"/>
                  </a:lnTo>
                  <a:lnTo>
                    <a:pt x="838" y="281"/>
                  </a:lnTo>
                  <a:lnTo>
                    <a:pt x="838" y="279"/>
                  </a:lnTo>
                  <a:lnTo>
                    <a:pt x="838" y="279"/>
                  </a:lnTo>
                  <a:lnTo>
                    <a:pt x="838" y="279"/>
                  </a:lnTo>
                  <a:lnTo>
                    <a:pt x="838" y="279"/>
                  </a:lnTo>
                  <a:lnTo>
                    <a:pt x="838" y="278"/>
                  </a:lnTo>
                  <a:lnTo>
                    <a:pt x="838" y="278"/>
                  </a:lnTo>
                  <a:lnTo>
                    <a:pt x="838" y="278"/>
                  </a:lnTo>
                  <a:lnTo>
                    <a:pt x="838" y="276"/>
                  </a:lnTo>
                  <a:lnTo>
                    <a:pt x="838" y="276"/>
                  </a:lnTo>
                  <a:lnTo>
                    <a:pt x="838" y="276"/>
                  </a:lnTo>
                  <a:lnTo>
                    <a:pt x="838" y="274"/>
                  </a:lnTo>
                  <a:lnTo>
                    <a:pt x="838" y="274"/>
                  </a:lnTo>
                  <a:lnTo>
                    <a:pt x="836" y="274"/>
                  </a:lnTo>
                  <a:lnTo>
                    <a:pt x="836" y="272"/>
                  </a:lnTo>
                  <a:lnTo>
                    <a:pt x="836" y="272"/>
                  </a:lnTo>
                  <a:lnTo>
                    <a:pt x="836" y="272"/>
                  </a:lnTo>
                  <a:lnTo>
                    <a:pt x="840" y="269"/>
                  </a:lnTo>
                  <a:lnTo>
                    <a:pt x="854" y="290"/>
                  </a:lnTo>
                  <a:lnTo>
                    <a:pt x="807" y="325"/>
                  </a:lnTo>
                  <a:lnTo>
                    <a:pt x="804" y="323"/>
                  </a:lnTo>
                  <a:lnTo>
                    <a:pt x="804" y="323"/>
                  </a:lnTo>
                  <a:lnTo>
                    <a:pt x="806" y="323"/>
                  </a:lnTo>
                  <a:lnTo>
                    <a:pt x="806" y="321"/>
                  </a:lnTo>
                  <a:lnTo>
                    <a:pt x="806" y="321"/>
                  </a:lnTo>
                  <a:lnTo>
                    <a:pt x="806" y="321"/>
                  </a:lnTo>
                  <a:lnTo>
                    <a:pt x="807" y="321"/>
                  </a:lnTo>
                  <a:lnTo>
                    <a:pt x="807" y="321"/>
                  </a:lnTo>
                  <a:lnTo>
                    <a:pt x="807" y="321"/>
                  </a:lnTo>
                  <a:lnTo>
                    <a:pt x="807" y="321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9" y="319"/>
                  </a:lnTo>
                  <a:lnTo>
                    <a:pt x="809" y="319"/>
                  </a:lnTo>
                  <a:lnTo>
                    <a:pt x="809" y="319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2"/>
                  </a:lnTo>
                  <a:lnTo>
                    <a:pt x="809" y="312"/>
                  </a:lnTo>
                  <a:lnTo>
                    <a:pt x="807" y="312"/>
                  </a:lnTo>
                  <a:lnTo>
                    <a:pt x="807" y="312"/>
                  </a:lnTo>
                  <a:lnTo>
                    <a:pt x="807" y="312"/>
                  </a:lnTo>
                  <a:lnTo>
                    <a:pt x="807" y="312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4"/>
                  </a:lnTo>
                  <a:lnTo>
                    <a:pt x="780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6"/>
                  </a:lnTo>
                  <a:lnTo>
                    <a:pt x="773" y="276"/>
                  </a:lnTo>
                  <a:lnTo>
                    <a:pt x="771" y="276"/>
                  </a:lnTo>
                  <a:lnTo>
                    <a:pt x="771" y="276"/>
                  </a:lnTo>
                  <a:lnTo>
                    <a:pt x="771" y="276"/>
                  </a:lnTo>
                  <a:lnTo>
                    <a:pt x="771" y="276"/>
                  </a:lnTo>
                  <a:lnTo>
                    <a:pt x="770" y="276"/>
                  </a:lnTo>
                  <a:lnTo>
                    <a:pt x="770" y="278"/>
                  </a:lnTo>
                  <a:lnTo>
                    <a:pt x="768" y="274"/>
                  </a:lnTo>
                  <a:lnTo>
                    <a:pt x="813" y="240"/>
                  </a:lnTo>
                  <a:close/>
                  <a:moveTo>
                    <a:pt x="712" y="310"/>
                  </a:moveTo>
                  <a:lnTo>
                    <a:pt x="710" y="307"/>
                  </a:lnTo>
                  <a:lnTo>
                    <a:pt x="739" y="292"/>
                  </a:lnTo>
                  <a:lnTo>
                    <a:pt x="739" y="294"/>
                  </a:lnTo>
                  <a:lnTo>
                    <a:pt x="739" y="294"/>
                  </a:lnTo>
                  <a:lnTo>
                    <a:pt x="739" y="294"/>
                  </a:lnTo>
                  <a:lnTo>
                    <a:pt x="739" y="296"/>
                  </a:lnTo>
                  <a:lnTo>
                    <a:pt x="739" y="296"/>
                  </a:lnTo>
                  <a:lnTo>
                    <a:pt x="737" y="296"/>
                  </a:lnTo>
                  <a:lnTo>
                    <a:pt x="737" y="296"/>
                  </a:lnTo>
                  <a:lnTo>
                    <a:pt x="737" y="296"/>
                  </a:lnTo>
                  <a:lnTo>
                    <a:pt x="737" y="296"/>
                  </a:lnTo>
                  <a:lnTo>
                    <a:pt x="737" y="296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3" y="298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7" y="305"/>
                  </a:lnTo>
                  <a:lnTo>
                    <a:pt x="737" y="305"/>
                  </a:lnTo>
                  <a:lnTo>
                    <a:pt x="739" y="307"/>
                  </a:lnTo>
                  <a:lnTo>
                    <a:pt x="741" y="308"/>
                  </a:lnTo>
                  <a:lnTo>
                    <a:pt x="742" y="310"/>
                  </a:lnTo>
                  <a:lnTo>
                    <a:pt x="744" y="312"/>
                  </a:lnTo>
                  <a:lnTo>
                    <a:pt x="748" y="316"/>
                  </a:lnTo>
                  <a:lnTo>
                    <a:pt x="750" y="317"/>
                  </a:lnTo>
                  <a:lnTo>
                    <a:pt x="753" y="321"/>
                  </a:lnTo>
                  <a:lnTo>
                    <a:pt x="757" y="323"/>
                  </a:lnTo>
                  <a:lnTo>
                    <a:pt x="761" y="327"/>
                  </a:lnTo>
                  <a:lnTo>
                    <a:pt x="764" y="330"/>
                  </a:lnTo>
                  <a:lnTo>
                    <a:pt x="764" y="330"/>
                  </a:lnTo>
                  <a:lnTo>
                    <a:pt x="764" y="330"/>
                  </a:lnTo>
                  <a:lnTo>
                    <a:pt x="764" y="328"/>
                  </a:lnTo>
                  <a:lnTo>
                    <a:pt x="764" y="327"/>
                  </a:lnTo>
                  <a:lnTo>
                    <a:pt x="764" y="325"/>
                  </a:lnTo>
                  <a:lnTo>
                    <a:pt x="764" y="323"/>
                  </a:lnTo>
                  <a:lnTo>
                    <a:pt x="764" y="323"/>
                  </a:lnTo>
                  <a:lnTo>
                    <a:pt x="762" y="319"/>
                  </a:lnTo>
                  <a:lnTo>
                    <a:pt x="762" y="314"/>
                  </a:lnTo>
                  <a:lnTo>
                    <a:pt x="761" y="310"/>
                  </a:lnTo>
                  <a:lnTo>
                    <a:pt x="761" y="307"/>
                  </a:lnTo>
                  <a:lnTo>
                    <a:pt x="761" y="305"/>
                  </a:lnTo>
                  <a:lnTo>
                    <a:pt x="761" y="301"/>
                  </a:lnTo>
                  <a:lnTo>
                    <a:pt x="759" y="299"/>
                  </a:lnTo>
                  <a:lnTo>
                    <a:pt x="759" y="298"/>
                  </a:lnTo>
                  <a:lnTo>
                    <a:pt x="759" y="296"/>
                  </a:lnTo>
                  <a:lnTo>
                    <a:pt x="759" y="296"/>
                  </a:lnTo>
                  <a:lnTo>
                    <a:pt x="759" y="294"/>
                  </a:lnTo>
                  <a:lnTo>
                    <a:pt x="759" y="294"/>
                  </a:lnTo>
                  <a:lnTo>
                    <a:pt x="759" y="292"/>
                  </a:lnTo>
                  <a:lnTo>
                    <a:pt x="759" y="292"/>
                  </a:lnTo>
                  <a:lnTo>
                    <a:pt x="759" y="292"/>
                  </a:lnTo>
                  <a:lnTo>
                    <a:pt x="759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2" y="288"/>
                  </a:lnTo>
                  <a:lnTo>
                    <a:pt x="752" y="288"/>
                  </a:lnTo>
                  <a:lnTo>
                    <a:pt x="752" y="288"/>
                  </a:lnTo>
                  <a:lnTo>
                    <a:pt x="752" y="288"/>
                  </a:lnTo>
                  <a:lnTo>
                    <a:pt x="752" y="288"/>
                  </a:lnTo>
                  <a:lnTo>
                    <a:pt x="750" y="288"/>
                  </a:lnTo>
                  <a:lnTo>
                    <a:pt x="750" y="288"/>
                  </a:lnTo>
                  <a:lnTo>
                    <a:pt x="750" y="288"/>
                  </a:lnTo>
                  <a:lnTo>
                    <a:pt x="750" y="288"/>
                  </a:lnTo>
                  <a:lnTo>
                    <a:pt x="750" y="288"/>
                  </a:lnTo>
                  <a:lnTo>
                    <a:pt x="748" y="290"/>
                  </a:lnTo>
                  <a:lnTo>
                    <a:pt x="748" y="290"/>
                  </a:lnTo>
                  <a:lnTo>
                    <a:pt x="746" y="287"/>
                  </a:lnTo>
                  <a:lnTo>
                    <a:pt x="764" y="276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3"/>
                  </a:lnTo>
                  <a:lnTo>
                    <a:pt x="764" y="283"/>
                  </a:lnTo>
                  <a:lnTo>
                    <a:pt x="762" y="283"/>
                  </a:lnTo>
                  <a:lnTo>
                    <a:pt x="762" y="283"/>
                  </a:lnTo>
                  <a:lnTo>
                    <a:pt x="762" y="283"/>
                  </a:lnTo>
                  <a:lnTo>
                    <a:pt x="762" y="283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8"/>
                  </a:lnTo>
                  <a:lnTo>
                    <a:pt x="762" y="288"/>
                  </a:lnTo>
                  <a:lnTo>
                    <a:pt x="762" y="288"/>
                  </a:lnTo>
                  <a:lnTo>
                    <a:pt x="762" y="288"/>
                  </a:lnTo>
                  <a:lnTo>
                    <a:pt x="771" y="346"/>
                  </a:lnTo>
                  <a:lnTo>
                    <a:pt x="766" y="350"/>
                  </a:lnTo>
                  <a:lnTo>
                    <a:pt x="723" y="312"/>
                  </a:lnTo>
                  <a:lnTo>
                    <a:pt x="723" y="312"/>
                  </a:lnTo>
                  <a:lnTo>
                    <a:pt x="723" y="312"/>
                  </a:lnTo>
                  <a:lnTo>
                    <a:pt x="723" y="310"/>
                  </a:lnTo>
                  <a:lnTo>
                    <a:pt x="723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4" y="308"/>
                  </a:lnTo>
                  <a:lnTo>
                    <a:pt x="714" y="308"/>
                  </a:lnTo>
                  <a:lnTo>
                    <a:pt x="714" y="308"/>
                  </a:lnTo>
                  <a:lnTo>
                    <a:pt x="714" y="308"/>
                  </a:lnTo>
                  <a:lnTo>
                    <a:pt x="714" y="308"/>
                  </a:lnTo>
                  <a:lnTo>
                    <a:pt x="714" y="310"/>
                  </a:lnTo>
                  <a:lnTo>
                    <a:pt x="714" y="310"/>
                  </a:lnTo>
                  <a:lnTo>
                    <a:pt x="714" y="310"/>
                  </a:lnTo>
                  <a:lnTo>
                    <a:pt x="714" y="310"/>
                  </a:lnTo>
                  <a:lnTo>
                    <a:pt x="712" y="310"/>
                  </a:lnTo>
                  <a:close/>
                  <a:moveTo>
                    <a:pt x="546" y="352"/>
                  </a:moveTo>
                  <a:lnTo>
                    <a:pt x="578" y="346"/>
                  </a:lnTo>
                  <a:lnTo>
                    <a:pt x="578" y="350"/>
                  </a:lnTo>
                  <a:lnTo>
                    <a:pt x="578" y="350"/>
                  </a:lnTo>
                  <a:lnTo>
                    <a:pt x="578" y="350"/>
                  </a:lnTo>
                  <a:lnTo>
                    <a:pt x="576" y="350"/>
                  </a:lnTo>
                  <a:lnTo>
                    <a:pt x="576" y="350"/>
                  </a:lnTo>
                  <a:lnTo>
                    <a:pt x="576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4"/>
                  </a:lnTo>
                  <a:lnTo>
                    <a:pt x="571" y="354"/>
                  </a:lnTo>
                  <a:lnTo>
                    <a:pt x="571" y="354"/>
                  </a:lnTo>
                  <a:lnTo>
                    <a:pt x="571" y="354"/>
                  </a:lnTo>
                  <a:lnTo>
                    <a:pt x="571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5" y="397"/>
                  </a:lnTo>
                  <a:lnTo>
                    <a:pt x="575" y="397"/>
                  </a:lnTo>
                  <a:lnTo>
                    <a:pt x="575" y="397"/>
                  </a:lnTo>
                  <a:lnTo>
                    <a:pt x="576" y="397"/>
                  </a:lnTo>
                  <a:lnTo>
                    <a:pt x="576" y="397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401"/>
                  </a:lnTo>
                  <a:lnTo>
                    <a:pt x="576" y="401"/>
                  </a:lnTo>
                  <a:lnTo>
                    <a:pt x="576" y="401"/>
                  </a:lnTo>
                  <a:lnTo>
                    <a:pt x="576" y="401"/>
                  </a:lnTo>
                  <a:lnTo>
                    <a:pt x="576" y="401"/>
                  </a:lnTo>
                  <a:lnTo>
                    <a:pt x="578" y="401"/>
                  </a:lnTo>
                  <a:lnTo>
                    <a:pt x="578" y="401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2" y="404"/>
                  </a:lnTo>
                  <a:lnTo>
                    <a:pt x="582" y="404"/>
                  </a:lnTo>
                  <a:lnTo>
                    <a:pt x="582" y="404"/>
                  </a:lnTo>
                  <a:lnTo>
                    <a:pt x="582" y="406"/>
                  </a:lnTo>
                  <a:lnTo>
                    <a:pt x="582" y="406"/>
                  </a:lnTo>
                  <a:lnTo>
                    <a:pt x="582" y="406"/>
                  </a:lnTo>
                  <a:lnTo>
                    <a:pt x="582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5" y="406"/>
                  </a:lnTo>
                  <a:lnTo>
                    <a:pt x="585" y="406"/>
                  </a:lnTo>
                  <a:lnTo>
                    <a:pt x="585" y="406"/>
                  </a:lnTo>
                  <a:lnTo>
                    <a:pt x="585" y="406"/>
                  </a:lnTo>
                  <a:lnTo>
                    <a:pt x="585" y="406"/>
                  </a:lnTo>
                  <a:lnTo>
                    <a:pt x="587" y="406"/>
                  </a:lnTo>
                  <a:lnTo>
                    <a:pt x="587" y="406"/>
                  </a:lnTo>
                  <a:lnTo>
                    <a:pt x="587" y="406"/>
                  </a:lnTo>
                  <a:lnTo>
                    <a:pt x="587" y="406"/>
                  </a:lnTo>
                  <a:lnTo>
                    <a:pt x="587" y="406"/>
                  </a:lnTo>
                  <a:lnTo>
                    <a:pt x="589" y="406"/>
                  </a:lnTo>
                  <a:lnTo>
                    <a:pt x="589" y="406"/>
                  </a:lnTo>
                  <a:lnTo>
                    <a:pt x="589" y="406"/>
                  </a:lnTo>
                  <a:lnTo>
                    <a:pt x="589" y="406"/>
                  </a:lnTo>
                  <a:lnTo>
                    <a:pt x="589" y="406"/>
                  </a:lnTo>
                  <a:lnTo>
                    <a:pt x="591" y="406"/>
                  </a:lnTo>
                  <a:lnTo>
                    <a:pt x="591" y="406"/>
                  </a:lnTo>
                  <a:lnTo>
                    <a:pt x="591" y="406"/>
                  </a:lnTo>
                  <a:lnTo>
                    <a:pt x="591" y="406"/>
                  </a:lnTo>
                  <a:lnTo>
                    <a:pt x="591" y="406"/>
                  </a:lnTo>
                  <a:lnTo>
                    <a:pt x="593" y="406"/>
                  </a:lnTo>
                  <a:lnTo>
                    <a:pt x="593" y="406"/>
                  </a:lnTo>
                  <a:lnTo>
                    <a:pt x="593" y="406"/>
                  </a:lnTo>
                  <a:lnTo>
                    <a:pt x="593" y="406"/>
                  </a:lnTo>
                  <a:lnTo>
                    <a:pt x="594" y="406"/>
                  </a:lnTo>
                  <a:lnTo>
                    <a:pt x="594" y="406"/>
                  </a:lnTo>
                  <a:lnTo>
                    <a:pt x="594" y="406"/>
                  </a:lnTo>
                  <a:lnTo>
                    <a:pt x="594" y="406"/>
                  </a:lnTo>
                  <a:lnTo>
                    <a:pt x="596" y="406"/>
                  </a:lnTo>
                  <a:lnTo>
                    <a:pt x="596" y="404"/>
                  </a:lnTo>
                  <a:lnTo>
                    <a:pt x="596" y="404"/>
                  </a:lnTo>
                  <a:lnTo>
                    <a:pt x="596" y="404"/>
                  </a:lnTo>
                  <a:lnTo>
                    <a:pt x="596" y="404"/>
                  </a:lnTo>
                  <a:lnTo>
                    <a:pt x="598" y="404"/>
                  </a:lnTo>
                  <a:lnTo>
                    <a:pt x="598" y="404"/>
                  </a:lnTo>
                  <a:lnTo>
                    <a:pt x="598" y="404"/>
                  </a:lnTo>
                  <a:lnTo>
                    <a:pt x="598" y="404"/>
                  </a:lnTo>
                  <a:lnTo>
                    <a:pt x="598" y="404"/>
                  </a:lnTo>
                  <a:lnTo>
                    <a:pt x="598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2" y="403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399"/>
                  </a:lnTo>
                  <a:lnTo>
                    <a:pt x="602" y="399"/>
                  </a:lnTo>
                  <a:lnTo>
                    <a:pt x="602" y="399"/>
                  </a:lnTo>
                  <a:lnTo>
                    <a:pt x="603" y="399"/>
                  </a:lnTo>
                  <a:lnTo>
                    <a:pt x="603" y="399"/>
                  </a:lnTo>
                  <a:lnTo>
                    <a:pt x="603" y="399"/>
                  </a:lnTo>
                  <a:lnTo>
                    <a:pt x="603" y="397"/>
                  </a:lnTo>
                  <a:lnTo>
                    <a:pt x="603" y="397"/>
                  </a:lnTo>
                  <a:lnTo>
                    <a:pt x="603" y="397"/>
                  </a:lnTo>
                  <a:lnTo>
                    <a:pt x="603" y="397"/>
                  </a:lnTo>
                  <a:lnTo>
                    <a:pt x="603" y="397"/>
                  </a:lnTo>
                  <a:lnTo>
                    <a:pt x="603" y="395"/>
                  </a:lnTo>
                  <a:lnTo>
                    <a:pt x="603" y="395"/>
                  </a:lnTo>
                  <a:lnTo>
                    <a:pt x="603" y="395"/>
                  </a:lnTo>
                  <a:lnTo>
                    <a:pt x="603" y="395"/>
                  </a:lnTo>
                  <a:lnTo>
                    <a:pt x="603" y="394"/>
                  </a:lnTo>
                  <a:lnTo>
                    <a:pt x="603" y="394"/>
                  </a:lnTo>
                  <a:lnTo>
                    <a:pt x="603" y="394"/>
                  </a:lnTo>
                  <a:lnTo>
                    <a:pt x="603" y="394"/>
                  </a:lnTo>
                  <a:lnTo>
                    <a:pt x="603" y="392"/>
                  </a:lnTo>
                  <a:lnTo>
                    <a:pt x="603" y="392"/>
                  </a:lnTo>
                  <a:lnTo>
                    <a:pt x="603" y="392"/>
                  </a:lnTo>
                  <a:lnTo>
                    <a:pt x="603" y="392"/>
                  </a:lnTo>
                  <a:lnTo>
                    <a:pt x="603" y="390"/>
                  </a:lnTo>
                  <a:lnTo>
                    <a:pt x="603" y="390"/>
                  </a:lnTo>
                  <a:lnTo>
                    <a:pt x="603" y="390"/>
                  </a:lnTo>
                  <a:lnTo>
                    <a:pt x="603" y="390"/>
                  </a:lnTo>
                  <a:lnTo>
                    <a:pt x="603" y="388"/>
                  </a:lnTo>
                  <a:lnTo>
                    <a:pt x="603" y="388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0"/>
                  </a:lnTo>
                  <a:lnTo>
                    <a:pt x="598" y="350"/>
                  </a:lnTo>
                  <a:lnTo>
                    <a:pt x="598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48"/>
                  </a:lnTo>
                  <a:lnTo>
                    <a:pt x="594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1" y="348"/>
                  </a:lnTo>
                  <a:lnTo>
                    <a:pt x="591" y="348"/>
                  </a:lnTo>
                  <a:lnTo>
                    <a:pt x="591" y="348"/>
                  </a:lnTo>
                  <a:lnTo>
                    <a:pt x="591" y="348"/>
                  </a:lnTo>
                  <a:lnTo>
                    <a:pt x="589" y="348"/>
                  </a:lnTo>
                  <a:lnTo>
                    <a:pt x="589" y="348"/>
                  </a:lnTo>
                  <a:lnTo>
                    <a:pt x="589" y="348"/>
                  </a:lnTo>
                  <a:lnTo>
                    <a:pt x="587" y="348"/>
                  </a:lnTo>
                  <a:lnTo>
                    <a:pt x="587" y="345"/>
                  </a:lnTo>
                  <a:lnTo>
                    <a:pt x="611" y="341"/>
                  </a:lnTo>
                  <a:lnTo>
                    <a:pt x="611" y="345"/>
                  </a:lnTo>
                  <a:lnTo>
                    <a:pt x="611" y="345"/>
                  </a:lnTo>
                  <a:lnTo>
                    <a:pt x="611" y="345"/>
                  </a:lnTo>
                  <a:lnTo>
                    <a:pt x="611" y="345"/>
                  </a:lnTo>
                  <a:lnTo>
                    <a:pt x="609" y="346"/>
                  </a:lnTo>
                  <a:lnTo>
                    <a:pt x="609" y="346"/>
                  </a:lnTo>
                  <a:lnTo>
                    <a:pt x="609" y="346"/>
                  </a:lnTo>
                  <a:lnTo>
                    <a:pt x="609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3" y="348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09" y="388"/>
                  </a:lnTo>
                  <a:lnTo>
                    <a:pt x="609" y="388"/>
                  </a:lnTo>
                  <a:lnTo>
                    <a:pt x="609" y="390"/>
                  </a:lnTo>
                  <a:lnTo>
                    <a:pt x="609" y="390"/>
                  </a:lnTo>
                  <a:lnTo>
                    <a:pt x="609" y="390"/>
                  </a:lnTo>
                  <a:lnTo>
                    <a:pt x="609" y="392"/>
                  </a:lnTo>
                  <a:lnTo>
                    <a:pt x="609" y="392"/>
                  </a:lnTo>
                  <a:lnTo>
                    <a:pt x="609" y="392"/>
                  </a:lnTo>
                  <a:lnTo>
                    <a:pt x="609" y="394"/>
                  </a:lnTo>
                  <a:lnTo>
                    <a:pt x="609" y="394"/>
                  </a:lnTo>
                  <a:lnTo>
                    <a:pt x="609" y="394"/>
                  </a:lnTo>
                  <a:lnTo>
                    <a:pt x="609" y="395"/>
                  </a:lnTo>
                  <a:lnTo>
                    <a:pt x="609" y="395"/>
                  </a:lnTo>
                  <a:lnTo>
                    <a:pt x="609" y="395"/>
                  </a:lnTo>
                  <a:lnTo>
                    <a:pt x="609" y="395"/>
                  </a:lnTo>
                  <a:lnTo>
                    <a:pt x="607" y="397"/>
                  </a:lnTo>
                  <a:lnTo>
                    <a:pt x="607" y="397"/>
                  </a:lnTo>
                  <a:lnTo>
                    <a:pt x="607" y="397"/>
                  </a:lnTo>
                  <a:lnTo>
                    <a:pt x="607" y="397"/>
                  </a:lnTo>
                  <a:lnTo>
                    <a:pt x="607" y="397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401"/>
                  </a:lnTo>
                  <a:lnTo>
                    <a:pt x="607" y="401"/>
                  </a:lnTo>
                  <a:lnTo>
                    <a:pt x="607" y="401"/>
                  </a:lnTo>
                  <a:lnTo>
                    <a:pt x="607" y="401"/>
                  </a:lnTo>
                  <a:lnTo>
                    <a:pt x="605" y="401"/>
                  </a:lnTo>
                  <a:lnTo>
                    <a:pt x="605" y="401"/>
                  </a:lnTo>
                  <a:lnTo>
                    <a:pt x="605" y="401"/>
                  </a:lnTo>
                  <a:lnTo>
                    <a:pt x="605" y="401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3" y="403"/>
                  </a:lnTo>
                  <a:lnTo>
                    <a:pt x="603" y="403"/>
                  </a:lnTo>
                  <a:lnTo>
                    <a:pt x="603" y="404"/>
                  </a:lnTo>
                  <a:lnTo>
                    <a:pt x="603" y="404"/>
                  </a:lnTo>
                  <a:lnTo>
                    <a:pt x="603" y="404"/>
                  </a:lnTo>
                  <a:lnTo>
                    <a:pt x="603" y="404"/>
                  </a:lnTo>
                  <a:lnTo>
                    <a:pt x="602" y="404"/>
                  </a:lnTo>
                  <a:lnTo>
                    <a:pt x="602" y="406"/>
                  </a:lnTo>
                  <a:lnTo>
                    <a:pt x="602" y="406"/>
                  </a:lnTo>
                  <a:lnTo>
                    <a:pt x="602" y="406"/>
                  </a:lnTo>
                  <a:lnTo>
                    <a:pt x="600" y="406"/>
                  </a:lnTo>
                  <a:lnTo>
                    <a:pt x="600" y="406"/>
                  </a:lnTo>
                  <a:lnTo>
                    <a:pt x="600" y="406"/>
                  </a:lnTo>
                  <a:lnTo>
                    <a:pt x="598" y="408"/>
                  </a:lnTo>
                  <a:lnTo>
                    <a:pt x="598" y="408"/>
                  </a:lnTo>
                  <a:lnTo>
                    <a:pt x="598" y="408"/>
                  </a:lnTo>
                  <a:lnTo>
                    <a:pt x="598" y="408"/>
                  </a:lnTo>
                  <a:lnTo>
                    <a:pt x="596" y="408"/>
                  </a:lnTo>
                  <a:lnTo>
                    <a:pt x="596" y="408"/>
                  </a:lnTo>
                  <a:lnTo>
                    <a:pt x="596" y="408"/>
                  </a:lnTo>
                  <a:lnTo>
                    <a:pt x="594" y="408"/>
                  </a:lnTo>
                  <a:lnTo>
                    <a:pt x="594" y="410"/>
                  </a:lnTo>
                  <a:lnTo>
                    <a:pt x="594" y="410"/>
                  </a:lnTo>
                  <a:lnTo>
                    <a:pt x="593" y="410"/>
                  </a:lnTo>
                  <a:lnTo>
                    <a:pt x="593" y="410"/>
                  </a:lnTo>
                  <a:lnTo>
                    <a:pt x="593" y="410"/>
                  </a:lnTo>
                  <a:lnTo>
                    <a:pt x="591" y="410"/>
                  </a:lnTo>
                  <a:lnTo>
                    <a:pt x="591" y="410"/>
                  </a:lnTo>
                  <a:lnTo>
                    <a:pt x="589" y="410"/>
                  </a:lnTo>
                  <a:lnTo>
                    <a:pt x="589" y="410"/>
                  </a:lnTo>
                  <a:lnTo>
                    <a:pt x="589" y="410"/>
                  </a:lnTo>
                  <a:lnTo>
                    <a:pt x="587" y="410"/>
                  </a:lnTo>
                  <a:lnTo>
                    <a:pt x="587" y="412"/>
                  </a:lnTo>
                  <a:lnTo>
                    <a:pt x="587" y="412"/>
                  </a:lnTo>
                  <a:lnTo>
                    <a:pt x="585" y="412"/>
                  </a:lnTo>
                  <a:lnTo>
                    <a:pt x="585" y="412"/>
                  </a:lnTo>
                  <a:lnTo>
                    <a:pt x="585" y="412"/>
                  </a:lnTo>
                  <a:lnTo>
                    <a:pt x="584" y="412"/>
                  </a:lnTo>
                  <a:lnTo>
                    <a:pt x="584" y="412"/>
                  </a:lnTo>
                  <a:lnTo>
                    <a:pt x="582" y="412"/>
                  </a:lnTo>
                  <a:lnTo>
                    <a:pt x="582" y="412"/>
                  </a:lnTo>
                  <a:lnTo>
                    <a:pt x="582" y="412"/>
                  </a:lnTo>
                  <a:lnTo>
                    <a:pt x="580" y="412"/>
                  </a:lnTo>
                  <a:lnTo>
                    <a:pt x="580" y="412"/>
                  </a:lnTo>
                  <a:lnTo>
                    <a:pt x="580" y="412"/>
                  </a:lnTo>
                  <a:lnTo>
                    <a:pt x="578" y="412"/>
                  </a:lnTo>
                  <a:lnTo>
                    <a:pt x="578" y="412"/>
                  </a:lnTo>
                  <a:lnTo>
                    <a:pt x="578" y="412"/>
                  </a:lnTo>
                  <a:lnTo>
                    <a:pt x="576" y="412"/>
                  </a:lnTo>
                  <a:lnTo>
                    <a:pt x="576" y="412"/>
                  </a:lnTo>
                  <a:lnTo>
                    <a:pt x="576" y="412"/>
                  </a:lnTo>
                  <a:lnTo>
                    <a:pt x="575" y="412"/>
                  </a:lnTo>
                  <a:lnTo>
                    <a:pt x="575" y="412"/>
                  </a:lnTo>
                  <a:lnTo>
                    <a:pt x="575" y="410"/>
                  </a:lnTo>
                  <a:lnTo>
                    <a:pt x="573" y="410"/>
                  </a:lnTo>
                  <a:lnTo>
                    <a:pt x="573" y="410"/>
                  </a:lnTo>
                  <a:lnTo>
                    <a:pt x="573" y="410"/>
                  </a:lnTo>
                  <a:lnTo>
                    <a:pt x="573" y="410"/>
                  </a:lnTo>
                  <a:lnTo>
                    <a:pt x="571" y="410"/>
                  </a:lnTo>
                  <a:lnTo>
                    <a:pt x="571" y="410"/>
                  </a:lnTo>
                  <a:lnTo>
                    <a:pt x="571" y="410"/>
                  </a:lnTo>
                  <a:lnTo>
                    <a:pt x="571" y="410"/>
                  </a:lnTo>
                  <a:lnTo>
                    <a:pt x="569" y="410"/>
                  </a:lnTo>
                  <a:lnTo>
                    <a:pt x="569" y="410"/>
                  </a:lnTo>
                  <a:lnTo>
                    <a:pt x="569" y="410"/>
                  </a:lnTo>
                  <a:lnTo>
                    <a:pt x="569" y="408"/>
                  </a:lnTo>
                  <a:lnTo>
                    <a:pt x="567" y="408"/>
                  </a:lnTo>
                  <a:lnTo>
                    <a:pt x="567" y="408"/>
                  </a:lnTo>
                  <a:lnTo>
                    <a:pt x="567" y="408"/>
                  </a:lnTo>
                  <a:lnTo>
                    <a:pt x="567" y="408"/>
                  </a:lnTo>
                  <a:lnTo>
                    <a:pt x="567" y="408"/>
                  </a:lnTo>
                  <a:lnTo>
                    <a:pt x="566" y="408"/>
                  </a:lnTo>
                  <a:lnTo>
                    <a:pt x="566" y="406"/>
                  </a:lnTo>
                  <a:lnTo>
                    <a:pt x="566" y="406"/>
                  </a:lnTo>
                  <a:lnTo>
                    <a:pt x="566" y="406"/>
                  </a:lnTo>
                  <a:lnTo>
                    <a:pt x="566" y="406"/>
                  </a:lnTo>
                  <a:lnTo>
                    <a:pt x="564" y="406"/>
                  </a:lnTo>
                  <a:lnTo>
                    <a:pt x="564" y="406"/>
                  </a:lnTo>
                  <a:lnTo>
                    <a:pt x="564" y="404"/>
                  </a:lnTo>
                  <a:lnTo>
                    <a:pt x="564" y="404"/>
                  </a:lnTo>
                  <a:lnTo>
                    <a:pt x="564" y="404"/>
                  </a:lnTo>
                  <a:lnTo>
                    <a:pt x="564" y="404"/>
                  </a:lnTo>
                  <a:lnTo>
                    <a:pt x="564" y="404"/>
                  </a:lnTo>
                  <a:lnTo>
                    <a:pt x="562" y="403"/>
                  </a:lnTo>
                  <a:lnTo>
                    <a:pt x="562" y="403"/>
                  </a:lnTo>
                  <a:lnTo>
                    <a:pt x="562" y="403"/>
                  </a:lnTo>
                  <a:lnTo>
                    <a:pt x="562" y="403"/>
                  </a:lnTo>
                  <a:lnTo>
                    <a:pt x="562" y="401"/>
                  </a:lnTo>
                  <a:lnTo>
                    <a:pt x="562" y="401"/>
                  </a:lnTo>
                  <a:lnTo>
                    <a:pt x="562" y="401"/>
                  </a:lnTo>
                  <a:lnTo>
                    <a:pt x="562" y="401"/>
                  </a:lnTo>
                  <a:lnTo>
                    <a:pt x="562" y="399"/>
                  </a:lnTo>
                  <a:lnTo>
                    <a:pt x="562" y="399"/>
                  </a:lnTo>
                  <a:lnTo>
                    <a:pt x="560" y="399"/>
                  </a:lnTo>
                  <a:lnTo>
                    <a:pt x="560" y="399"/>
                  </a:lnTo>
                  <a:lnTo>
                    <a:pt x="560" y="397"/>
                  </a:lnTo>
                  <a:lnTo>
                    <a:pt x="560" y="397"/>
                  </a:lnTo>
                  <a:lnTo>
                    <a:pt x="560" y="397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7" y="354"/>
                  </a:lnTo>
                  <a:lnTo>
                    <a:pt x="547" y="354"/>
                  </a:lnTo>
                  <a:lnTo>
                    <a:pt x="547" y="356"/>
                  </a:lnTo>
                  <a:lnTo>
                    <a:pt x="546" y="356"/>
                  </a:lnTo>
                  <a:lnTo>
                    <a:pt x="546" y="356"/>
                  </a:lnTo>
                  <a:lnTo>
                    <a:pt x="546" y="356"/>
                  </a:lnTo>
                  <a:lnTo>
                    <a:pt x="546" y="352"/>
                  </a:lnTo>
                  <a:close/>
                  <a:moveTo>
                    <a:pt x="614" y="345"/>
                  </a:moveTo>
                  <a:lnTo>
                    <a:pt x="612" y="341"/>
                  </a:lnTo>
                  <a:lnTo>
                    <a:pt x="634" y="334"/>
                  </a:lnTo>
                  <a:lnTo>
                    <a:pt x="677" y="368"/>
                  </a:lnTo>
                  <a:lnTo>
                    <a:pt x="677" y="368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4"/>
                  </a:lnTo>
                  <a:lnTo>
                    <a:pt x="668" y="334"/>
                  </a:lnTo>
                  <a:lnTo>
                    <a:pt x="668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59" y="330"/>
                  </a:lnTo>
                  <a:lnTo>
                    <a:pt x="659" y="332"/>
                  </a:lnTo>
                  <a:lnTo>
                    <a:pt x="659" y="332"/>
                  </a:lnTo>
                  <a:lnTo>
                    <a:pt x="658" y="332"/>
                  </a:lnTo>
                  <a:lnTo>
                    <a:pt x="658" y="332"/>
                  </a:lnTo>
                  <a:lnTo>
                    <a:pt x="658" y="332"/>
                  </a:lnTo>
                  <a:lnTo>
                    <a:pt x="656" y="332"/>
                  </a:lnTo>
                  <a:lnTo>
                    <a:pt x="656" y="328"/>
                  </a:lnTo>
                  <a:lnTo>
                    <a:pt x="677" y="321"/>
                  </a:lnTo>
                  <a:lnTo>
                    <a:pt x="679" y="325"/>
                  </a:lnTo>
                  <a:lnTo>
                    <a:pt x="679" y="325"/>
                  </a:lnTo>
                  <a:lnTo>
                    <a:pt x="677" y="325"/>
                  </a:lnTo>
                  <a:lnTo>
                    <a:pt x="677" y="325"/>
                  </a:lnTo>
                  <a:lnTo>
                    <a:pt x="677" y="325"/>
                  </a:lnTo>
                  <a:lnTo>
                    <a:pt x="677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4" y="327"/>
                  </a:lnTo>
                  <a:lnTo>
                    <a:pt x="674" y="327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88" y="386"/>
                  </a:lnTo>
                  <a:lnTo>
                    <a:pt x="679" y="388"/>
                  </a:lnTo>
                  <a:lnTo>
                    <a:pt x="631" y="350"/>
                  </a:lnTo>
                  <a:lnTo>
                    <a:pt x="631" y="35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3" y="390"/>
                  </a:lnTo>
                  <a:lnTo>
                    <a:pt x="643" y="390"/>
                  </a:lnTo>
                  <a:lnTo>
                    <a:pt x="643" y="390"/>
                  </a:lnTo>
                  <a:lnTo>
                    <a:pt x="643" y="390"/>
                  </a:lnTo>
                  <a:lnTo>
                    <a:pt x="643" y="390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2" y="394"/>
                  </a:lnTo>
                  <a:lnTo>
                    <a:pt x="652" y="392"/>
                  </a:lnTo>
                  <a:lnTo>
                    <a:pt x="652" y="392"/>
                  </a:lnTo>
                  <a:lnTo>
                    <a:pt x="654" y="392"/>
                  </a:lnTo>
                  <a:lnTo>
                    <a:pt x="654" y="392"/>
                  </a:lnTo>
                  <a:lnTo>
                    <a:pt x="656" y="395"/>
                  </a:lnTo>
                  <a:lnTo>
                    <a:pt x="631" y="403"/>
                  </a:lnTo>
                  <a:lnTo>
                    <a:pt x="631" y="399"/>
                  </a:lnTo>
                  <a:lnTo>
                    <a:pt x="631" y="399"/>
                  </a:lnTo>
                  <a:lnTo>
                    <a:pt x="631" y="399"/>
                  </a:lnTo>
                  <a:lnTo>
                    <a:pt x="631" y="399"/>
                  </a:lnTo>
                  <a:lnTo>
                    <a:pt x="632" y="399"/>
                  </a:lnTo>
                  <a:lnTo>
                    <a:pt x="632" y="399"/>
                  </a:lnTo>
                  <a:lnTo>
                    <a:pt x="632" y="399"/>
                  </a:lnTo>
                  <a:lnTo>
                    <a:pt x="632" y="399"/>
                  </a:lnTo>
                  <a:lnTo>
                    <a:pt x="634" y="399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0"/>
                  </a:lnTo>
                  <a:lnTo>
                    <a:pt x="638" y="390"/>
                  </a:lnTo>
                  <a:lnTo>
                    <a:pt x="625" y="348"/>
                  </a:lnTo>
                  <a:lnTo>
                    <a:pt x="625" y="348"/>
                  </a:lnTo>
                  <a:lnTo>
                    <a:pt x="625" y="348"/>
                  </a:lnTo>
                  <a:lnTo>
                    <a:pt x="625" y="346"/>
                  </a:lnTo>
                  <a:lnTo>
                    <a:pt x="625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2" y="345"/>
                  </a:lnTo>
                  <a:lnTo>
                    <a:pt x="622" y="345"/>
                  </a:lnTo>
                  <a:lnTo>
                    <a:pt x="622" y="345"/>
                  </a:lnTo>
                  <a:lnTo>
                    <a:pt x="622" y="345"/>
                  </a:lnTo>
                  <a:lnTo>
                    <a:pt x="622" y="345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6" y="343"/>
                  </a:lnTo>
                  <a:lnTo>
                    <a:pt x="616" y="343"/>
                  </a:lnTo>
                  <a:lnTo>
                    <a:pt x="616" y="343"/>
                  </a:lnTo>
                  <a:lnTo>
                    <a:pt x="616" y="343"/>
                  </a:lnTo>
                  <a:lnTo>
                    <a:pt x="616" y="345"/>
                  </a:lnTo>
                  <a:lnTo>
                    <a:pt x="614" y="345"/>
                  </a:lnTo>
                  <a:lnTo>
                    <a:pt x="614" y="345"/>
                  </a:lnTo>
                  <a:lnTo>
                    <a:pt x="614" y="345"/>
                  </a:lnTo>
                  <a:close/>
                  <a:moveTo>
                    <a:pt x="735" y="366"/>
                  </a:moveTo>
                  <a:lnTo>
                    <a:pt x="705" y="381"/>
                  </a:lnTo>
                  <a:lnTo>
                    <a:pt x="703" y="377"/>
                  </a:lnTo>
                  <a:lnTo>
                    <a:pt x="703" y="377"/>
                  </a:lnTo>
                  <a:lnTo>
                    <a:pt x="703" y="377"/>
                  </a:lnTo>
                  <a:lnTo>
                    <a:pt x="703" y="377"/>
                  </a:lnTo>
                  <a:lnTo>
                    <a:pt x="705" y="377"/>
                  </a:lnTo>
                  <a:lnTo>
                    <a:pt x="705" y="377"/>
                  </a:lnTo>
                  <a:lnTo>
                    <a:pt x="705" y="375"/>
                  </a:lnTo>
                  <a:lnTo>
                    <a:pt x="705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8" y="375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08" y="370"/>
                  </a:lnTo>
                  <a:lnTo>
                    <a:pt x="708" y="370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88" y="325"/>
                  </a:lnTo>
                  <a:lnTo>
                    <a:pt x="688" y="325"/>
                  </a:lnTo>
                  <a:lnTo>
                    <a:pt x="688" y="325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1" y="323"/>
                  </a:lnTo>
                  <a:lnTo>
                    <a:pt x="681" y="325"/>
                  </a:lnTo>
                  <a:lnTo>
                    <a:pt x="681" y="325"/>
                  </a:lnTo>
                  <a:lnTo>
                    <a:pt x="681" y="325"/>
                  </a:lnTo>
                  <a:lnTo>
                    <a:pt x="679" y="325"/>
                  </a:lnTo>
                  <a:lnTo>
                    <a:pt x="677" y="321"/>
                  </a:lnTo>
                  <a:lnTo>
                    <a:pt x="710" y="308"/>
                  </a:lnTo>
                  <a:lnTo>
                    <a:pt x="712" y="310"/>
                  </a:lnTo>
                  <a:lnTo>
                    <a:pt x="712" y="310"/>
                  </a:lnTo>
                  <a:lnTo>
                    <a:pt x="710" y="312"/>
                  </a:lnTo>
                  <a:lnTo>
                    <a:pt x="710" y="312"/>
                  </a:lnTo>
                  <a:lnTo>
                    <a:pt x="710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5" y="314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21"/>
                  </a:lnTo>
                  <a:lnTo>
                    <a:pt x="705" y="321"/>
                  </a:lnTo>
                  <a:lnTo>
                    <a:pt x="723" y="361"/>
                  </a:lnTo>
                  <a:lnTo>
                    <a:pt x="723" y="361"/>
                  </a:lnTo>
                  <a:lnTo>
                    <a:pt x="723" y="361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4" y="363"/>
                  </a:lnTo>
                  <a:lnTo>
                    <a:pt x="724" y="363"/>
                  </a:lnTo>
                  <a:lnTo>
                    <a:pt x="724" y="363"/>
                  </a:lnTo>
                  <a:lnTo>
                    <a:pt x="724" y="363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2" y="365"/>
                  </a:lnTo>
                  <a:lnTo>
                    <a:pt x="732" y="365"/>
                  </a:lnTo>
                  <a:lnTo>
                    <a:pt x="732" y="365"/>
                  </a:lnTo>
                  <a:lnTo>
                    <a:pt x="732" y="365"/>
                  </a:lnTo>
                  <a:lnTo>
                    <a:pt x="733" y="365"/>
                  </a:lnTo>
                  <a:lnTo>
                    <a:pt x="733" y="365"/>
                  </a:lnTo>
                  <a:lnTo>
                    <a:pt x="733" y="365"/>
                  </a:lnTo>
                  <a:lnTo>
                    <a:pt x="735" y="366"/>
                  </a:lnTo>
                  <a:close/>
                  <a:moveTo>
                    <a:pt x="916" y="231"/>
                  </a:moveTo>
                  <a:lnTo>
                    <a:pt x="894" y="216"/>
                  </a:lnTo>
                  <a:lnTo>
                    <a:pt x="896" y="212"/>
                  </a:lnTo>
                  <a:lnTo>
                    <a:pt x="896" y="212"/>
                  </a:lnTo>
                  <a:lnTo>
                    <a:pt x="898" y="212"/>
                  </a:lnTo>
                  <a:lnTo>
                    <a:pt x="898" y="212"/>
                  </a:lnTo>
                  <a:lnTo>
                    <a:pt x="898" y="214"/>
                  </a:lnTo>
                  <a:lnTo>
                    <a:pt x="900" y="214"/>
                  </a:lnTo>
                  <a:lnTo>
                    <a:pt x="900" y="214"/>
                  </a:lnTo>
                  <a:lnTo>
                    <a:pt x="900" y="214"/>
                  </a:lnTo>
                  <a:lnTo>
                    <a:pt x="901" y="214"/>
                  </a:lnTo>
                  <a:lnTo>
                    <a:pt x="901" y="214"/>
                  </a:lnTo>
                  <a:lnTo>
                    <a:pt x="901" y="214"/>
                  </a:lnTo>
                  <a:lnTo>
                    <a:pt x="903" y="214"/>
                  </a:lnTo>
                  <a:lnTo>
                    <a:pt x="903" y="214"/>
                  </a:lnTo>
                  <a:lnTo>
                    <a:pt x="903" y="214"/>
                  </a:lnTo>
                  <a:lnTo>
                    <a:pt x="905" y="214"/>
                  </a:lnTo>
                  <a:lnTo>
                    <a:pt x="905" y="214"/>
                  </a:lnTo>
                  <a:lnTo>
                    <a:pt x="905" y="214"/>
                  </a:lnTo>
                  <a:lnTo>
                    <a:pt x="907" y="214"/>
                  </a:lnTo>
                  <a:lnTo>
                    <a:pt x="907" y="214"/>
                  </a:lnTo>
                  <a:lnTo>
                    <a:pt x="907" y="214"/>
                  </a:lnTo>
                  <a:lnTo>
                    <a:pt x="909" y="214"/>
                  </a:lnTo>
                  <a:lnTo>
                    <a:pt x="909" y="214"/>
                  </a:lnTo>
                  <a:lnTo>
                    <a:pt x="909" y="214"/>
                  </a:lnTo>
                  <a:lnTo>
                    <a:pt x="909" y="216"/>
                  </a:lnTo>
                  <a:lnTo>
                    <a:pt x="910" y="216"/>
                  </a:lnTo>
                  <a:lnTo>
                    <a:pt x="910" y="214"/>
                  </a:lnTo>
                  <a:lnTo>
                    <a:pt x="910" y="214"/>
                  </a:lnTo>
                  <a:lnTo>
                    <a:pt x="912" y="214"/>
                  </a:lnTo>
                  <a:lnTo>
                    <a:pt x="912" y="214"/>
                  </a:lnTo>
                  <a:lnTo>
                    <a:pt x="912" y="214"/>
                  </a:lnTo>
                  <a:lnTo>
                    <a:pt x="912" y="214"/>
                  </a:lnTo>
                  <a:lnTo>
                    <a:pt x="914" y="214"/>
                  </a:lnTo>
                  <a:lnTo>
                    <a:pt x="914" y="214"/>
                  </a:lnTo>
                  <a:lnTo>
                    <a:pt x="914" y="214"/>
                  </a:lnTo>
                  <a:lnTo>
                    <a:pt x="914" y="214"/>
                  </a:lnTo>
                  <a:lnTo>
                    <a:pt x="916" y="214"/>
                  </a:lnTo>
                  <a:lnTo>
                    <a:pt x="916" y="214"/>
                  </a:lnTo>
                  <a:lnTo>
                    <a:pt x="916" y="214"/>
                  </a:lnTo>
                  <a:lnTo>
                    <a:pt x="916" y="214"/>
                  </a:lnTo>
                  <a:lnTo>
                    <a:pt x="918" y="214"/>
                  </a:lnTo>
                  <a:lnTo>
                    <a:pt x="918" y="214"/>
                  </a:lnTo>
                  <a:lnTo>
                    <a:pt x="918" y="214"/>
                  </a:lnTo>
                  <a:lnTo>
                    <a:pt x="918" y="214"/>
                  </a:lnTo>
                  <a:lnTo>
                    <a:pt x="919" y="214"/>
                  </a:lnTo>
                  <a:lnTo>
                    <a:pt x="919" y="212"/>
                  </a:lnTo>
                  <a:lnTo>
                    <a:pt x="919" y="212"/>
                  </a:lnTo>
                  <a:lnTo>
                    <a:pt x="919" y="212"/>
                  </a:lnTo>
                  <a:lnTo>
                    <a:pt x="919" y="212"/>
                  </a:lnTo>
                  <a:lnTo>
                    <a:pt x="921" y="212"/>
                  </a:lnTo>
                  <a:lnTo>
                    <a:pt x="921" y="212"/>
                  </a:lnTo>
                  <a:lnTo>
                    <a:pt x="921" y="212"/>
                  </a:lnTo>
                  <a:lnTo>
                    <a:pt x="921" y="212"/>
                  </a:lnTo>
                  <a:lnTo>
                    <a:pt x="921" y="211"/>
                  </a:lnTo>
                  <a:lnTo>
                    <a:pt x="923" y="211"/>
                  </a:lnTo>
                  <a:lnTo>
                    <a:pt x="923" y="211"/>
                  </a:lnTo>
                  <a:lnTo>
                    <a:pt x="923" y="211"/>
                  </a:lnTo>
                  <a:lnTo>
                    <a:pt x="923" y="211"/>
                  </a:lnTo>
                  <a:lnTo>
                    <a:pt x="923" y="211"/>
                  </a:lnTo>
                  <a:lnTo>
                    <a:pt x="923" y="209"/>
                  </a:lnTo>
                  <a:lnTo>
                    <a:pt x="925" y="209"/>
                  </a:lnTo>
                  <a:lnTo>
                    <a:pt x="925" y="209"/>
                  </a:lnTo>
                  <a:lnTo>
                    <a:pt x="925" y="209"/>
                  </a:lnTo>
                  <a:lnTo>
                    <a:pt x="925" y="209"/>
                  </a:lnTo>
                  <a:lnTo>
                    <a:pt x="925" y="209"/>
                  </a:lnTo>
                  <a:lnTo>
                    <a:pt x="925" y="207"/>
                  </a:lnTo>
                  <a:lnTo>
                    <a:pt x="925" y="207"/>
                  </a:lnTo>
                  <a:lnTo>
                    <a:pt x="925" y="207"/>
                  </a:lnTo>
                  <a:lnTo>
                    <a:pt x="927" y="207"/>
                  </a:lnTo>
                  <a:lnTo>
                    <a:pt x="927" y="207"/>
                  </a:lnTo>
                  <a:lnTo>
                    <a:pt x="927" y="207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3"/>
                  </a:lnTo>
                  <a:lnTo>
                    <a:pt x="927" y="203"/>
                  </a:lnTo>
                  <a:lnTo>
                    <a:pt x="927" y="203"/>
                  </a:lnTo>
                  <a:lnTo>
                    <a:pt x="928" y="203"/>
                  </a:lnTo>
                  <a:lnTo>
                    <a:pt x="928" y="203"/>
                  </a:lnTo>
                  <a:lnTo>
                    <a:pt x="928" y="203"/>
                  </a:lnTo>
                  <a:lnTo>
                    <a:pt x="928" y="203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6"/>
                  </a:lnTo>
                  <a:lnTo>
                    <a:pt x="928" y="196"/>
                  </a:lnTo>
                  <a:lnTo>
                    <a:pt x="928" y="196"/>
                  </a:lnTo>
                  <a:lnTo>
                    <a:pt x="928" y="196"/>
                  </a:lnTo>
                  <a:lnTo>
                    <a:pt x="927" y="196"/>
                  </a:lnTo>
                  <a:lnTo>
                    <a:pt x="927" y="196"/>
                  </a:lnTo>
                  <a:lnTo>
                    <a:pt x="927" y="196"/>
                  </a:lnTo>
                  <a:lnTo>
                    <a:pt x="927" y="196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3" y="192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6" y="191"/>
                  </a:lnTo>
                  <a:lnTo>
                    <a:pt x="916" y="191"/>
                  </a:lnTo>
                  <a:lnTo>
                    <a:pt x="916" y="191"/>
                  </a:lnTo>
                  <a:lnTo>
                    <a:pt x="916" y="191"/>
                  </a:lnTo>
                  <a:lnTo>
                    <a:pt x="916" y="192"/>
                  </a:lnTo>
                  <a:lnTo>
                    <a:pt x="916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2" y="192"/>
                  </a:lnTo>
                  <a:lnTo>
                    <a:pt x="912" y="192"/>
                  </a:lnTo>
                  <a:lnTo>
                    <a:pt x="912" y="192"/>
                  </a:lnTo>
                  <a:lnTo>
                    <a:pt x="912" y="194"/>
                  </a:lnTo>
                  <a:lnTo>
                    <a:pt x="912" y="194"/>
                  </a:lnTo>
                  <a:lnTo>
                    <a:pt x="910" y="194"/>
                  </a:lnTo>
                  <a:lnTo>
                    <a:pt x="910" y="194"/>
                  </a:lnTo>
                  <a:lnTo>
                    <a:pt x="909" y="196"/>
                  </a:lnTo>
                  <a:lnTo>
                    <a:pt x="909" y="196"/>
                  </a:lnTo>
                  <a:lnTo>
                    <a:pt x="909" y="196"/>
                  </a:lnTo>
                  <a:lnTo>
                    <a:pt x="907" y="196"/>
                  </a:lnTo>
                  <a:lnTo>
                    <a:pt x="907" y="198"/>
                  </a:lnTo>
                  <a:lnTo>
                    <a:pt x="905" y="198"/>
                  </a:lnTo>
                  <a:lnTo>
                    <a:pt x="905" y="198"/>
                  </a:lnTo>
                  <a:lnTo>
                    <a:pt x="905" y="198"/>
                  </a:lnTo>
                  <a:lnTo>
                    <a:pt x="905" y="200"/>
                  </a:lnTo>
                  <a:lnTo>
                    <a:pt x="903" y="200"/>
                  </a:lnTo>
                  <a:lnTo>
                    <a:pt x="903" y="200"/>
                  </a:lnTo>
                  <a:lnTo>
                    <a:pt x="903" y="200"/>
                  </a:lnTo>
                  <a:lnTo>
                    <a:pt x="901" y="200"/>
                  </a:lnTo>
                  <a:lnTo>
                    <a:pt x="901" y="202"/>
                  </a:lnTo>
                  <a:lnTo>
                    <a:pt x="901" y="202"/>
                  </a:lnTo>
                  <a:lnTo>
                    <a:pt x="901" y="202"/>
                  </a:lnTo>
                  <a:lnTo>
                    <a:pt x="900" y="202"/>
                  </a:lnTo>
                  <a:lnTo>
                    <a:pt x="900" y="202"/>
                  </a:lnTo>
                  <a:lnTo>
                    <a:pt x="900" y="203"/>
                  </a:lnTo>
                  <a:lnTo>
                    <a:pt x="898" y="203"/>
                  </a:lnTo>
                  <a:lnTo>
                    <a:pt x="898" y="203"/>
                  </a:lnTo>
                  <a:lnTo>
                    <a:pt x="898" y="203"/>
                  </a:lnTo>
                  <a:lnTo>
                    <a:pt x="898" y="203"/>
                  </a:lnTo>
                  <a:lnTo>
                    <a:pt x="896" y="203"/>
                  </a:lnTo>
                  <a:lnTo>
                    <a:pt x="896" y="203"/>
                  </a:lnTo>
                  <a:lnTo>
                    <a:pt x="896" y="205"/>
                  </a:lnTo>
                  <a:lnTo>
                    <a:pt x="896" y="205"/>
                  </a:lnTo>
                  <a:lnTo>
                    <a:pt x="894" y="205"/>
                  </a:lnTo>
                  <a:lnTo>
                    <a:pt x="894" y="205"/>
                  </a:lnTo>
                  <a:lnTo>
                    <a:pt x="894" y="205"/>
                  </a:lnTo>
                  <a:lnTo>
                    <a:pt x="894" y="205"/>
                  </a:lnTo>
                  <a:lnTo>
                    <a:pt x="892" y="205"/>
                  </a:lnTo>
                  <a:lnTo>
                    <a:pt x="892" y="205"/>
                  </a:lnTo>
                  <a:lnTo>
                    <a:pt x="892" y="205"/>
                  </a:lnTo>
                  <a:lnTo>
                    <a:pt x="892" y="207"/>
                  </a:lnTo>
                  <a:lnTo>
                    <a:pt x="891" y="207"/>
                  </a:lnTo>
                  <a:lnTo>
                    <a:pt x="891" y="207"/>
                  </a:lnTo>
                  <a:lnTo>
                    <a:pt x="891" y="207"/>
                  </a:lnTo>
                  <a:lnTo>
                    <a:pt x="891" y="207"/>
                  </a:lnTo>
                  <a:lnTo>
                    <a:pt x="889" y="207"/>
                  </a:lnTo>
                  <a:lnTo>
                    <a:pt x="889" y="207"/>
                  </a:lnTo>
                  <a:lnTo>
                    <a:pt x="889" y="207"/>
                  </a:lnTo>
                  <a:lnTo>
                    <a:pt x="889" y="207"/>
                  </a:lnTo>
                  <a:lnTo>
                    <a:pt x="887" y="207"/>
                  </a:lnTo>
                  <a:lnTo>
                    <a:pt x="887" y="207"/>
                  </a:lnTo>
                  <a:lnTo>
                    <a:pt x="887" y="207"/>
                  </a:lnTo>
                  <a:lnTo>
                    <a:pt x="887" y="207"/>
                  </a:lnTo>
                  <a:lnTo>
                    <a:pt x="887" y="207"/>
                  </a:lnTo>
                  <a:lnTo>
                    <a:pt x="885" y="207"/>
                  </a:lnTo>
                  <a:lnTo>
                    <a:pt x="885" y="207"/>
                  </a:lnTo>
                  <a:lnTo>
                    <a:pt x="885" y="207"/>
                  </a:lnTo>
                  <a:lnTo>
                    <a:pt x="885" y="207"/>
                  </a:lnTo>
                  <a:lnTo>
                    <a:pt x="885" y="207"/>
                  </a:lnTo>
                  <a:lnTo>
                    <a:pt x="883" y="207"/>
                  </a:lnTo>
                  <a:lnTo>
                    <a:pt x="883" y="207"/>
                  </a:lnTo>
                  <a:lnTo>
                    <a:pt x="883" y="207"/>
                  </a:lnTo>
                  <a:lnTo>
                    <a:pt x="883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0" y="207"/>
                  </a:lnTo>
                  <a:lnTo>
                    <a:pt x="880" y="207"/>
                  </a:lnTo>
                  <a:lnTo>
                    <a:pt x="880" y="207"/>
                  </a:lnTo>
                  <a:lnTo>
                    <a:pt x="880" y="207"/>
                  </a:lnTo>
                  <a:lnTo>
                    <a:pt x="880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6" y="203"/>
                  </a:lnTo>
                  <a:lnTo>
                    <a:pt x="876" y="203"/>
                  </a:lnTo>
                  <a:lnTo>
                    <a:pt x="876" y="203"/>
                  </a:lnTo>
                  <a:lnTo>
                    <a:pt x="876" y="203"/>
                  </a:lnTo>
                  <a:lnTo>
                    <a:pt x="874" y="203"/>
                  </a:lnTo>
                  <a:lnTo>
                    <a:pt x="874" y="202"/>
                  </a:lnTo>
                  <a:lnTo>
                    <a:pt x="874" y="202"/>
                  </a:lnTo>
                  <a:lnTo>
                    <a:pt x="874" y="202"/>
                  </a:lnTo>
                  <a:lnTo>
                    <a:pt x="872" y="202"/>
                  </a:lnTo>
                  <a:lnTo>
                    <a:pt x="872" y="202"/>
                  </a:lnTo>
                  <a:lnTo>
                    <a:pt x="872" y="200"/>
                  </a:lnTo>
                  <a:lnTo>
                    <a:pt x="872" y="200"/>
                  </a:lnTo>
                  <a:lnTo>
                    <a:pt x="872" y="200"/>
                  </a:lnTo>
                  <a:lnTo>
                    <a:pt x="871" y="200"/>
                  </a:lnTo>
                  <a:lnTo>
                    <a:pt x="871" y="198"/>
                  </a:lnTo>
                  <a:lnTo>
                    <a:pt x="871" y="198"/>
                  </a:lnTo>
                  <a:lnTo>
                    <a:pt x="871" y="198"/>
                  </a:lnTo>
                  <a:lnTo>
                    <a:pt x="871" y="198"/>
                  </a:lnTo>
                  <a:lnTo>
                    <a:pt x="871" y="196"/>
                  </a:lnTo>
                  <a:lnTo>
                    <a:pt x="871" y="196"/>
                  </a:lnTo>
                  <a:lnTo>
                    <a:pt x="869" y="196"/>
                  </a:lnTo>
                  <a:lnTo>
                    <a:pt x="869" y="196"/>
                  </a:lnTo>
                  <a:lnTo>
                    <a:pt x="869" y="194"/>
                  </a:lnTo>
                  <a:lnTo>
                    <a:pt x="869" y="194"/>
                  </a:lnTo>
                  <a:lnTo>
                    <a:pt x="869" y="194"/>
                  </a:lnTo>
                  <a:lnTo>
                    <a:pt x="869" y="194"/>
                  </a:lnTo>
                  <a:lnTo>
                    <a:pt x="869" y="192"/>
                  </a:lnTo>
                  <a:lnTo>
                    <a:pt x="869" y="192"/>
                  </a:lnTo>
                  <a:lnTo>
                    <a:pt x="869" y="192"/>
                  </a:lnTo>
                  <a:lnTo>
                    <a:pt x="869" y="192"/>
                  </a:lnTo>
                  <a:lnTo>
                    <a:pt x="869" y="191"/>
                  </a:lnTo>
                  <a:lnTo>
                    <a:pt x="869" y="191"/>
                  </a:lnTo>
                  <a:lnTo>
                    <a:pt x="869" y="191"/>
                  </a:lnTo>
                  <a:lnTo>
                    <a:pt x="869" y="191"/>
                  </a:lnTo>
                  <a:lnTo>
                    <a:pt x="869" y="189"/>
                  </a:lnTo>
                  <a:lnTo>
                    <a:pt x="869" y="189"/>
                  </a:lnTo>
                  <a:lnTo>
                    <a:pt x="869" y="189"/>
                  </a:lnTo>
                  <a:lnTo>
                    <a:pt x="869" y="189"/>
                  </a:lnTo>
                  <a:lnTo>
                    <a:pt x="869" y="187"/>
                  </a:lnTo>
                  <a:lnTo>
                    <a:pt x="869" y="187"/>
                  </a:lnTo>
                  <a:lnTo>
                    <a:pt x="869" y="187"/>
                  </a:lnTo>
                  <a:lnTo>
                    <a:pt x="869" y="185"/>
                  </a:lnTo>
                  <a:lnTo>
                    <a:pt x="869" y="185"/>
                  </a:lnTo>
                  <a:lnTo>
                    <a:pt x="869" y="185"/>
                  </a:lnTo>
                  <a:lnTo>
                    <a:pt x="869" y="185"/>
                  </a:lnTo>
                  <a:lnTo>
                    <a:pt x="869" y="183"/>
                  </a:lnTo>
                  <a:lnTo>
                    <a:pt x="869" y="183"/>
                  </a:lnTo>
                  <a:lnTo>
                    <a:pt x="869" y="183"/>
                  </a:lnTo>
                  <a:lnTo>
                    <a:pt x="869" y="182"/>
                  </a:lnTo>
                  <a:lnTo>
                    <a:pt x="869" y="182"/>
                  </a:lnTo>
                  <a:lnTo>
                    <a:pt x="869" y="182"/>
                  </a:lnTo>
                  <a:lnTo>
                    <a:pt x="869" y="182"/>
                  </a:lnTo>
                  <a:lnTo>
                    <a:pt x="869" y="180"/>
                  </a:lnTo>
                  <a:lnTo>
                    <a:pt x="871" y="180"/>
                  </a:lnTo>
                  <a:lnTo>
                    <a:pt x="871" y="180"/>
                  </a:lnTo>
                  <a:lnTo>
                    <a:pt x="871" y="178"/>
                  </a:lnTo>
                  <a:lnTo>
                    <a:pt x="871" y="178"/>
                  </a:lnTo>
                  <a:lnTo>
                    <a:pt x="871" y="178"/>
                  </a:lnTo>
                  <a:lnTo>
                    <a:pt x="871" y="176"/>
                  </a:lnTo>
                  <a:lnTo>
                    <a:pt x="871" y="176"/>
                  </a:lnTo>
                  <a:lnTo>
                    <a:pt x="872" y="176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4" y="173"/>
                  </a:lnTo>
                  <a:lnTo>
                    <a:pt x="874" y="173"/>
                  </a:lnTo>
                  <a:lnTo>
                    <a:pt x="874" y="173"/>
                  </a:lnTo>
                  <a:lnTo>
                    <a:pt x="874" y="173"/>
                  </a:lnTo>
                  <a:lnTo>
                    <a:pt x="874" y="173"/>
                  </a:lnTo>
                  <a:lnTo>
                    <a:pt x="874" y="171"/>
                  </a:lnTo>
                  <a:lnTo>
                    <a:pt x="876" y="171"/>
                  </a:lnTo>
                  <a:lnTo>
                    <a:pt x="876" y="171"/>
                  </a:lnTo>
                  <a:lnTo>
                    <a:pt x="876" y="171"/>
                  </a:lnTo>
                  <a:lnTo>
                    <a:pt x="876" y="171"/>
                  </a:lnTo>
                  <a:lnTo>
                    <a:pt x="876" y="171"/>
                  </a:lnTo>
                  <a:lnTo>
                    <a:pt x="876" y="169"/>
                  </a:lnTo>
                  <a:lnTo>
                    <a:pt x="878" y="169"/>
                  </a:lnTo>
                  <a:lnTo>
                    <a:pt x="878" y="169"/>
                  </a:lnTo>
                  <a:lnTo>
                    <a:pt x="878" y="169"/>
                  </a:lnTo>
                  <a:lnTo>
                    <a:pt x="878" y="169"/>
                  </a:lnTo>
                  <a:lnTo>
                    <a:pt x="878" y="169"/>
                  </a:lnTo>
                  <a:lnTo>
                    <a:pt x="880" y="169"/>
                  </a:lnTo>
                  <a:lnTo>
                    <a:pt x="880" y="167"/>
                  </a:lnTo>
                  <a:lnTo>
                    <a:pt x="880" y="167"/>
                  </a:lnTo>
                  <a:lnTo>
                    <a:pt x="880" y="167"/>
                  </a:lnTo>
                  <a:lnTo>
                    <a:pt x="880" y="167"/>
                  </a:lnTo>
                  <a:lnTo>
                    <a:pt x="882" y="167"/>
                  </a:lnTo>
                  <a:lnTo>
                    <a:pt x="882" y="167"/>
                  </a:lnTo>
                  <a:lnTo>
                    <a:pt x="882" y="167"/>
                  </a:lnTo>
                  <a:lnTo>
                    <a:pt x="882" y="167"/>
                  </a:lnTo>
                  <a:lnTo>
                    <a:pt x="882" y="165"/>
                  </a:lnTo>
                  <a:lnTo>
                    <a:pt x="882" y="165"/>
                  </a:lnTo>
                  <a:lnTo>
                    <a:pt x="883" y="165"/>
                  </a:lnTo>
                  <a:lnTo>
                    <a:pt x="883" y="165"/>
                  </a:lnTo>
                  <a:lnTo>
                    <a:pt x="883" y="165"/>
                  </a:lnTo>
                  <a:lnTo>
                    <a:pt x="883" y="165"/>
                  </a:lnTo>
                  <a:lnTo>
                    <a:pt x="883" y="165"/>
                  </a:lnTo>
                  <a:lnTo>
                    <a:pt x="885" y="165"/>
                  </a:lnTo>
                  <a:lnTo>
                    <a:pt x="885" y="165"/>
                  </a:lnTo>
                  <a:lnTo>
                    <a:pt x="885" y="165"/>
                  </a:lnTo>
                  <a:lnTo>
                    <a:pt x="885" y="165"/>
                  </a:lnTo>
                  <a:lnTo>
                    <a:pt x="885" y="165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0"/>
                  </a:lnTo>
                  <a:lnTo>
                    <a:pt x="885" y="160"/>
                  </a:lnTo>
                  <a:lnTo>
                    <a:pt x="885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5" y="156"/>
                  </a:lnTo>
                  <a:lnTo>
                    <a:pt x="905" y="169"/>
                  </a:lnTo>
                  <a:lnTo>
                    <a:pt x="903" y="171"/>
                  </a:lnTo>
                  <a:lnTo>
                    <a:pt x="903" y="171"/>
                  </a:lnTo>
                  <a:lnTo>
                    <a:pt x="901" y="171"/>
                  </a:lnTo>
                  <a:lnTo>
                    <a:pt x="901" y="171"/>
                  </a:lnTo>
                  <a:lnTo>
                    <a:pt x="901" y="171"/>
                  </a:lnTo>
                  <a:lnTo>
                    <a:pt x="900" y="171"/>
                  </a:lnTo>
                  <a:lnTo>
                    <a:pt x="900" y="171"/>
                  </a:lnTo>
                  <a:lnTo>
                    <a:pt x="900" y="171"/>
                  </a:lnTo>
                  <a:lnTo>
                    <a:pt x="898" y="171"/>
                  </a:lnTo>
                  <a:lnTo>
                    <a:pt x="898" y="171"/>
                  </a:lnTo>
                  <a:lnTo>
                    <a:pt x="898" y="171"/>
                  </a:lnTo>
                  <a:lnTo>
                    <a:pt x="898" y="171"/>
                  </a:lnTo>
                  <a:lnTo>
                    <a:pt x="896" y="169"/>
                  </a:lnTo>
                  <a:lnTo>
                    <a:pt x="896" y="169"/>
                  </a:lnTo>
                  <a:lnTo>
                    <a:pt x="896" y="169"/>
                  </a:lnTo>
                  <a:lnTo>
                    <a:pt x="894" y="169"/>
                  </a:lnTo>
                  <a:lnTo>
                    <a:pt x="894" y="169"/>
                  </a:lnTo>
                  <a:lnTo>
                    <a:pt x="894" y="169"/>
                  </a:lnTo>
                  <a:lnTo>
                    <a:pt x="894" y="169"/>
                  </a:lnTo>
                  <a:lnTo>
                    <a:pt x="892" y="169"/>
                  </a:lnTo>
                  <a:lnTo>
                    <a:pt x="892" y="169"/>
                  </a:lnTo>
                  <a:lnTo>
                    <a:pt x="892" y="169"/>
                  </a:lnTo>
                  <a:lnTo>
                    <a:pt x="892" y="169"/>
                  </a:lnTo>
                  <a:lnTo>
                    <a:pt x="891" y="169"/>
                  </a:lnTo>
                  <a:lnTo>
                    <a:pt x="891" y="169"/>
                  </a:lnTo>
                  <a:lnTo>
                    <a:pt x="891" y="169"/>
                  </a:lnTo>
                  <a:lnTo>
                    <a:pt x="891" y="169"/>
                  </a:lnTo>
                  <a:lnTo>
                    <a:pt x="889" y="169"/>
                  </a:lnTo>
                  <a:lnTo>
                    <a:pt x="889" y="169"/>
                  </a:lnTo>
                  <a:lnTo>
                    <a:pt x="889" y="169"/>
                  </a:lnTo>
                  <a:lnTo>
                    <a:pt x="889" y="169"/>
                  </a:lnTo>
                  <a:lnTo>
                    <a:pt x="887" y="169"/>
                  </a:lnTo>
                  <a:lnTo>
                    <a:pt x="887" y="169"/>
                  </a:lnTo>
                  <a:lnTo>
                    <a:pt x="887" y="169"/>
                  </a:lnTo>
                  <a:lnTo>
                    <a:pt x="887" y="169"/>
                  </a:lnTo>
                  <a:lnTo>
                    <a:pt x="885" y="169"/>
                  </a:lnTo>
                  <a:lnTo>
                    <a:pt x="885" y="171"/>
                  </a:lnTo>
                  <a:lnTo>
                    <a:pt x="885" y="171"/>
                  </a:lnTo>
                  <a:lnTo>
                    <a:pt x="885" y="171"/>
                  </a:lnTo>
                  <a:lnTo>
                    <a:pt x="885" y="171"/>
                  </a:lnTo>
                  <a:lnTo>
                    <a:pt x="883" y="171"/>
                  </a:lnTo>
                  <a:lnTo>
                    <a:pt x="883" y="171"/>
                  </a:lnTo>
                  <a:lnTo>
                    <a:pt x="883" y="171"/>
                  </a:lnTo>
                  <a:lnTo>
                    <a:pt x="883" y="171"/>
                  </a:lnTo>
                  <a:lnTo>
                    <a:pt x="883" y="171"/>
                  </a:lnTo>
                  <a:lnTo>
                    <a:pt x="882" y="171"/>
                  </a:lnTo>
                  <a:lnTo>
                    <a:pt x="882" y="171"/>
                  </a:lnTo>
                  <a:lnTo>
                    <a:pt x="882" y="171"/>
                  </a:lnTo>
                  <a:lnTo>
                    <a:pt x="882" y="173"/>
                  </a:lnTo>
                  <a:lnTo>
                    <a:pt x="882" y="173"/>
                  </a:lnTo>
                  <a:lnTo>
                    <a:pt x="882" y="173"/>
                  </a:lnTo>
                  <a:lnTo>
                    <a:pt x="880" y="173"/>
                  </a:lnTo>
                  <a:lnTo>
                    <a:pt x="880" y="173"/>
                  </a:lnTo>
                  <a:lnTo>
                    <a:pt x="880" y="173"/>
                  </a:lnTo>
                  <a:lnTo>
                    <a:pt x="880" y="173"/>
                  </a:lnTo>
                  <a:lnTo>
                    <a:pt x="880" y="173"/>
                  </a:lnTo>
                  <a:lnTo>
                    <a:pt x="880" y="174"/>
                  </a:lnTo>
                  <a:lnTo>
                    <a:pt x="878" y="174"/>
                  </a:lnTo>
                  <a:lnTo>
                    <a:pt x="878" y="174"/>
                  </a:lnTo>
                  <a:lnTo>
                    <a:pt x="878" y="174"/>
                  </a:lnTo>
                  <a:lnTo>
                    <a:pt x="878" y="174"/>
                  </a:lnTo>
                  <a:lnTo>
                    <a:pt x="878" y="174"/>
                  </a:lnTo>
                  <a:lnTo>
                    <a:pt x="878" y="176"/>
                  </a:lnTo>
                  <a:lnTo>
                    <a:pt x="878" y="176"/>
                  </a:lnTo>
                  <a:lnTo>
                    <a:pt x="876" y="176"/>
                  </a:lnTo>
                  <a:lnTo>
                    <a:pt x="876" y="176"/>
                  </a:lnTo>
                  <a:lnTo>
                    <a:pt x="876" y="176"/>
                  </a:lnTo>
                  <a:lnTo>
                    <a:pt x="876" y="176"/>
                  </a:lnTo>
                  <a:lnTo>
                    <a:pt x="876" y="176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7"/>
                  </a:lnTo>
                  <a:lnTo>
                    <a:pt x="874" y="187"/>
                  </a:lnTo>
                  <a:lnTo>
                    <a:pt x="874" y="187"/>
                  </a:lnTo>
                  <a:lnTo>
                    <a:pt x="874" y="187"/>
                  </a:lnTo>
                  <a:lnTo>
                    <a:pt x="874" y="187"/>
                  </a:lnTo>
                  <a:lnTo>
                    <a:pt x="876" y="187"/>
                  </a:lnTo>
                  <a:lnTo>
                    <a:pt x="876" y="187"/>
                  </a:lnTo>
                  <a:lnTo>
                    <a:pt x="876" y="187"/>
                  </a:lnTo>
                  <a:lnTo>
                    <a:pt x="876" y="187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8" y="189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2" y="191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9" y="191"/>
                  </a:lnTo>
                  <a:lnTo>
                    <a:pt x="889" y="189"/>
                  </a:lnTo>
                  <a:lnTo>
                    <a:pt x="889" y="189"/>
                  </a:lnTo>
                  <a:lnTo>
                    <a:pt x="889" y="189"/>
                  </a:lnTo>
                  <a:lnTo>
                    <a:pt x="889" y="189"/>
                  </a:lnTo>
                  <a:lnTo>
                    <a:pt x="889" y="189"/>
                  </a:lnTo>
                  <a:lnTo>
                    <a:pt x="891" y="189"/>
                  </a:lnTo>
                  <a:lnTo>
                    <a:pt x="891" y="189"/>
                  </a:lnTo>
                  <a:lnTo>
                    <a:pt x="891" y="189"/>
                  </a:lnTo>
                  <a:lnTo>
                    <a:pt x="891" y="189"/>
                  </a:lnTo>
                  <a:lnTo>
                    <a:pt x="891" y="187"/>
                  </a:lnTo>
                  <a:lnTo>
                    <a:pt x="892" y="187"/>
                  </a:lnTo>
                  <a:lnTo>
                    <a:pt x="892" y="187"/>
                  </a:lnTo>
                  <a:lnTo>
                    <a:pt x="892" y="187"/>
                  </a:lnTo>
                  <a:lnTo>
                    <a:pt x="894" y="185"/>
                  </a:lnTo>
                  <a:lnTo>
                    <a:pt x="894" y="185"/>
                  </a:lnTo>
                  <a:lnTo>
                    <a:pt x="896" y="185"/>
                  </a:lnTo>
                  <a:lnTo>
                    <a:pt x="896" y="183"/>
                  </a:lnTo>
                  <a:lnTo>
                    <a:pt x="896" y="183"/>
                  </a:lnTo>
                  <a:lnTo>
                    <a:pt x="896" y="183"/>
                  </a:lnTo>
                  <a:lnTo>
                    <a:pt x="898" y="183"/>
                  </a:lnTo>
                  <a:lnTo>
                    <a:pt x="898" y="183"/>
                  </a:lnTo>
                  <a:lnTo>
                    <a:pt x="898" y="182"/>
                  </a:lnTo>
                  <a:lnTo>
                    <a:pt x="900" y="182"/>
                  </a:lnTo>
                  <a:lnTo>
                    <a:pt x="900" y="182"/>
                  </a:lnTo>
                  <a:lnTo>
                    <a:pt x="900" y="182"/>
                  </a:lnTo>
                  <a:lnTo>
                    <a:pt x="900" y="182"/>
                  </a:lnTo>
                  <a:lnTo>
                    <a:pt x="901" y="180"/>
                  </a:lnTo>
                  <a:lnTo>
                    <a:pt x="901" y="180"/>
                  </a:lnTo>
                  <a:lnTo>
                    <a:pt x="901" y="180"/>
                  </a:lnTo>
                  <a:lnTo>
                    <a:pt x="903" y="180"/>
                  </a:lnTo>
                  <a:lnTo>
                    <a:pt x="903" y="180"/>
                  </a:lnTo>
                  <a:lnTo>
                    <a:pt x="903" y="178"/>
                  </a:lnTo>
                  <a:lnTo>
                    <a:pt x="903" y="178"/>
                  </a:lnTo>
                  <a:lnTo>
                    <a:pt x="905" y="178"/>
                  </a:lnTo>
                  <a:lnTo>
                    <a:pt x="905" y="178"/>
                  </a:lnTo>
                  <a:lnTo>
                    <a:pt x="905" y="178"/>
                  </a:lnTo>
                  <a:lnTo>
                    <a:pt x="907" y="178"/>
                  </a:lnTo>
                  <a:lnTo>
                    <a:pt x="907" y="178"/>
                  </a:lnTo>
                  <a:lnTo>
                    <a:pt x="907" y="176"/>
                  </a:lnTo>
                  <a:lnTo>
                    <a:pt x="907" y="176"/>
                  </a:lnTo>
                  <a:lnTo>
                    <a:pt x="909" y="176"/>
                  </a:lnTo>
                  <a:lnTo>
                    <a:pt x="909" y="176"/>
                  </a:lnTo>
                  <a:lnTo>
                    <a:pt x="909" y="176"/>
                  </a:lnTo>
                  <a:lnTo>
                    <a:pt x="909" y="176"/>
                  </a:lnTo>
                  <a:lnTo>
                    <a:pt x="910" y="176"/>
                  </a:lnTo>
                  <a:lnTo>
                    <a:pt x="910" y="176"/>
                  </a:lnTo>
                  <a:lnTo>
                    <a:pt x="910" y="176"/>
                  </a:lnTo>
                  <a:lnTo>
                    <a:pt x="910" y="176"/>
                  </a:lnTo>
                  <a:lnTo>
                    <a:pt x="912" y="174"/>
                  </a:lnTo>
                  <a:lnTo>
                    <a:pt x="912" y="174"/>
                  </a:lnTo>
                  <a:lnTo>
                    <a:pt x="912" y="174"/>
                  </a:lnTo>
                  <a:lnTo>
                    <a:pt x="912" y="174"/>
                  </a:lnTo>
                  <a:lnTo>
                    <a:pt x="914" y="174"/>
                  </a:lnTo>
                  <a:lnTo>
                    <a:pt x="914" y="174"/>
                  </a:lnTo>
                  <a:lnTo>
                    <a:pt x="914" y="174"/>
                  </a:lnTo>
                  <a:lnTo>
                    <a:pt x="914" y="174"/>
                  </a:lnTo>
                  <a:lnTo>
                    <a:pt x="916" y="174"/>
                  </a:lnTo>
                  <a:lnTo>
                    <a:pt x="916" y="174"/>
                  </a:lnTo>
                  <a:lnTo>
                    <a:pt x="916" y="174"/>
                  </a:lnTo>
                  <a:lnTo>
                    <a:pt x="916" y="174"/>
                  </a:lnTo>
                  <a:lnTo>
                    <a:pt x="918" y="174"/>
                  </a:lnTo>
                  <a:lnTo>
                    <a:pt x="918" y="174"/>
                  </a:lnTo>
                  <a:lnTo>
                    <a:pt x="918" y="174"/>
                  </a:lnTo>
                  <a:lnTo>
                    <a:pt x="918" y="174"/>
                  </a:lnTo>
                  <a:lnTo>
                    <a:pt x="919" y="174"/>
                  </a:lnTo>
                  <a:lnTo>
                    <a:pt x="919" y="174"/>
                  </a:lnTo>
                  <a:lnTo>
                    <a:pt x="919" y="174"/>
                  </a:lnTo>
                  <a:lnTo>
                    <a:pt x="919" y="174"/>
                  </a:lnTo>
                  <a:lnTo>
                    <a:pt x="919" y="174"/>
                  </a:lnTo>
                  <a:lnTo>
                    <a:pt x="921" y="174"/>
                  </a:lnTo>
                  <a:lnTo>
                    <a:pt x="921" y="174"/>
                  </a:lnTo>
                  <a:lnTo>
                    <a:pt x="921" y="174"/>
                  </a:lnTo>
                  <a:lnTo>
                    <a:pt x="921" y="176"/>
                  </a:lnTo>
                  <a:lnTo>
                    <a:pt x="921" y="176"/>
                  </a:lnTo>
                  <a:lnTo>
                    <a:pt x="923" y="176"/>
                  </a:lnTo>
                  <a:lnTo>
                    <a:pt x="923" y="176"/>
                  </a:lnTo>
                  <a:lnTo>
                    <a:pt x="923" y="176"/>
                  </a:lnTo>
                  <a:lnTo>
                    <a:pt x="923" y="176"/>
                  </a:lnTo>
                  <a:lnTo>
                    <a:pt x="925" y="176"/>
                  </a:lnTo>
                  <a:lnTo>
                    <a:pt x="925" y="176"/>
                  </a:lnTo>
                  <a:lnTo>
                    <a:pt x="925" y="176"/>
                  </a:lnTo>
                  <a:lnTo>
                    <a:pt x="925" y="176"/>
                  </a:lnTo>
                  <a:lnTo>
                    <a:pt x="925" y="176"/>
                  </a:lnTo>
                  <a:lnTo>
                    <a:pt x="925" y="178"/>
                  </a:lnTo>
                  <a:lnTo>
                    <a:pt x="927" y="178"/>
                  </a:lnTo>
                  <a:lnTo>
                    <a:pt x="927" y="178"/>
                  </a:lnTo>
                  <a:lnTo>
                    <a:pt x="927" y="178"/>
                  </a:lnTo>
                  <a:lnTo>
                    <a:pt x="927" y="178"/>
                  </a:lnTo>
                  <a:lnTo>
                    <a:pt x="928" y="180"/>
                  </a:lnTo>
                  <a:lnTo>
                    <a:pt x="928" y="180"/>
                  </a:lnTo>
                  <a:lnTo>
                    <a:pt x="928" y="180"/>
                  </a:lnTo>
                  <a:lnTo>
                    <a:pt x="928" y="180"/>
                  </a:lnTo>
                  <a:lnTo>
                    <a:pt x="928" y="182"/>
                  </a:lnTo>
                  <a:lnTo>
                    <a:pt x="930" y="182"/>
                  </a:lnTo>
                  <a:lnTo>
                    <a:pt x="930" y="182"/>
                  </a:lnTo>
                  <a:lnTo>
                    <a:pt x="930" y="182"/>
                  </a:lnTo>
                  <a:lnTo>
                    <a:pt x="930" y="182"/>
                  </a:lnTo>
                  <a:lnTo>
                    <a:pt x="930" y="183"/>
                  </a:lnTo>
                  <a:lnTo>
                    <a:pt x="930" y="183"/>
                  </a:lnTo>
                  <a:lnTo>
                    <a:pt x="932" y="183"/>
                  </a:lnTo>
                  <a:lnTo>
                    <a:pt x="932" y="183"/>
                  </a:lnTo>
                  <a:lnTo>
                    <a:pt x="932" y="185"/>
                  </a:lnTo>
                  <a:lnTo>
                    <a:pt x="932" y="185"/>
                  </a:lnTo>
                  <a:lnTo>
                    <a:pt x="932" y="185"/>
                  </a:lnTo>
                  <a:lnTo>
                    <a:pt x="932" y="185"/>
                  </a:lnTo>
                  <a:lnTo>
                    <a:pt x="932" y="185"/>
                  </a:lnTo>
                  <a:lnTo>
                    <a:pt x="932" y="187"/>
                  </a:lnTo>
                  <a:lnTo>
                    <a:pt x="932" y="187"/>
                  </a:lnTo>
                  <a:lnTo>
                    <a:pt x="934" y="187"/>
                  </a:lnTo>
                  <a:lnTo>
                    <a:pt x="934" y="187"/>
                  </a:lnTo>
                  <a:lnTo>
                    <a:pt x="934" y="189"/>
                  </a:lnTo>
                  <a:lnTo>
                    <a:pt x="934" y="189"/>
                  </a:lnTo>
                  <a:lnTo>
                    <a:pt x="934" y="189"/>
                  </a:lnTo>
                  <a:lnTo>
                    <a:pt x="934" y="189"/>
                  </a:lnTo>
                  <a:lnTo>
                    <a:pt x="934" y="191"/>
                  </a:lnTo>
                  <a:lnTo>
                    <a:pt x="934" y="191"/>
                  </a:lnTo>
                  <a:lnTo>
                    <a:pt x="934" y="191"/>
                  </a:lnTo>
                  <a:lnTo>
                    <a:pt x="934" y="192"/>
                  </a:lnTo>
                  <a:lnTo>
                    <a:pt x="934" y="192"/>
                  </a:lnTo>
                  <a:lnTo>
                    <a:pt x="934" y="192"/>
                  </a:lnTo>
                  <a:lnTo>
                    <a:pt x="934" y="192"/>
                  </a:lnTo>
                  <a:lnTo>
                    <a:pt x="934" y="194"/>
                  </a:lnTo>
                  <a:lnTo>
                    <a:pt x="934" y="194"/>
                  </a:lnTo>
                  <a:lnTo>
                    <a:pt x="934" y="194"/>
                  </a:lnTo>
                  <a:lnTo>
                    <a:pt x="934" y="194"/>
                  </a:lnTo>
                  <a:lnTo>
                    <a:pt x="934" y="196"/>
                  </a:lnTo>
                  <a:lnTo>
                    <a:pt x="934" y="196"/>
                  </a:lnTo>
                  <a:lnTo>
                    <a:pt x="934" y="196"/>
                  </a:lnTo>
                  <a:lnTo>
                    <a:pt x="934" y="198"/>
                  </a:lnTo>
                  <a:lnTo>
                    <a:pt x="934" y="198"/>
                  </a:lnTo>
                  <a:lnTo>
                    <a:pt x="934" y="198"/>
                  </a:lnTo>
                  <a:lnTo>
                    <a:pt x="934" y="198"/>
                  </a:lnTo>
                  <a:lnTo>
                    <a:pt x="934" y="200"/>
                  </a:lnTo>
                  <a:lnTo>
                    <a:pt x="934" y="200"/>
                  </a:lnTo>
                  <a:lnTo>
                    <a:pt x="932" y="200"/>
                  </a:lnTo>
                  <a:lnTo>
                    <a:pt x="932" y="202"/>
                  </a:lnTo>
                  <a:lnTo>
                    <a:pt x="932" y="202"/>
                  </a:lnTo>
                  <a:lnTo>
                    <a:pt x="932" y="202"/>
                  </a:lnTo>
                  <a:lnTo>
                    <a:pt x="932" y="203"/>
                  </a:lnTo>
                  <a:lnTo>
                    <a:pt x="932" y="203"/>
                  </a:lnTo>
                  <a:lnTo>
                    <a:pt x="932" y="203"/>
                  </a:lnTo>
                  <a:lnTo>
                    <a:pt x="932" y="205"/>
                  </a:lnTo>
                  <a:lnTo>
                    <a:pt x="930" y="205"/>
                  </a:lnTo>
                  <a:lnTo>
                    <a:pt x="930" y="205"/>
                  </a:lnTo>
                  <a:lnTo>
                    <a:pt x="930" y="207"/>
                  </a:lnTo>
                  <a:lnTo>
                    <a:pt x="930" y="207"/>
                  </a:lnTo>
                  <a:lnTo>
                    <a:pt x="930" y="207"/>
                  </a:lnTo>
                  <a:lnTo>
                    <a:pt x="930" y="207"/>
                  </a:lnTo>
                  <a:lnTo>
                    <a:pt x="930" y="207"/>
                  </a:lnTo>
                  <a:lnTo>
                    <a:pt x="930" y="209"/>
                  </a:lnTo>
                  <a:lnTo>
                    <a:pt x="928" y="209"/>
                  </a:lnTo>
                  <a:lnTo>
                    <a:pt x="928" y="209"/>
                  </a:lnTo>
                  <a:lnTo>
                    <a:pt x="928" y="209"/>
                  </a:lnTo>
                  <a:lnTo>
                    <a:pt x="928" y="211"/>
                  </a:lnTo>
                  <a:lnTo>
                    <a:pt x="928" y="211"/>
                  </a:lnTo>
                  <a:lnTo>
                    <a:pt x="928" y="211"/>
                  </a:lnTo>
                  <a:lnTo>
                    <a:pt x="927" y="211"/>
                  </a:lnTo>
                  <a:lnTo>
                    <a:pt x="927" y="211"/>
                  </a:lnTo>
                  <a:lnTo>
                    <a:pt x="927" y="212"/>
                  </a:lnTo>
                  <a:lnTo>
                    <a:pt x="927" y="212"/>
                  </a:lnTo>
                  <a:lnTo>
                    <a:pt x="927" y="212"/>
                  </a:lnTo>
                  <a:lnTo>
                    <a:pt x="927" y="212"/>
                  </a:lnTo>
                  <a:lnTo>
                    <a:pt x="925" y="212"/>
                  </a:lnTo>
                  <a:lnTo>
                    <a:pt x="925" y="214"/>
                  </a:lnTo>
                  <a:lnTo>
                    <a:pt x="925" y="214"/>
                  </a:lnTo>
                  <a:lnTo>
                    <a:pt x="925" y="214"/>
                  </a:lnTo>
                  <a:lnTo>
                    <a:pt x="925" y="214"/>
                  </a:lnTo>
                  <a:lnTo>
                    <a:pt x="923" y="214"/>
                  </a:lnTo>
                  <a:lnTo>
                    <a:pt x="923" y="216"/>
                  </a:lnTo>
                  <a:lnTo>
                    <a:pt x="923" y="216"/>
                  </a:lnTo>
                  <a:lnTo>
                    <a:pt x="923" y="216"/>
                  </a:lnTo>
                  <a:lnTo>
                    <a:pt x="923" y="216"/>
                  </a:lnTo>
                  <a:lnTo>
                    <a:pt x="921" y="216"/>
                  </a:lnTo>
                  <a:lnTo>
                    <a:pt x="921" y="216"/>
                  </a:lnTo>
                  <a:lnTo>
                    <a:pt x="921" y="218"/>
                  </a:lnTo>
                  <a:lnTo>
                    <a:pt x="921" y="218"/>
                  </a:lnTo>
                  <a:lnTo>
                    <a:pt x="921" y="218"/>
                  </a:lnTo>
                  <a:lnTo>
                    <a:pt x="919" y="218"/>
                  </a:lnTo>
                  <a:lnTo>
                    <a:pt x="919" y="218"/>
                  </a:lnTo>
                  <a:lnTo>
                    <a:pt x="919" y="220"/>
                  </a:lnTo>
                  <a:lnTo>
                    <a:pt x="919" y="220"/>
                  </a:lnTo>
                  <a:lnTo>
                    <a:pt x="919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5"/>
                  </a:lnTo>
                  <a:lnTo>
                    <a:pt x="916" y="225"/>
                  </a:lnTo>
                  <a:lnTo>
                    <a:pt x="916" y="225"/>
                  </a:lnTo>
                  <a:lnTo>
                    <a:pt x="916" y="225"/>
                  </a:lnTo>
                  <a:lnTo>
                    <a:pt x="916" y="225"/>
                  </a:lnTo>
                  <a:lnTo>
                    <a:pt x="918" y="225"/>
                  </a:lnTo>
                  <a:lnTo>
                    <a:pt x="918" y="227"/>
                  </a:lnTo>
                  <a:lnTo>
                    <a:pt x="918" y="227"/>
                  </a:lnTo>
                  <a:lnTo>
                    <a:pt x="918" y="227"/>
                  </a:lnTo>
                  <a:lnTo>
                    <a:pt x="916" y="231"/>
                  </a:lnTo>
                  <a:close/>
                  <a:moveTo>
                    <a:pt x="963" y="156"/>
                  </a:moveTo>
                  <a:lnTo>
                    <a:pt x="945" y="185"/>
                  </a:lnTo>
                  <a:lnTo>
                    <a:pt x="943" y="183"/>
                  </a:lnTo>
                  <a:lnTo>
                    <a:pt x="943" y="183"/>
                  </a:lnTo>
                  <a:lnTo>
                    <a:pt x="943" y="183"/>
                  </a:lnTo>
                  <a:lnTo>
                    <a:pt x="943" y="182"/>
                  </a:lnTo>
                  <a:lnTo>
                    <a:pt x="943" y="182"/>
                  </a:lnTo>
                  <a:lnTo>
                    <a:pt x="943" y="182"/>
                  </a:lnTo>
                  <a:lnTo>
                    <a:pt x="943" y="182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3" y="174"/>
                  </a:lnTo>
                  <a:lnTo>
                    <a:pt x="943" y="174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1" y="173"/>
                  </a:lnTo>
                  <a:lnTo>
                    <a:pt x="941" y="173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1" y="149"/>
                  </a:lnTo>
                  <a:lnTo>
                    <a:pt x="901" y="149"/>
                  </a:lnTo>
                  <a:lnTo>
                    <a:pt x="901" y="149"/>
                  </a:lnTo>
                  <a:lnTo>
                    <a:pt x="901" y="149"/>
                  </a:lnTo>
                  <a:lnTo>
                    <a:pt x="901" y="149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4" y="151"/>
                  </a:lnTo>
                  <a:lnTo>
                    <a:pt x="894" y="151"/>
                  </a:lnTo>
                  <a:lnTo>
                    <a:pt x="894" y="153"/>
                  </a:lnTo>
                  <a:lnTo>
                    <a:pt x="894" y="153"/>
                  </a:lnTo>
                  <a:lnTo>
                    <a:pt x="894" y="153"/>
                  </a:lnTo>
                  <a:lnTo>
                    <a:pt x="894" y="153"/>
                  </a:lnTo>
                  <a:lnTo>
                    <a:pt x="892" y="154"/>
                  </a:lnTo>
                  <a:lnTo>
                    <a:pt x="891" y="153"/>
                  </a:lnTo>
                  <a:lnTo>
                    <a:pt x="907" y="122"/>
                  </a:lnTo>
                  <a:lnTo>
                    <a:pt x="910" y="124"/>
                  </a:lnTo>
                  <a:lnTo>
                    <a:pt x="910" y="124"/>
                  </a:lnTo>
                  <a:lnTo>
                    <a:pt x="910" y="125"/>
                  </a:lnTo>
                  <a:lnTo>
                    <a:pt x="910" y="125"/>
                  </a:lnTo>
                  <a:lnTo>
                    <a:pt x="910" y="125"/>
                  </a:lnTo>
                  <a:lnTo>
                    <a:pt x="910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5"/>
                  </a:lnTo>
                  <a:lnTo>
                    <a:pt x="909" y="135"/>
                  </a:lnTo>
                  <a:lnTo>
                    <a:pt x="909" y="135"/>
                  </a:lnTo>
                  <a:lnTo>
                    <a:pt x="909" y="135"/>
                  </a:lnTo>
                  <a:lnTo>
                    <a:pt x="909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6"/>
                  </a:lnTo>
                  <a:lnTo>
                    <a:pt x="912" y="136"/>
                  </a:lnTo>
                  <a:lnTo>
                    <a:pt x="950" y="158"/>
                  </a:lnTo>
                  <a:lnTo>
                    <a:pt x="950" y="158"/>
                  </a:lnTo>
                  <a:lnTo>
                    <a:pt x="950" y="158"/>
                  </a:lnTo>
                  <a:lnTo>
                    <a:pt x="950" y="158"/>
                  </a:lnTo>
                  <a:lnTo>
                    <a:pt x="950" y="158"/>
                  </a:lnTo>
                  <a:lnTo>
                    <a:pt x="950" y="160"/>
                  </a:lnTo>
                  <a:lnTo>
                    <a:pt x="950" y="160"/>
                  </a:lnTo>
                  <a:lnTo>
                    <a:pt x="950" y="160"/>
                  </a:lnTo>
                  <a:lnTo>
                    <a:pt x="950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58"/>
                  </a:lnTo>
                  <a:lnTo>
                    <a:pt x="956" y="158"/>
                  </a:lnTo>
                  <a:lnTo>
                    <a:pt x="956" y="158"/>
                  </a:lnTo>
                  <a:lnTo>
                    <a:pt x="956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6"/>
                  </a:lnTo>
                  <a:lnTo>
                    <a:pt x="957" y="156"/>
                  </a:lnTo>
                  <a:lnTo>
                    <a:pt x="957" y="156"/>
                  </a:lnTo>
                  <a:lnTo>
                    <a:pt x="957" y="156"/>
                  </a:lnTo>
                  <a:lnTo>
                    <a:pt x="959" y="156"/>
                  </a:lnTo>
                  <a:lnTo>
                    <a:pt x="959" y="156"/>
                  </a:lnTo>
                  <a:lnTo>
                    <a:pt x="959" y="156"/>
                  </a:lnTo>
                  <a:lnTo>
                    <a:pt x="959" y="154"/>
                  </a:lnTo>
                  <a:lnTo>
                    <a:pt x="959" y="154"/>
                  </a:lnTo>
                  <a:lnTo>
                    <a:pt x="959" y="154"/>
                  </a:lnTo>
                  <a:lnTo>
                    <a:pt x="963" y="156"/>
                  </a:lnTo>
                  <a:close/>
                  <a:moveTo>
                    <a:pt x="910" y="118"/>
                  </a:moveTo>
                  <a:lnTo>
                    <a:pt x="936" y="64"/>
                  </a:lnTo>
                  <a:lnTo>
                    <a:pt x="957" y="73"/>
                  </a:lnTo>
                  <a:lnTo>
                    <a:pt x="956" y="77"/>
                  </a:lnTo>
                  <a:lnTo>
                    <a:pt x="956" y="77"/>
                  </a:lnTo>
                  <a:lnTo>
                    <a:pt x="954" y="77"/>
                  </a:lnTo>
                  <a:lnTo>
                    <a:pt x="954" y="77"/>
                  </a:lnTo>
                  <a:lnTo>
                    <a:pt x="954" y="77"/>
                  </a:lnTo>
                  <a:lnTo>
                    <a:pt x="954" y="77"/>
                  </a:lnTo>
                  <a:lnTo>
                    <a:pt x="952" y="77"/>
                  </a:lnTo>
                  <a:lnTo>
                    <a:pt x="952" y="77"/>
                  </a:lnTo>
                  <a:lnTo>
                    <a:pt x="952" y="77"/>
                  </a:lnTo>
                  <a:lnTo>
                    <a:pt x="950" y="77"/>
                  </a:lnTo>
                  <a:lnTo>
                    <a:pt x="950" y="77"/>
                  </a:lnTo>
                  <a:lnTo>
                    <a:pt x="950" y="75"/>
                  </a:lnTo>
                  <a:lnTo>
                    <a:pt x="950" y="75"/>
                  </a:lnTo>
                  <a:lnTo>
                    <a:pt x="948" y="75"/>
                  </a:lnTo>
                  <a:lnTo>
                    <a:pt x="948" y="75"/>
                  </a:lnTo>
                  <a:lnTo>
                    <a:pt x="948" y="75"/>
                  </a:lnTo>
                  <a:lnTo>
                    <a:pt x="947" y="75"/>
                  </a:lnTo>
                  <a:lnTo>
                    <a:pt x="947" y="75"/>
                  </a:lnTo>
                  <a:lnTo>
                    <a:pt x="947" y="75"/>
                  </a:lnTo>
                  <a:lnTo>
                    <a:pt x="947" y="75"/>
                  </a:lnTo>
                  <a:lnTo>
                    <a:pt x="945" y="77"/>
                  </a:lnTo>
                  <a:lnTo>
                    <a:pt x="945" y="77"/>
                  </a:lnTo>
                  <a:lnTo>
                    <a:pt x="945" y="77"/>
                  </a:lnTo>
                  <a:lnTo>
                    <a:pt x="945" y="77"/>
                  </a:lnTo>
                  <a:lnTo>
                    <a:pt x="943" y="77"/>
                  </a:lnTo>
                  <a:lnTo>
                    <a:pt x="943" y="77"/>
                  </a:lnTo>
                  <a:lnTo>
                    <a:pt x="943" y="77"/>
                  </a:lnTo>
                  <a:lnTo>
                    <a:pt x="943" y="77"/>
                  </a:lnTo>
                  <a:lnTo>
                    <a:pt x="941" y="77"/>
                  </a:lnTo>
                  <a:lnTo>
                    <a:pt x="941" y="77"/>
                  </a:lnTo>
                  <a:lnTo>
                    <a:pt x="941" y="77"/>
                  </a:lnTo>
                  <a:lnTo>
                    <a:pt x="941" y="77"/>
                  </a:lnTo>
                  <a:lnTo>
                    <a:pt x="941" y="77"/>
                  </a:lnTo>
                  <a:lnTo>
                    <a:pt x="939" y="77"/>
                  </a:lnTo>
                  <a:lnTo>
                    <a:pt x="939" y="77"/>
                  </a:lnTo>
                  <a:lnTo>
                    <a:pt x="939" y="77"/>
                  </a:lnTo>
                  <a:lnTo>
                    <a:pt x="939" y="77"/>
                  </a:lnTo>
                  <a:lnTo>
                    <a:pt x="939" y="77"/>
                  </a:lnTo>
                  <a:lnTo>
                    <a:pt x="937" y="78"/>
                  </a:lnTo>
                  <a:lnTo>
                    <a:pt x="937" y="78"/>
                  </a:lnTo>
                  <a:lnTo>
                    <a:pt x="937" y="78"/>
                  </a:lnTo>
                  <a:lnTo>
                    <a:pt x="937" y="78"/>
                  </a:lnTo>
                  <a:lnTo>
                    <a:pt x="937" y="78"/>
                  </a:lnTo>
                  <a:lnTo>
                    <a:pt x="936" y="78"/>
                  </a:lnTo>
                  <a:lnTo>
                    <a:pt x="936" y="78"/>
                  </a:lnTo>
                  <a:lnTo>
                    <a:pt x="936" y="78"/>
                  </a:lnTo>
                  <a:lnTo>
                    <a:pt x="936" y="80"/>
                  </a:lnTo>
                  <a:lnTo>
                    <a:pt x="936" y="80"/>
                  </a:lnTo>
                  <a:lnTo>
                    <a:pt x="936" y="80"/>
                  </a:lnTo>
                  <a:lnTo>
                    <a:pt x="934" y="80"/>
                  </a:lnTo>
                  <a:lnTo>
                    <a:pt x="934" y="80"/>
                  </a:lnTo>
                  <a:lnTo>
                    <a:pt x="934" y="80"/>
                  </a:lnTo>
                  <a:lnTo>
                    <a:pt x="934" y="80"/>
                  </a:lnTo>
                  <a:lnTo>
                    <a:pt x="934" y="82"/>
                  </a:lnTo>
                  <a:lnTo>
                    <a:pt x="934" y="82"/>
                  </a:lnTo>
                  <a:lnTo>
                    <a:pt x="934" y="82"/>
                  </a:lnTo>
                  <a:lnTo>
                    <a:pt x="932" y="82"/>
                  </a:lnTo>
                  <a:lnTo>
                    <a:pt x="932" y="82"/>
                  </a:lnTo>
                  <a:lnTo>
                    <a:pt x="932" y="82"/>
                  </a:lnTo>
                  <a:lnTo>
                    <a:pt x="932" y="84"/>
                  </a:lnTo>
                  <a:lnTo>
                    <a:pt x="932" y="84"/>
                  </a:lnTo>
                  <a:lnTo>
                    <a:pt x="932" y="84"/>
                  </a:lnTo>
                  <a:lnTo>
                    <a:pt x="932" y="84"/>
                  </a:lnTo>
                  <a:lnTo>
                    <a:pt x="932" y="84"/>
                  </a:lnTo>
                  <a:lnTo>
                    <a:pt x="930" y="86"/>
                  </a:lnTo>
                  <a:lnTo>
                    <a:pt x="930" y="86"/>
                  </a:lnTo>
                  <a:lnTo>
                    <a:pt x="977" y="106"/>
                  </a:lnTo>
                  <a:lnTo>
                    <a:pt x="977" y="106"/>
                  </a:lnTo>
                  <a:lnTo>
                    <a:pt x="977" y="106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3" y="107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4" y="106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2"/>
                  </a:lnTo>
                  <a:lnTo>
                    <a:pt x="984" y="102"/>
                  </a:lnTo>
                  <a:lnTo>
                    <a:pt x="986" y="102"/>
                  </a:lnTo>
                  <a:lnTo>
                    <a:pt x="986" y="102"/>
                  </a:lnTo>
                  <a:lnTo>
                    <a:pt x="986" y="100"/>
                  </a:lnTo>
                  <a:lnTo>
                    <a:pt x="986" y="100"/>
                  </a:lnTo>
                  <a:lnTo>
                    <a:pt x="986" y="100"/>
                  </a:lnTo>
                  <a:lnTo>
                    <a:pt x="990" y="102"/>
                  </a:lnTo>
                  <a:lnTo>
                    <a:pt x="975" y="135"/>
                  </a:lnTo>
                  <a:lnTo>
                    <a:pt x="972" y="133"/>
                  </a:lnTo>
                  <a:lnTo>
                    <a:pt x="972" y="133"/>
                  </a:lnTo>
                  <a:lnTo>
                    <a:pt x="972" y="133"/>
                  </a:lnTo>
                  <a:lnTo>
                    <a:pt x="972" y="131"/>
                  </a:lnTo>
                  <a:lnTo>
                    <a:pt x="972" y="131"/>
                  </a:lnTo>
                  <a:lnTo>
                    <a:pt x="972" y="131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2"/>
                  </a:lnTo>
                  <a:lnTo>
                    <a:pt x="974" y="122"/>
                  </a:lnTo>
                  <a:lnTo>
                    <a:pt x="974" y="122"/>
                  </a:lnTo>
                  <a:lnTo>
                    <a:pt x="974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0" y="120"/>
                  </a:lnTo>
                  <a:lnTo>
                    <a:pt x="970" y="120"/>
                  </a:lnTo>
                  <a:lnTo>
                    <a:pt x="970" y="120"/>
                  </a:lnTo>
                  <a:lnTo>
                    <a:pt x="970" y="120"/>
                  </a:lnTo>
                  <a:lnTo>
                    <a:pt x="925" y="100"/>
                  </a:lnTo>
                  <a:lnTo>
                    <a:pt x="925" y="100"/>
                  </a:lnTo>
                  <a:lnTo>
                    <a:pt x="925" y="100"/>
                  </a:lnTo>
                  <a:lnTo>
                    <a:pt x="925" y="100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4"/>
                  </a:lnTo>
                  <a:lnTo>
                    <a:pt x="923" y="104"/>
                  </a:lnTo>
                  <a:lnTo>
                    <a:pt x="923" y="104"/>
                  </a:lnTo>
                  <a:lnTo>
                    <a:pt x="923" y="104"/>
                  </a:lnTo>
                  <a:lnTo>
                    <a:pt x="923" y="104"/>
                  </a:lnTo>
                  <a:lnTo>
                    <a:pt x="923" y="106"/>
                  </a:lnTo>
                  <a:lnTo>
                    <a:pt x="923" y="106"/>
                  </a:lnTo>
                  <a:lnTo>
                    <a:pt x="923" y="106"/>
                  </a:lnTo>
                  <a:lnTo>
                    <a:pt x="923" y="106"/>
                  </a:lnTo>
                  <a:lnTo>
                    <a:pt x="923" y="107"/>
                  </a:lnTo>
                  <a:lnTo>
                    <a:pt x="923" y="107"/>
                  </a:lnTo>
                  <a:lnTo>
                    <a:pt x="923" y="107"/>
                  </a:lnTo>
                  <a:lnTo>
                    <a:pt x="923" y="107"/>
                  </a:lnTo>
                  <a:lnTo>
                    <a:pt x="923" y="107"/>
                  </a:lnTo>
                  <a:lnTo>
                    <a:pt x="923" y="109"/>
                  </a:lnTo>
                  <a:lnTo>
                    <a:pt x="923" y="109"/>
                  </a:lnTo>
                  <a:lnTo>
                    <a:pt x="923" y="109"/>
                  </a:lnTo>
                  <a:lnTo>
                    <a:pt x="923" y="109"/>
                  </a:lnTo>
                  <a:lnTo>
                    <a:pt x="923" y="109"/>
                  </a:lnTo>
                  <a:lnTo>
                    <a:pt x="923" y="111"/>
                  </a:lnTo>
                  <a:lnTo>
                    <a:pt x="923" y="111"/>
                  </a:lnTo>
                  <a:lnTo>
                    <a:pt x="923" y="111"/>
                  </a:lnTo>
                  <a:lnTo>
                    <a:pt x="923" y="111"/>
                  </a:lnTo>
                  <a:lnTo>
                    <a:pt x="923" y="113"/>
                  </a:lnTo>
                  <a:lnTo>
                    <a:pt x="923" y="113"/>
                  </a:lnTo>
                  <a:lnTo>
                    <a:pt x="923" y="113"/>
                  </a:lnTo>
                  <a:lnTo>
                    <a:pt x="925" y="113"/>
                  </a:lnTo>
                  <a:lnTo>
                    <a:pt x="925" y="113"/>
                  </a:lnTo>
                  <a:lnTo>
                    <a:pt x="925" y="115"/>
                  </a:lnTo>
                  <a:lnTo>
                    <a:pt x="925" y="115"/>
                  </a:lnTo>
                  <a:lnTo>
                    <a:pt x="925" y="115"/>
                  </a:lnTo>
                  <a:lnTo>
                    <a:pt x="925" y="115"/>
                  </a:lnTo>
                  <a:lnTo>
                    <a:pt x="925" y="115"/>
                  </a:lnTo>
                  <a:lnTo>
                    <a:pt x="925" y="116"/>
                  </a:lnTo>
                  <a:lnTo>
                    <a:pt x="925" y="116"/>
                  </a:lnTo>
                  <a:lnTo>
                    <a:pt x="927" y="116"/>
                  </a:lnTo>
                  <a:lnTo>
                    <a:pt x="927" y="116"/>
                  </a:lnTo>
                  <a:lnTo>
                    <a:pt x="927" y="116"/>
                  </a:lnTo>
                  <a:lnTo>
                    <a:pt x="927" y="118"/>
                  </a:lnTo>
                  <a:lnTo>
                    <a:pt x="927" y="118"/>
                  </a:lnTo>
                  <a:lnTo>
                    <a:pt x="927" y="118"/>
                  </a:lnTo>
                  <a:lnTo>
                    <a:pt x="928" y="118"/>
                  </a:lnTo>
                  <a:lnTo>
                    <a:pt x="928" y="118"/>
                  </a:lnTo>
                  <a:lnTo>
                    <a:pt x="928" y="120"/>
                  </a:lnTo>
                  <a:lnTo>
                    <a:pt x="928" y="120"/>
                  </a:lnTo>
                  <a:lnTo>
                    <a:pt x="928" y="120"/>
                  </a:lnTo>
                  <a:lnTo>
                    <a:pt x="928" y="120"/>
                  </a:lnTo>
                  <a:lnTo>
                    <a:pt x="930" y="120"/>
                  </a:lnTo>
                  <a:lnTo>
                    <a:pt x="930" y="122"/>
                  </a:lnTo>
                  <a:lnTo>
                    <a:pt x="930" y="122"/>
                  </a:lnTo>
                  <a:lnTo>
                    <a:pt x="930" y="122"/>
                  </a:lnTo>
                  <a:lnTo>
                    <a:pt x="932" y="122"/>
                  </a:lnTo>
                  <a:lnTo>
                    <a:pt x="932" y="124"/>
                  </a:lnTo>
                  <a:lnTo>
                    <a:pt x="932" y="124"/>
                  </a:lnTo>
                  <a:lnTo>
                    <a:pt x="932" y="124"/>
                  </a:lnTo>
                  <a:lnTo>
                    <a:pt x="934" y="124"/>
                  </a:lnTo>
                  <a:lnTo>
                    <a:pt x="934" y="124"/>
                  </a:lnTo>
                  <a:lnTo>
                    <a:pt x="932" y="129"/>
                  </a:lnTo>
                  <a:lnTo>
                    <a:pt x="910" y="118"/>
                  </a:lnTo>
                  <a:close/>
                  <a:moveTo>
                    <a:pt x="943" y="60"/>
                  </a:moveTo>
                  <a:lnTo>
                    <a:pt x="939" y="60"/>
                  </a:lnTo>
                  <a:lnTo>
                    <a:pt x="948" y="29"/>
                  </a:lnTo>
                  <a:lnTo>
                    <a:pt x="952" y="31"/>
                  </a:lnTo>
                  <a:lnTo>
                    <a:pt x="952" y="31"/>
                  </a:lnTo>
                  <a:lnTo>
                    <a:pt x="952" y="31"/>
                  </a:lnTo>
                  <a:lnTo>
                    <a:pt x="952" y="31"/>
                  </a:lnTo>
                  <a:lnTo>
                    <a:pt x="952" y="33"/>
                  </a:lnTo>
                  <a:lnTo>
                    <a:pt x="952" y="33"/>
                  </a:lnTo>
                  <a:lnTo>
                    <a:pt x="952" y="33"/>
                  </a:lnTo>
                  <a:lnTo>
                    <a:pt x="952" y="33"/>
                  </a:lnTo>
                  <a:lnTo>
                    <a:pt x="952" y="33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9" y="39"/>
                  </a:lnTo>
                  <a:lnTo>
                    <a:pt x="959" y="39"/>
                  </a:lnTo>
                  <a:lnTo>
                    <a:pt x="959" y="39"/>
                  </a:lnTo>
                  <a:lnTo>
                    <a:pt x="979" y="35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3" y="20"/>
                  </a:lnTo>
                  <a:lnTo>
                    <a:pt x="963" y="20"/>
                  </a:lnTo>
                  <a:lnTo>
                    <a:pt x="963" y="19"/>
                  </a:lnTo>
                  <a:lnTo>
                    <a:pt x="963" y="19"/>
                  </a:lnTo>
                  <a:lnTo>
                    <a:pt x="963" y="19"/>
                  </a:lnTo>
                  <a:lnTo>
                    <a:pt x="963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20"/>
                  </a:lnTo>
                  <a:lnTo>
                    <a:pt x="957" y="20"/>
                  </a:lnTo>
                  <a:lnTo>
                    <a:pt x="956" y="20"/>
                  </a:lnTo>
                  <a:lnTo>
                    <a:pt x="956" y="20"/>
                  </a:lnTo>
                  <a:lnTo>
                    <a:pt x="956" y="20"/>
                  </a:lnTo>
                  <a:lnTo>
                    <a:pt x="956" y="20"/>
                  </a:lnTo>
                  <a:lnTo>
                    <a:pt x="956" y="22"/>
                  </a:lnTo>
                  <a:lnTo>
                    <a:pt x="956" y="22"/>
                  </a:lnTo>
                  <a:lnTo>
                    <a:pt x="956" y="22"/>
                  </a:lnTo>
                  <a:lnTo>
                    <a:pt x="956" y="22"/>
                  </a:lnTo>
                  <a:lnTo>
                    <a:pt x="956" y="22"/>
                  </a:lnTo>
                  <a:lnTo>
                    <a:pt x="956" y="24"/>
                  </a:lnTo>
                  <a:lnTo>
                    <a:pt x="954" y="24"/>
                  </a:lnTo>
                  <a:lnTo>
                    <a:pt x="954" y="24"/>
                  </a:lnTo>
                  <a:lnTo>
                    <a:pt x="954" y="24"/>
                  </a:lnTo>
                  <a:lnTo>
                    <a:pt x="950" y="24"/>
                  </a:lnTo>
                  <a:lnTo>
                    <a:pt x="957" y="0"/>
                  </a:lnTo>
                  <a:lnTo>
                    <a:pt x="961" y="2"/>
                  </a:lnTo>
                  <a:lnTo>
                    <a:pt x="961" y="2"/>
                  </a:lnTo>
                  <a:lnTo>
                    <a:pt x="961" y="2"/>
                  </a:lnTo>
                  <a:lnTo>
                    <a:pt x="961" y="2"/>
                  </a:lnTo>
                  <a:lnTo>
                    <a:pt x="961" y="4"/>
                  </a:lnTo>
                  <a:lnTo>
                    <a:pt x="961" y="4"/>
                  </a:lnTo>
                  <a:lnTo>
                    <a:pt x="961" y="4"/>
                  </a:lnTo>
                  <a:lnTo>
                    <a:pt x="961" y="4"/>
                  </a:lnTo>
                  <a:lnTo>
                    <a:pt x="961" y="6"/>
                  </a:lnTo>
                  <a:lnTo>
                    <a:pt x="961" y="6"/>
                  </a:lnTo>
                  <a:lnTo>
                    <a:pt x="961" y="6"/>
                  </a:lnTo>
                  <a:lnTo>
                    <a:pt x="961" y="6"/>
                  </a:lnTo>
                  <a:lnTo>
                    <a:pt x="961" y="8"/>
                  </a:lnTo>
                  <a:lnTo>
                    <a:pt x="961" y="8"/>
                  </a:lnTo>
                  <a:lnTo>
                    <a:pt x="961" y="8"/>
                  </a:lnTo>
                  <a:lnTo>
                    <a:pt x="961" y="8"/>
                  </a:lnTo>
                  <a:lnTo>
                    <a:pt x="961" y="8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3"/>
                  </a:lnTo>
                  <a:lnTo>
                    <a:pt x="963" y="13"/>
                  </a:lnTo>
                  <a:lnTo>
                    <a:pt x="963" y="13"/>
                  </a:lnTo>
                  <a:lnTo>
                    <a:pt x="963" y="13"/>
                  </a:lnTo>
                  <a:lnTo>
                    <a:pt x="963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86" y="35"/>
                  </a:lnTo>
                  <a:lnTo>
                    <a:pt x="1002" y="40"/>
                  </a:lnTo>
                  <a:lnTo>
                    <a:pt x="1002" y="40"/>
                  </a:lnTo>
                  <a:lnTo>
                    <a:pt x="1002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10" y="39"/>
                  </a:lnTo>
                  <a:lnTo>
                    <a:pt x="1010" y="39"/>
                  </a:lnTo>
                  <a:lnTo>
                    <a:pt x="1010" y="39"/>
                  </a:lnTo>
                  <a:lnTo>
                    <a:pt x="1010" y="39"/>
                  </a:lnTo>
                  <a:lnTo>
                    <a:pt x="1010" y="39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5"/>
                  </a:lnTo>
                  <a:lnTo>
                    <a:pt x="1012" y="35"/>
                  </a:lnTo>
                  <a:lnTo>
                    <a:pt x="1012" y="35"/>
                  </a:lnTo>
                  <a:lnTo>
                    <a:pt x="1012" y="35"/>
                  </a:lnTo>
                  <a:lnTo>
                    <a:pt x="1012" y="35"/>
                  </a:lnTo>
                  <a:lnTo>
                    <a:pt x="1012" y="35"/>
                  </a:lnTo>
                  <a:lnTo>
                    <a:pt x="1012" y="33"/>
                  </a:lnTo>
                  <a:lnTo>
                    <a:pt x="1012" y="33"/>
                  </a:lnTo>
                  <a:lnTo>
                    <a:pt x="1012" y="33"/>
                  </a:lnTo>
                  <a:lnTo>
                    <a:pt x="1012" y="31"/>
                  </a:lnTo>
                  <a:lnTo>
                    <a:pt x="1015" y="33"/>
                  </a:lnTo>
                  <a:lnTo>
                    <a:pt x="1004" y="68"/>
                  </a:lnTo>
                  <a:lnTo>
                    <a:pt x="1001" y="66"/>
                  </a:lnTo>
                  <a:lnTo>
                    <a:pt x="1001" y="66"/>
                  </a:lnTo>
                  <a:lnTo>
                    <a:pt x="1002" y="66"/>
                  </a:lnTo>
                  <a:lnTo>
                    <a:pt x="1002" y="64"/>
                  </a:lnTo>
                  <a:lnTo>
                    <a:pt x="1002" y="64"/>
                  </a:lnTo>
                  <a:lnTo>
                    <a:pt x="1002" y="64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5"/>
                  </a:lnTo>
                  <a:lnTo>
                    <a:pt x="1002" y="55"/>
                  </a:lnTo>
                  <a:lnTo>
                    <a:pt x="1002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83" y="49"/>
                  </a:lnTo>
                  <a:lnTo>
                    <a:pt x="956" y="53"/>
                  </a:lnTo>
                  <a:lnTo>
                    <a:pt x="956" y="53"/>
                  </a:lnTo>
                  <a:lnTo>
                    <a:pt x="956" y="53"/>
                  </a:lnTo>
                  <a:lnTo>
                    <a:pt x="956" y="53"/>
                  </a:lnTo>
                  <a:lnTo>
                    <a:pt x="954" y="55"/>
                  </a:lnTo>
                  <a:lnTo>
                    <a:pt x="954" y="55"/>
                  </a:lnTo>
                  <a:lnTo>
                    <a:pt x="952" y="55"/>
                  </a:lnTo>
                  <a:lnTo>
                    <a:pt x="952" y="55"/>
                  </a:lnTo>
                  <a:lnTo>
                    <a:pt x="952" y="55"/>
                  </a:lnTo>
                  <a:lnTo>
                    <a:pt x="950" y="55"/>
                  </a:lnTo>
                  <a:lnTo>
                    <a:pt x="950" y="55"/>
                  </a:lnTo>
                  <a:lnTo>
                    <a:pt x="950" y="55"/>
                  </a:lnTo>
                  <a:lnTo>
                    <a:pt x="950" y="55"/>
                  </a:lnTo>
                  <a:lnTo>
                    <a:pt x="948" y="55"/>
                  </a:lnTo>
                  <a:lnTo>
                    <a:pt x="948" y="55"/>
                  </a:lnTo>
                  <a:lnTo>
                    <a:pt x="948" y="55"/>
                  </a:lnTo>
                  <a:lnTo>
                    <a:pt x="948" y="55"/>
                  </a:lnTo>
                  <a:lnTo>
                    <a:pt x="948" y="55"/>
                  </a:lnTo>
                  <a:lnTo>
                    <a:pt x="948" y="57"/>
                  </a:lnTo>
                  <a:lnTo>
                    <a:pt x="948" y="57"/>
                  </a:lnTo>
                  <a:lnTo>
                    <a:pt x="948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5" y="57"/>
                  </a:lnTo>
                  <a:lnTo>
                    <a:pt x="945" y="57"/>
                  </a:lnTo>
                  <a:lnTo>
                    <a:pt x="945" y="57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close/>
                  <a:moveTo>
                    <a:pt x="0" y="19"/>
                  </a:moveTo>
                  <a:lnTo>
                    <a:pt x="24" y="11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3" y="24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11" y="39"/>
                  </a:lnTo>
                  <a:lnTo>
                    <a:pt x="11" y="39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5" y="46"/>
                  </a:lnTo>
                  <a:lnTo>
                    <a:pt x="15" y="46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6" y="49"/>
                  </a:lnTo>
                  <a:lnTo>
                    <a:pt x="26" y="49"/>
                  </a:lnTo>
                  <a:lnTo>
                    <a:pt x="26" y="49"/>
                  </a:lnTo>
                  <a:lnTo>
                    <a:pt x="26" y="49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9" y="46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3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8"/>
                  </a:lnTo>
                  <a:lnTo>
                    <a:pt x="31" y="28"/>
                  </a:lnTo>
                  <a:lnTo>
                    <a:pt x="31" y="28"/>
                  </a:lnTo>
                  <a:lnTo>
                    <a:pt x="31" y="26"/>
                  </a:lnTo>
                  <a:lnTo>
                    <a:pt x="31" y="26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7" y="11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40" y="8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4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10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4" y="11"/>
                  </a:lnTo>
                  <a:lnTo>
                    <a:pt x="65" y="11"/>
                  </a:lnTo>
                  <a:lnTo>
                    <a:pt x="65" y="11"/>
                  </a:lnTo>
                  <a:lnTo>
                    <a:pt x="65" y="11"/>
                  </a:lnTo>
                  <a:lnTo>
                    <a:pt x="65" y="11"/>
                  </a:lnTo>
                  <a:lnTo>
                    <a:pt x="65" y="13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1" y="26"/>
                  </a:lnTo>
                  <a:lnTo>
                    <a:pt x="71" y="26"/>
                  </a:lnTo>
                  <a:lnTo>
                    <a:pt x="71" y="26"/>
                  </a:lnTo>
                  <a:lnTo>
                    <a:pt x="71" y="26"/>
                  </a:lnTo>
                  <a:lnTo>
                    <a:pt x="71" y="28"/>
                  </a:lnTo>
                  <a:lnTo>
                    <a:pt x="71" y="28"/>
                  </a:lnTo>
                  <a:lnTo>
                    <a:pt x="71" y="28"/>
                  </a:lnTo>
                  <a:lnTo>
                    <a:pt x="71" y="28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5"/>
                  </a:lnTo>
                  <a:lnTo>
                    <a:pt x="71" y="35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6" y="42"/>
                  </a:lnTo>
                  <a:lnTo>
                    <a:pt x="55" y="49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60" y="42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2" y="39"/>
                  </a:lnTo>
                  <a:lnTo>
                    <a:pt x="62" y="39"/>
                  </a:lnTo>
                  <a:lnTo>
                    <a:pt x="62" y="39"/>
                  </a:lnTo>
                  <a:lnTo>
                    <a:pt x="62" y="39"/>
                  </a:lnTo>
                  <a:lnTo>
                    <a:pt x="62" y="39"/>
                  </a:lnTo>
                  <a:lnTo>
                    <a:pt x="64" y="37"/>
                  </a:lnTo>
                  <a:lnTo>
                    <a:pt x="64" y="37"/>
                  </a:lnTo>
                  <a:lnTo>
                    <a:pt x="64" y="37"/>
                  </a:lnTo>
                  <a:lnTo>
                    <a:pt x="64" y="37"/>
                  </a:lnTo>
                  <a:lnTo>
                    <a:pt x="64" y="37"/>
                  </a:lnTo>
                  <a:lnTo>
                    <a:pt x="64" y="35"/>
                  </a:lnTo>
                  <a:lnTo>
                    <a:pt x="64" y="35"/>
                  </a:lnTo>
                  <a:lnTo>
                    <a:pt x="64" y="35"/>
                  </a:lnTo>
                  <a:lnTo>
                    <a:pt x="65" y="35"/>
                  </a:lnTo>
                  <a:lnTo>
                    <a:pt x="65" y="35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8"/>
                  </a:lnTo>
                  <a:lnTo>
                    <a:pt x="67" y="28"/>
                  </a:lnTo>
                  <a:lnTo>
                    <a:pt x="67" y="28"/>
                  </a:lnTo>
                  <a:lnTo>
                    <a:pt x="67" y="28"/>
                  </a:lnTo>
                  <a:lnTo>
                    <a:pt x="67" y="26"/>
                  </a:lnTo>
                  <a:lnTo>
                    <a:pt x="67" y="26"/>
                  </a:lnTo>
                  <a:lnTo>
                    <a:pt x="67" y="26"/>
                  </a:lnTo>
                  <a:lnTo>
                    <a:pt x="67" y="26"/>
                  </a:lnTo>
                  <a:lnTo>
                    <a:pt x="67" y="26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9"/>
                  </a:lnTo>
                  <a:lnTo>
                    <a:pt x="51" y="19"/>
                  </a:lnTo>
                  <a:lnTo>
                    <a:pt x="51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4"/>
                  </a:lnTo>
                  <a:lnTo>
                    <a:pt x="49" y="24"/>
                  </a:lnTo>
                  <a:lnTo>
                    <a:pt x="49" y="24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7" y="28"/>
                  </a:lnTo>
                  <a:lnTo>
                    <a:pt x="47" y="28"/>
                  </a:lnTo>
                  <a:lnTo>
                    <a:pt x="47" y="29"/>
                  </a:lnTo>
                  <a:lnTo>
                    <a:pt x="47" y="29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33"/>
                  </a:lnTo>
                  <a:lnTo>
                    <a:pt x="47" y="33"/>
                  </a:lnTo>
                  <a:lnTo>
                    <a:pt x="47" y="33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47" y="37"/>
                  </a:lnTo>
                  <a:lnTo>
                    <a:pt x="47" y="37"/>
                  </a:lnTo>
                  <a:lnTo>
                    <a:pt x="47" y="37"/>
                  </a:lnTo>
                  <a:lnTo>
                    <a:pt x="47" y="39"/>
                  </a:lnTo>
                  <a:lnTo>
                    <a:pt x="47" y="39"/>
                  </a:lnTo>
                  <a:lnTo>
                    <a:pt x="47" y="39"/>
                  </a:lnTo>
                  <a:lnTo>
                    <a:pt x="47" y="40"/>
                  </a:lnTo>
                  <a:lnTo>
                    <a:pt x="47" y="40"/>
                  </a:lnTo>
                  <a:lnTo>
                    <a:pt x="47" y="40"/>
                  </a:lnTo>
                  <a:lnTo>
                    <a:pt x="47" y="42"/>
                  </a:lnTo>
                  <a:lnTo>
                    <a:pt x="47" y="42"/>
                  </a:lnTo>
                  <a:lnTo>
                    <a:pt x="47" y="42"/>
                  </a:lnTo>
                  <a:lnTo>
                    <a:pt x="47" y="44"/>
                  </a:lnTo>
                  <a:lnTo>
                    <a:pt x="46" y="44"/>
                  </a:lnTo>
                  <a:lnTo>
                    <a:pt x="46" y="44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8"/>
                  </a:lnTo>
                  <a:lnTo>
                    <a:pt x="46" y="48"/>
                  </a:lnTo>
                  <a:lnTo>
                    <a:pt x="46" y="48"/>
                  </a:lnTo>
                  <a:lnTo>
                    <a:pt x="46" y="49"/>
                  </a:lnTo>
                  <a:lnTo>
                    <a:pt x="46" y="49"/>
                  </a:lnTo>
                  <a:lnTo>
                    <a:pt x="46" y="49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4" y="53"/>
                  </a:lnTo>
                  <a:lnTo>
                    <a:pt x="44" y="53"/>
                  </a:lnTo>
                  <a:lnTo>
                    <a:pt x="42" y="53"/>
                  </a:lnTo>
                  <a:lnTo>
                    <a:pt x="42" y="53"/>
                  </a:lnTo>
                  <a:lnTo>
                    <a:pt x="42" y="53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0" y="55"/>
                  </a:lnTo>
                  <a:lnTo>
                    <a:pt x="40" y="55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5" y="58"/>
                  </a:lnTo>
                  <a:lnTo>
                    <a:pt x="35" y="58"/>
                  </a:lnTo>
                  <a:lnTo>
                    <a:pt x="35" y="58"/>
                  </a:lnTo>
                  <a:lnTo>
                    <a:pt x="35" y="60"/>
                  </a:lnTo>
                  <a:lnTo>
                    <a:pt x="35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29" y="60"/>
                  </a:lnTo>
                  <a:lnTo>
                    <a:pt x="29" y="60"/>
                  </a:lnTo>
                  <a:lnTo>
                    <a:pt x="29" y="60"/>
                  </a:lnTo>
                  <a:lnTo>
                    <a:pt x="27" y="60"/>
                  </a:lnTo>
                  <a:lnTo>
                    <a:pt x="27" y="60"/>
                  </a:lnTo>
                  <a:lnTo>
                    <a:pt x="27" y="60"/>
                  </a:lnTo>
                  <a:lnTo>
                    <a:pt x="27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2" y="58"/>
                  </a:lnTo>
                  <a:lnTo>
                    <a:pt x="22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18" y="58"/>
                  </a:lnTo>
                  <a:lnTo>
                    <a:pt x="18" y="58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7" y="57"/>
                  </a:lnTo>
                  <a:lnTo>
                    <a:pt x="17" y="57"/>
                  </a:lnTo>
                  <a:lnTo>
                    <a:pt x="17" y="57"/>
                  </a:lnTo>
                  <a:lnTo>
                    <a:pt x="17" y="57"/>
                  </a:lnTo>
                  <a:lnTo>
                    <a:pt x="17" y="55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5" y="53"/>
                  </a:lnTo>
                  <a:lnTo>
                    <a:pt x="13" y="53"/>
                  </a:lnTo>
                  <a:lnTo>
                    <a:pt x="13" y="53"/>
                  </a:lnTo>
                  <a:lnTo>
                    <a:pt x="13" y="53"/>
                  </a:lnTo>
                  <a:lnTo>
                    <a:pt x="13" y="53"/>
                  </a:lnTo>
                  <a:lnTo>
                    <a:pt x="13" y="51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8" y="39"/>
                  </a:lnTo>
                  <a:lnTo>
                    <a:pt x="8" y="39"/>
                  </a:lnTo>
                  <a:lnTo>
                    <a:pt x="8" y="39"/>
                  </a:lnTo>
                  <a:lnTo>
                    <a:pt x="6" y="39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19"/>
                  </a:lnTo>
                  <a:close/>
                  <a:moveTo>
                    <a:pt x="53" y="77"/>
                  </a:moveTo>
                  <a:lnTo>
                    <a:pt x="53" y="77"/>
                  </a:lnTo>
                  <a:lnTo>
                    <a:pt x="53" y="78"/>
                  </a:lnTo>
                  <a:lnTo>
                    <a:pt x="51" y="78"/>
                  </a:lnTo>
                  <a:lnTo>
                    <a:pt x="51" y="78"/>
                  </a:lnTo>
                  <a:lnTo>
                    <a:pt x="49" y="78"/>
                  </a:lnTo>
                  <a:lnTo>
                    <a:pt x="49" y="78"/>
                  </a:lnTo>
                  <a:lnTo>
                    <a:pt x="49" y="80"/>
                  </a:lnTo>
                  <a:lnTo>
                    <a:pt x="47" y="80"/>
                  </a:lnTo>
                  <a:lnTo>
                    <a:pt x="47" y="80"/>
                  </a:lnTo>
                  <a:lnTo>
                    <a:pt x="46" y="80"/>
                  </a:lnTo>
                  <a:lnTo>
                    <a:pt x="46" y="80"/>
                  </a:lnTo>
                  <a:lnTo>
                    <a:pt x="46" y="82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40" y="86"/>
                  </a:lnTo>
                  <a:lnTo>
                    <a:pt x="40" y="86"/>
                  </a:lnTo>
                  <a:lnTo>
                    <a:pt x="38" y="86"/>
                  </a:lnTo>
                  <a:lnTo>
                    <a:pt x="38" y="86"/>
                  </a:lnTo>
                  <a:lnTo>
                    <a:pt x="38" y="87"/>
                  </a:lnTo>
                  <a:lnTo>
                    <a:pt x="38" y="87"/>
                  </a:lnTo>
                  <a:lnTo>
                    <a:pt x="37" y="87"/>
                  </a:lnTo>
                  <a:lnTo>
                    <a:pt x="37" y="87"/>
                  </a:lnTo>
                  <a:lnTo>
                    <a:pt x="37" y="87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5" y="89"/>
                  </a:lnTo>
                  <a:lnTo>
                    <a:pt x="35" y="89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2"/>
                  </a:lnTo>
                  <a:lnTo>
                    <a:pt x="33" y="102"/>
                  </a:lnTo>
                  <a:lnTo>
                    <a:pt x="33" y="102"/>
                  </a:lnTo>
                  <a:lnTo>
                    <a:pt x="33" y="102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7"/>
                  </a:lnTo>
                  <a:lnTo>
                    <a:pt x="35" y="107"/>
                  </a:lnTo>
                  <a:lnTo>
                    <a:pt x="35" y="107"/>
                  </a:lnTo>
                  <a:lnTo>
                    <a:pt x="35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9"/>
                  </a:lnTo>
                  <a:lnTo>
                    <a:pt x="37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11"/>
                  </a:lnTo>
                  <a:lnTo>
                    <a:pt x="42" y="111"/>
                  </a:lnTo>
                  <a:lnTo>
                    <a:pt x="42" y="111"/>
                  </a:lnTo>
                  <a:lnTo>
                    <a:pt x="42" y="111"/>
                  </a:lnTo>
                  <a:lnTo>
                    <a:pt x="42" y="111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6" y="111"/>
                  </a:lnTo>
                  <a:lnTo>
                    <a:pt x="46" y="111"/>
                  </a:lnTo>
                  <a:lnTo>
                    <a:pt x="46" y="111"/>
                  </a:lnTo>
                  <a:lnTo>
                    <a:pt x="47" y="111"/>
                  </a:lnTo>
                  <a:lnTo>
                    <a:pt x="47" y="111"/>
                  </a:lnTo>
                  <a:lnTo>
                    <a:pt x="47" y="111"/>
                  </a:lnTo>
                  <a:lnTo>
                    <a:pt x="49" y="111"/>
                  </a:lnTo>
                  <a:lnTo>
                    <a:pt x="49" y="111"/>
                  </a:lnTo>
                  <a:lnTo>
                    <a:pt x="49" y="111"/>
                  </a:lnTo>
                  <a:lnTo>
                    <a:pt x="51" y="111"/>
                  </a:lnTo>
                  <a:lnTo>
                    <a:pt x="51" y="111"/>
                  </a:lnTo>
                  <a:lnTo>
                    <a:pt x="51" y="109"/>
                  </a:lnTo>
                  <a:lnTo>
                    <a:pt x="53" y="109"/>
                  </a:lnTo>
                  <a:lnTo>
                    <a:pt x="53" y="109"/>
                  </a:lnTo>
                  <a:lnTo>
                    <a:pt x="53" y="109"/>
                  </a:lnTo>
                  <a:lnTo>
                    <a:pt x="55" y="109"/>
                  </a:lnTo>
                  <a:lnTo>
                    <a:pt x="55" y="109"/>
                  </a:lnTo>
                  <a:lnTo>
                    <a:pt x="55" y="109"/>
                  </a:lnTo>
                  <a:lnTo>
                    <a:pt x="56" y="109"/>
                  </a:lnTo>
                  <a:lnTo>
                    <a:pt x="56" y="109"/>
                  </a:lnTo>
                  <a:lnTo>
                    <a:pt x="58" y="109"/>
                  </a:lnTo>
                  <a:lnTo>
                    <a:pt x="58" y="107"/>
                  </a:lnTo>
                  <a:lnTo>
                    <a:pt x="58" y="107"/>
                  </a:lnTo>
                  <a:lnTo>
                    <a:pt x="60" y="107"/>
                  </a:lnTo>
                  <a:lnTo>
                    <a:pt x="60" y="107"/>
                  </a:lnTo>
                  <a:lnTo>
                    <a:pt x="62" y="107"/>
                  </a:lnTo>
                  <a:lnTo>
                    <a:pt x="62" y="107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5" y="106"/>
                  </a:lnTo>
                  <a:lnTo>
                    <a:pt x="65" y="106"/>
                  </a:lnTo>
                  <a:lnTo>
                    <a:pt x="65" y="106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9" y="104"/>
                  </a:lnTo>
                  <a:lnTo>
                    <a:pt x="69" y="104"/>
                  </a:lnTo>
                  <a:lnTo>
                    <a:pt x="69" y="104"/>
                  </a:lnTo>
                  <a:lnTo>
                    <a:pt x="71" y="102"/>
                  </a:lnTo>
                  <a:lnTo>
                    <a:pt x="71" y="102"/>
                  </a:lnTo>
                  <a:lnTo>
                    <a:pt x="73" y="102"/>
                  </a:lnTo>
                  <a:lnTo>
                    <a:pt x="73" y="102"/>
                  </a:lnTo>
                  <a:lnTo>
                    <a:pt x="73" y="100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6" y="100"/>
                  </a:lnTo>
                  <a:lnTo>
                    <a:pt x="76" y="100"/>
                  </a:lnTo>
                  <a:lnTo>
                    <a:pt x="76" y="98"/>
                  </a:lnTo>
                  <a:lnTo>
                    <a:pt x="76" y="98"/>
                  </a:lnTo>
                  <a:lnTo>
                    <a:pt x="78" y="98"/>
                  </a:lnTo>
                  <a:lnTo>
                    <a:pt x="78" y="98"/>
                  </a:lnTo>
                  <a:lnTo>
                    <a:pt x="78" y="96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82" y="96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3" y="95"/>
                  </a:lnTo>
                  <a:lnTo>
                    <a:pt x="83" y="93"/>
                  </a:lnTo>
                  <a:lnTo>
                    <a:pt x="83" y="93"/>
                  </a:lnTo>
                  <a:lnTo>
                    <a:pt x="83" y="93"/>
                  </a:lnTo>
                  <a:lnTo>
                    <a:pt x="83" y="93"/>
                  </a:lnTo>
                  <a:lnTo>
                    <a:pt x="85" y="91"/>
                  </a:lnTo>
                  <a:lnTo>
                    <a:pt x="85" y="91"/>
                  </a:lnTo>
                  <a:lnTo>
                    <a:pt x="85" y="91"/>
                  </a:lnTo>
                  <a:lnTo>
                    <a:pt x="85" y="91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7" y="89"/>
                  </a:lnTo>
                  <a:lnTo>
                    <a:pt x="87" y="89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0"/>
                  </a:lnTo>
                  <a:lnTo>
                    <a:pt x="87" y="80"/>
                  </a:lnTo>
                  <a:lnTo>
                    <a:pt x="87" y="80"/>
                  </a:lnTo>
                  <a:lnTo>
                    <a:pt x="87" y="80"/>
                  </a:lnTo>
                  <a:lnTo>
                    <a:pt x="87" y="80"/>
                  </a:lnTo>
                  <a:lnTo>
                    <a:pt x="85" y="80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7"/>
                  </a:lnTo>
                  <a:lnTo>
                    <a:pt x="85" y="77"/>
                  </a:lnTo>
                  <a:lnTo>
                    <a:pt x="85" y="77"/>
                  </a:lnTo>
                  <a:lnTo>
                    <a:pt x="85" y="77"/>
                  </a:lnTo>
                  <a:lnTo>
                    <a:pt x="83" y="77"/>
                  </a:lnTo>
                  <a:lnTo>
                    <a:pt x="83" y="77"/>
                  </a:lnTo>
                  <a:lnTo>
                    <a:pt x="83" y="77"/>
                  </a:lnTo>
                  <a:lnTo>
                    <a:pt x="83" y="77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2" y="75"/>
                  </a:lnTo>
                  <a:lnTo>
                    <a:pt x="82" y="75"/>
                  </a:lnTo>
                  <a:lnTo>
                    <a:pt x="82" y="75"/>
                  </a:lnTo>
                  <a:lnTo>
                    <a:pt x="82" y="75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78" y="73"/>
                  </a:lnTo>
                  <a:lnTo>
                    <a:pt x="78" y="73"/>
                  </a:lnTo>
                  <a:lnTo>
                    <a:pt x="78" y="73"/>
                  </a:lnTo>
                  <a:lnTo>
                    <a:pt x="78" y="71"/>
                  </a:lnTo>
                  <a:lnTo>
                    <a:pt x="78" y="71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4" y="71"/>
                  </a:lnTo>
                  <a:lnTo>
                    <a:pt x="74" y="71"/>
                  </a:lnTo>
                  <a:lnTo>
                    <a:pt x="74" y="71"/>
                  </a:lnTo>
                  <a:lnTo>
                    <a:pt x="73" y="71"/>
                  </a:lnTo>
                  <a:lnTo>
                    <a:pt x="73" y="71"/>
                  </a:lnTo>
                  <a:lnTo>
                    <a:pt x="73" y="71"/>
                  </a:lnTo>
                  <a:lnTo>
                    <a:pt x="73" y="7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5" y="73"/>
                  </a:lnTo>
                  <a:lnTo>
                    <a:pt x="65" y="73"/>
                  </a:lnTo>
                  <a:lnTo>
                    <a:pt x="64" y="73"/>
                  </a:lnTo>
                  <a:lnTo>
                    <a:pt x="64" y="73"/>
                  </a:lnTo>
                  <a:lnTo>
                    <a:pt x="64" y="73"/>
                  </a:lnTo>
                  <a:lnTo>
                    <a:pt x="62" y="73"/>
                  </a:lnTo>
                  <a:lnTo>
                    <a:pt x="62" y="73"/>
                  </a:lnTo>
                  <a:lnTo>
                    <a:pt x="60" y="75"/>
                  </a:lnTo>
                  <a:lnTo>
                    <a:pt x="60" y="75"/>
                  </a:lnTo>
                  <a:lnTo>
                    <a:pt x="60" y="75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56" y="75"/>
                  </a:lnTo>
                  <a:lnTo>
                    <a:pt x="56" y="77"/>
                  </a:lnTo>
                  <a:lnTo>
                    <a:pt x="56" y="77"/>
                  </a:lnTo>
                  <a:lnTo>
                    <a:pt x="55" y="77"/>
                  </a:lnTo>
                  <a:lnTo>
                    <a:pt x="55" y="77"/>
                  </a:lnTo>
                  <a:lnTo>
                    <a:pt x="53" y="77"/>
                  </a:lnTo>
                  <a:close/>
                  <a:moveTo>
                    <a:pt x="46" y="60"/>
                  </a:moveTo>
                  <a:lnTo>
                    <a:pt x="46" y="60"/>
                  </a:lnTo>
                  <a:lnTo>
                    <a:pt x="47" y="60"/>
                  </a:lnTo>
                  <a:lnTo>
                    <a:pt x="47" y="60"/>
                  </a:lnTo>
                  <a:lnTo>
                    <a:pt x="49" y="60"/>
                  </a:lnTo>
                  <a:lnTo>
                    <a:pt x="49" y="60"/>
                  </a:lnTo>
                  <a:lnTo>
                    <a:pt x="51" y="60"/>
                  </a:lnTo>
                  <a:lnTo>
                    <a:pt x="51" y="60"/>
                  </a:lnTo>
                  <a:lnTo>
                    <a:pt x="51" y="60"/>
                  </a:lnTo>
                  <a:lnTo>
                    <a:pt x="53" y="60"/>
                  </a:lnTo>
                  <a:lnTo>
                    <a:pt x="53" y="60"/>
                  </a:lnTo>
                  <a:lnTo>
                    <a:pt x="53" y="58"/>
                  </a:lnTo>
                  <a:lnTo>
                    <a:pt x="53" y="58"/>
                  </a:lnTo>
                  <a:lnTo>
                    <a:pt x="53" y="58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6" y="58"/>
                  </a:lnTo>
                  <a:lnTo>
                    <a:pt x="56" y="58"/>
                  </a:lnTo>
                  <a:lnTo>
                    <a:pt x="56" y="58"/>
                  </a:lnTo>
                  <a:lnTo>
                    <a:pt x="56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5" y="58"/>
                  </a:lnTo>
                  <a:lnTo>
                    <a:pt x="65" y="58"/>
                  </a:lnTo>
                  <a:lnTo>
                    <a:pt x="65" y="58"/>
                  </a:lnTo>
                  <a:lnTo>
                    <a:pt x="65" y="58"/>
                  </a:lnTo>
                  <a:lnTo>
                    <a:pt x="65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9" y="60"/>
                  </a:lnTo>
                  <a:lnTo>
                    <a:pt x="69" y="60"/>
                  </a:lnTo>
                  <a:lnTo>
                    <a:pt x="69" y="60"/>
                  </a:lnTo>
                  <a:lnTo>
                    <a:pt x="69" y="60"/>
                  </a:lnTo>
                  <a:lnTo>
                    <a:pt x="69" y="60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3" y="60"/>
                  </a:lnTo>
                  <a:lnTo>
                    <a:pt x="73" y="60"/>
                  </a:lnTo>
                  <a:lnTo>
                    <a:pt x="73" y="60"/>
                  </a:lnTo>
                  <a:lnTo>
                    <a:pt x="73" y="60"/>
                  </a:lnTo>
                  <a:lnTo>
                    <a:pt x="73" y="60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80" y="66"/>
                  </a:lnTo>
                  <a:lnTo>
                    <a:pt x="80" y="66"/>
                  </a:lnTo>
                  <a:lnTo>
                    <a:pt x="80" y="66"/>
                  </a:lnTo>
                  <a:lnTo>
                    <a:pt x="80" y="66"/>
                  </a:lnTo>
                  <a:lnTo>
                    <a:pt x="82" y="66"/>
                  </a:lnTo>
                  <a:lnTo>
                    <a:pt x="82" y="66"/>
                  </a:lnTo>
                  <a:lnTo>
                    <a:pt x="82" y="66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3" y="68"/>
                  </a:lnTo>
                  <a:lnTo>
                    <a:pt x="83" y="68"/>
                  </a:lnTo>
                  <a:lnTo>
                    <a:pt x="83" y="68"/>
                  </a:lnTo>
                  <a:lnTo>
                    <a:pt x="83" y="68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7" y="71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5"/>
                  </a:lnTo>
                  <a:lnTo>
                    <a:pt x="89" y="75"/>
                  </a:lnTo>
                  <a:lnTo>
                    <a:pt x="89" y="75"/>
                  </a:lnTo>
                  <a:lnTo>
                    <a:pt x="89" y="75"/>
                  </a:lnTo>
                  <a:lnTo>
                    <a:pt x="89" y="77"/>
                  </a:lnTo>
                  <a:lnTo>
                    <a:pt x="91" y="77"/>
                  </a:lnTo>
                  <a:lnTo>
                    <a:pt x="91" y="77"/>
                  </a:lnTo>
                  <a:lnTo>
                    <a:pt x="91" y="78"/>
                  </a:lnTo>
                  <a:lnTo>
                    <a:pt x="91" y="78"/>
                  </a:lnTo>
                  <a:lnTo>
                    <a:pt x="91" y="80"/>
                  </a:lnTo>
                  <a:lnTo>
                    <a:pt x="91" y="80"/>
                  </a:lnTo>
                  <a:lnTo>
                    <a:pt x="91" y="82"/>
                  </a:lnTo>
                  <a:lnTo>
                    <a:pt x="91" y="82"/>
                  </a:lnTo>
                  <a:lnTo>
                    <a:pt x="91" y="82"/>
                  </a:lnTo>
                  <a:lnTo>
                    <a:pt x="91" y="82"/>
                  </a:lnTo>
                  <a:lnTo>
                    <a:pt x="91" y="84"/>
                  </a:lnTo>
                  <a:lnTo>
                    <a:pt x="92" y="84"/>
                  </a:lnTo>
                  <a:lnTo>
                    <a:pt x="92" y="84"/>
                  </a:lnTo>
                  <a:lnTo>
                    <a:pt x="92" y="84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92" y="86"/>
                  </a:lnTo>
                  <a:lnTo>
                    <a:pt x="92" y="86"/>
                  </a:lnTo>
                  <a:lnTo>
                    <a:pt x="92" y="86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89"/>
                  </a:lnTo>
                  <a:lnTo>
                    <a:pt x="92" y="89"/>
                  </a:lnTo>
                  <a:lnTo>
                    <a:pt x="92" y="89"/>
                  </a:lnTo>
                  <a:lnTo>
                    <a:pt x="92" y="89"/>
                  </a:lnTo>
                  <a:lnTo>
                    <a:pt x="92" y="91"/>
                  </a:lnTo>
                  <a:lnTo>
                    <a:pt x="92" y="91"/>
                  </a:lnTo>
                  <a:lnTo>
                    <a:pt x="92" y="91"/>
                  </a:lnTo>
                  <a:lnTo>
                    <a:pt x="92" y="91"/>
                  </a:lnTo>
                  <a:lnTo>
                    <a:pt x="92" y="91"/>
                  </a:lnTo>
                  <a:lnTo>
                    <a:pt x="92" y="93"/>
                  </a:lnTo>
                  <a:lnTo>
                    <a:pt x="92" y="93"/>
                  </a:lnTo>
                  <a:lnTo>
                    <a:pt x="92" y="93"/>
                  </a:lnTo>
                  <a:lnTo>
                    <a:pt x="92" y="93"/>
                  </a:lnTo>
                  <a:lnTo>
                    <a:pt x="92" y="93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2" y="98"/>
                  </a:lnTo>
                  <a:lnTo>
                    <a:pt x="92" y="98"/>
                  </a:lnTo>
                  <a:lnTo>
                    <a:pt x="92" y="98"/>
                  </a:lnTo>
                  <a:lnTo>
                    <a:pt x="91" y="98"/>
                  </a:lnTo>
                  <a:lnTo>
                    <a:pt x="91" y="98"/>
                  </a:lnTo>
                  <a:lnTo>
                    <a:pt x="91" y="100"/>
                  </a:lnTo>
                  <a:lnTo>
                    <a:pt x="91" y="100"/>
                  </a:lnTo>
                  <a:lnTo>
                    <a:pt x="91" y="100"/>
                  </a:lnTo>
                  <a:lnTo>
                    <a:pt x="91" y="100"/>
                  </a:lnTo>
                  <a:lnTo>
                    <a:pt x="91" y="100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4"/>
                  </a:lnTo>
                  <a:lnTo>
                    <a:pt x="91" y="104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7"/>
                  </a:lnTo>
                  <a:lnTo>
                    <a:pt x="89" y="107"/>
                  </a:lnTo>
                  <a:lnTo>
                    <a:pt x="87" y="107"/>
                  </a:lnTo>
                  <a:lnTo>
                    <a:pt x="87" y="107"/>
                  </a:lnTo>
                  <a:lnTo>
                    <a:pt x="87" y="107"/>
                  </a:lnTo>
                  <a:lnTo>
                    <a:pt x="87" y="109"/>
                  </a:lnTo>
                  <a:lnTo>
                    <a:pt x="87" y="109"/>
                  </a:lnTo>
                  <a:lnTo>
                    <a:pt x="87" y="109"/>
                  </a:lnTo>
                  <a:lnTo>
                    <a:pt x="87" y="109"/>
                  </a:lnTo>
                  <a:lnTo>
                    <a:pt x="87" y="109"/>
                  </a:lnTo>
                  <a:lnTo>
                    <a:pt x="85" y="109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78" y="116"/>
                  </a:lnTo>
                  <a:lnTo>
                    <a:pt x="78" y="118"/>
                  </a:lnTo>
                  <a:lnTo>
                    <a:pt x="78" y="118"/>
                  </a:lnTo>
                  <a:lnTo>
                    <a:pt x="76" y="118"/>
                  </a:lnTo>
                  <a:lnTo>
                    <a:pt x="76" y="120"/>
                  </a:lnTo>
                  <a:lnTo>
                    <a:pt x="74" y="120"/>
                  </a:lnTo>
                  <a:lnTo>
                    <a:pt x="74" y="120"/>
                  </a:lnTo>
                  <a:lnTo>
                    <a:pt x="73" y="120"/>
                  </a:lnTo>
                  <a:lnTo>
                    <a:pt x="73" y="120"/>
                  </a:lnTo>
                  <a:lnTo>
                    <a:pt x="73" y="122"/>
                  </a:lnTo>
                  <a:lnTo>
                    <a:pt x="71" y="122"/>
                  </a:lnTo>
                  <a:lnTo>
                    <a:pt x="71" y="122"/>
                  </a:lnTo>
                  <a:lnTo>
                    <a:pt x="69" y="122"/>
                  </a:lnTo>
                  <a:lnTo>
                    <a:pt x="69" y="122"/>
                  </a:lnTo>
                  <a:lnTo>
                    <a:pt x="69" y="122"/>
                  </a:lnTo>
                  <a:lnTo>
                    <a:pt x="69" y="122"/>
                  </a:lnTo>
                  <a:lnTo>
                    <a:pt x="67" y="122"/>
                  </a:lnTo>
                  <a:lnTo>
                    <a:pt x="67" y="122"/>
                  </a:lnTo>
                  <a:lnTo>
                    <a:pt x="67" y="122"/>
                  </a:lnTo>
                  <a:lnTo>
                    <a:pt x="67" y="124"/>
                  </a:lnTo>
                  <a:lnTo>
                    <a:pt x="65" y="124"/>
                  </a:lnTo>
                  <a:lnTo>
                    <a:pt x="65" y="124"/>
                  </a:lnTo>
                  <a:lnTo>
                    <a:pt x="65" y="124"/>
                  </a:lnTo>
                  <a:lnTo>
                    <a:pt x="65" y="124"/>
                  </a:lnTo>
                  <a:lnTo>
                    <a:pt x="64" y="124"/>
                  </a:lnTo>
                  <a:lnTo>
                    <a:pt x="64" y="124"/>
                  </a:lnTo>
                  <a:lnTo>
                    <a:pt x="64" y="124"/>
                  </a:lnTo>
                  <a:lnTo>
                    <a:pt x="64" y="124"/>
                  </a:lnTo>
                  <a:lnTo>
                    <a:pt x="64" y="124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3" y="124"/>
                  </a:lnTo>
                  <a:lnTo>
                    <a:pt x="53" y="124"/>
                  </a:lnTo>
                  <a:lnTo>
                    <a:pt x="53" y="124"/>
                  </a:lnTo>
                  <a:lnTo>
                    <a:pt x="53" y="124"/>
                  </a:lnTo>
                  <a:lnTo>
                    <a:pt x="53" y="124"/>
                  </a:lnTo>
                  <a:lnTo>
                    <a:pt x="51" y="124"/>
                  </a:lnTo>
                  <a:lnTo>
                    <a:pt x="51" y="124"/>
                  </a:lnTo>
                  <a:lnTo>
                    <a:pt x="51" y="124"/>
                  </a:lnTo>
                  <a:lnTo>
                    <a:pt x="51" y="122"/>
                  </a:lnTo>
                  <a:lnTo>
                    <a:pt x="51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7" y="122"/>
                  </a:lnTo>
                  <a:lnTo>
                    <a:pt x="47" y="122"/>
                  </a:lnTo>
                  <a:lnTo>
                    <a:pt x="47" y="122"/>
                  </a:lnTo>
                  <a:lnTo>
                    <a:pt x="47" y="122"/>
                  </a:lnTo>
                  <a:lnTo>
                    <a:pt x="47" y="122"/>
                  </a:lnTo>
                  <a:lnTo>
                    <a:pt x="46" y="122"/>
                  </a:lnTo>
                  <a:lnTo>
                    <a:pt x="46" y="122"/>
                  </a:lnTo>
                  <a:lnTo>
                    <a:pt x="46" y="120"/>
                  </a:lnTo>
                  <a:lnTo>
                    <a:pt x="46" y="120"/>
                  </a:lnTo>
                  <a:lnTo>
                    <a:pt x="46" y="120"/>
                  </a:lnTo>
                  <a:lnTo>
                    <a:pt x="46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2" y="120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0" y="116"/>
                  </a:lnTo>
                  <a:lnTo>
                    <a:pt x="40" y="116"/>
                  </a:lnTo>
                  <a:lnTo>
                    <a:pt x="40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8" y="115"/>
                  </a:lnTo>
                  <a:lnTo>
                    <a:pt x="38" y="115"/>
                  </a:lnTo>
                  <a:lnTo>
                    <a:pt x="38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3"/>
                  </a:lnTo>
                  <a:lnTo>
                    <a:pt x="37" y="113"/>
                  </a:lnTo>
                  <a:lnTo>
                    <a:pt x="35" y="113"/>
                  </a:lnTo>
                  <a:lnTo>
                    <a:pt x="35" y="113"/>
                  </a:lnTo>
                  <a:lnTo>
                    <a:pt x="35" y="113"/>
                  </a:lnTo>
                  <a:lnTo>
                    <a:pt x="35" y="113"/>
                  </a:lnTo>
                  <a:lnTo>
                    <a:pt x="35" y="111"/>
                  </a:lnTo>
                  <a:lnTo>
                    <a:pt x="35" y="111"/>
                  </a:lnTo>
                  <a:lnTo>
                    <a:pt x="35" y="111"/>
                  </a:lnTo>
                  <a:lnTo>
                    <a:pt x="33" y="111"/>
                  </a:lnTo>
                  <a:lnTo>
                    <a:pt x="33" y="111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1" y="107"/>
                  </a:lnTo>
                  <a:lnTo>
                    <a:pt x="31" y="107"/>
                  </a:lnTo>
                  <a:lnTo>
                    <a:pt x="31" y="107"/>
                  </a:lnTo>
                  <a:lnTo>
                    <a:pt x="31" y="106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29" y="102"/>
                  </a:lnTo>
                  <a:lnTo>
                    <a:pt x="29" y="102"/>
                  </a:lnTo>
                  <a:lnTo>
                    <a:pt x="29" y="102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7" y="100"/>
                  </a:lnTo>
                  <a:lnTo>
                    <a:pt x="27" y="98"/>
                  </a:lnTo>
                  <a:lnTo>
                    <a:pt x="27" y="98"/>
                  </a:lnTo>
                  <a:lnTo>
                    <a:pt x="27" y="98"/>
                  </a:lnTo>
                  <a:lnTo>
                    <a:pt x="27" y="98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27" y="95"/>
                  </a:lnTo>
                  <a:lnTo>
                    <a:pt x="27" y="95"/>
                  </a:lnTo>
                  <a:lnTo>
                    <a:pt x="27" y="95"/>
                  </a:lnTo>
                  <a:lnTo>
                    <a:pt x="27" y="95"/>
                  </a:lnTo>
                  <a:lnTo>
                    <a:pt x="27" y="93"/>
                  </a:lnTo>
                  <a:lnTo>
                    <a:pt x="27" y="93"/>
                  </a:lnTo>
                  <a:lnTo>
                    <a:pt x="27" y="93"/>
                  </a:lnTo>
                  <a:lnTo>
                    <a:pt x="27" y="93"/>
                  </a:lnTo>
                  <a:lnTo>
                    <a:pt x="27" y="93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7"/>
                  </a:lnTo>
                  <a:lnTo>
                    <a:pt x="29" y="77"/>
                  </a:lnTo>
                  <a:lnTo>
                    <a:pt x="29" y="77"/>
                  </a:lnTo>
                  <a:lnTo>
                    <a:pt x="31" y="77"/>
                  </a:lnTo>
                  <a:lnTo>
                    <a:pt x="31" y="77"/>
                  </a:lnTo>
                  <a:lnTo>
                    <a:pt x="31" y="77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7" y="69"/>
                  </a:lnTo>
                  <a:lnTo>
                    <a:pt x="37" y="69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4" y="62"/>
                  </a:lnTo>
                  <a:lnTo>
                    <a:pt x="44" y="62"/>
                  </a:lnTo>
                  <a:lnTo>
                    <a:pt x="46" y="62"/>
                  </a:lnTo>
                  <a:lnTo>
                    <a:pt x="46" y="60"/>
                  </a:lnTo>
                  <a:close/>
                  <a:moveTo>
                    <a:pt x="102" y="104"/>
                  </a:moveTo>
                  <a:lnTo>
                    <a:pt x="118" y="133"/>
                  </a:lnTo>
                  <a:lnTo>
                    <a:pt x="114" y="135"/>
                  </a:lnTo>
                  <a:lnTo>
                    <a:pt x="114" y="135"/>
                  </a:lnTo>
                  <a:lnTo>
                    <a:pt x="114" y="135"/>
                  </a:lnTo>
                  <a:lnTo>
                    <a:pt x="114" y="133"/>
                  </a:lnTo>
                  <a:lnTo>
                    <a:pt x="114" y="133"/>
                  </a:lnTo>
                  <a:lnTo>
                    <a:pt x="114" y="133"/>
                  </a:lnTo>
                  <a:lnTo>
                    <a:pt x="114" y="133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7" y="129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69" y="149"/>
                  </a:lnTo>
                  <a:lnTo>
                    <a:pt x="69" y="149"/>
                  </a:lnTo>
                  <a:lnTo>
                    <a:pt x="69" y="151"/>
                  </a:lnTo>
                  <a:lnTo>
                    <a:pt x="69" y="151"/>
                  </a:lnTo>
                  <a:lnTo>
                    <a:pt x="69" y="151"/>
                  </a:lnTo>
                  <a:lnTo>
                    <a:pt x="69" y="151"/>
                  </a:lnTo>
                  <a:lnTo>
                    <a:pt x="69" y="151"/>
                  </a:lnTo>
                  <a:lnTo>
                    <a:pt x="67" y="151"/>
                  </a:lnTo>
                  <a:lnTo>
                    <a:pt x="67" y="151"/>
                  </a:lnTo>
                  <a:lnTo>
                    <a:pt x="67" y="151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5" y="153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4"/>
                  </a:lnTo>
                  <a:lnTo>
                    <a:pt x="65" y="164"/>
                  </a:lnTo>
                  <a:lnTo>
                    <a:pt x="65" y="164"/>
                  </a:lnTo>
                  <a:lnTo>
                    <a:pt x="65" y="164"/>
                  </a:lnTo>
                  <a:lnTo>
                    <a:pt x="65" y="164"/>
                  </a:lnTo>
                  <a:lnTo>
                    <a:pt x="65" y="165"/>
                  </a:lnTo>
                  <a:lnTo>
                    <a:pt x="65" y="165"/>
                  </a:lnTo>
                  <a:lnTo>
                    <a:pt x="65" y="165"/>
                  </a:lnTo>
                  <a:lnTo>
                    <a:pt x="67" y="165"/>
                  </a:lnTo>
                  <a:lnTo>
                    <a:pt x="67" y="165"/>
                  </a:lnTo>
                  <a:lnTo>
                    <a:pt x="67" y="167"/>
                  </a:lnTo>
                  <a:lnTo>
                    <a:pt x="67" y="167"/>
                  </a:lnTo>
                  <a:lnTo>
                    <a:pt x="67" y="167"/>
                  </a:lnTo>
                  <a:lnTo>
                    <a:pt x="67" y="167"/>
                  </a:lnTo>
                  <a:lnTo>
                    <a:pt x="67" y="167"/>
                  </a:lnTo>
                  <a:lnTo>
                    <a:pt x="67" y="169"/>
                  </a:lnTo>
                  <a:lnTo>
                    <a:pt x="67" y="169"/>
                  </a:lnTo>
                  <a:lnTo>
                    <a:pt x="69" y="169"/>
                  </a:lnTo>
                  <a:lnTo>
                    <a:pt x="69" y="169"/>
                  </a:lnTo>
                  <a:lnTo>
                    <a:pt x="69" y="169"/>
                  </a:lnTo>
                  <a:lnTo>
                    <a:pt x="69" y="171"/>
                  </a:lnTo>
                  <a:lnTo>
                    <a:pt x="69" y="171"/>
                  </a:lnTo>
                  <a:lnTo>
                    <a:pt x="69" y="171"/>
                  </a:lnTo>
                  <a:lnTo>
                    <a:pt x="69" y="171"/>
                  </a:lnTo>
                  <a:lnTo>
                    <a:pt x="71" y="171"/>
                  </a:lnTo>
                  <a:lnTo>
                    <a:pt x="71" y="171"/>
                  </a:lnTo>
                  <a:lnTo>
                    <a:pt x="71" y="173"/>
                  </a:lnTo>
                  <a:lnTo>
                    <a:pt x="71" y="173"/>
                  </a:lnTo>
                  <a:lnTo>
                    <a:pt x="71" y="173"/>
                  </a:lnTo>
                  <a:lnTo>
                    <a:pt x="71" y="173"/>
                  </a:lnTo>
                  <a:lnTo>
                    <a:pt x="73" y="173"/>
                  </a:lnTo>
                  <a:lnTo>
                    <a:pt x="73" y="173"/>
                  </a:lnTo>
                  <a:lnTo>
                    <a:pt x="73" y="173"/>
                  </a:lnTo>
                  <a:lnTo>
                    <a:pt x="73" y="173"/>
                  </a:lnTo>
                  <a:lnTo>
                    <a:pt x="73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6" y="174"/>
                  </a:lnTo>
                  <a:lnTo>
                    <a:pt x="76" y="174"/>
                  </a:lnTo>
                  <a:lnTo>
                    <a:pt x="76" y="174"/>
                  </a:lnTo>
                  <a:lnTo>
                    <a:pt x="76" y="174"/>
                  </a:lnTo>
                  <a:lnTo>
                    <a:pt x="76" y="174"/>
                  </a:lnTo>
                  <a:lnTo>
                    <a:pt x="78" y="174"/>
                  </a:lnTo>
                  <a:lnTo>
                    <a:pt x="78" y="174"/>
                  </a:lnTo>
                  <a:lnTo>
                    <a:pt x="78" y="174"/>
                  </a:lnTo>
                  <a:lnTo>
                    <a:pt x="78" y="174"/>
                  </a:lnTo>
                  <a:lnTo>
                    <a:pt x="78" y="17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3" y="174"/>
                  </a:lnTo>
                  <a:lnTo>
                    <a:pt x="83" y="174"/>
                  </a:lnTo>
                  <a:lnTo>
                    <a:pt x="83" y="174"/>
                  </a:lnTo>
                  <a:lnTo>
                    <a:pt x="83" y="17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87" y="174"/>
                  </a:lnTo>
                  <a:lnTo>
                    <a:pt x="87" y="173"/>
                  </a:lnTo>
                  <a:lnTo>
                    <a:pt x="87" y="173"/>
                  </a:lnTo>
                  <a:lnTo>
                    <a:pt x="87" y="173"/>
                  </a:lnTo>
                  <a:lnTo>
                    <a:pt x="89" y="173"/>
                  </a:lnTo>
                  <a:lnTo>
                    <a:pt x="89" y="173"/>
                  </a:lnTo>
                  <a:lnTo>
                    <a:pt x="118" y="156"/>
                  </a:lnTo>
                  <a:lnTo>
                    <a:pt x="118" y="156"/>
                  </a:lnTo>
                  <a:lnTo>
                    <a:pt x="118" y="154"/>
                  </a:lnTo>
                  <a:lnTo>
                    <a:pt x="118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1" y="154"/>
                  </a:lnTo>
                  <a:lnTo>
                    <a:pt x="121" y="154"/>
                  </a:lnTo>
                  <a:lnTo>
                    <a:pt x="121" y="154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5"/>
                  </a:lnTo>
                  <a:lnTo>
                    <a:pt x="121" y="145"/>
                  </a:lnTo>
                  <a:lnTo>
                    <a:pt x="120" y="145"/>
                  </a:lnTo>
                  <a:lnTo>
                    <a:pt x="120" y="144"/>
                  </a:lnTo>
                  <a:lnTo>
                    <a:pt x="120" y="144"/>
                  </a:lnTo>
                  <a:lnTo>
                    <a:pt x="120" y="144"/>
                  </a:lnTo>
                  <a:lnTo>
                    <a:pt x="123" y="142"/>
                  </a:lnTo>
                  <a:lnTo>
                    <a:pt x="134" y="162"/>
                  </a:lnTo>
                  <a:lnTo>
                    <a:pt x="132" y="164"/>
                  </a:lnTo>
                  <a:lnTo>
                    <a:pt x="132" y="164"/>
                  </a:lnTo>
                  <a:lnTo>
                    <a:pt x="130" y="164"/>
                  </a:lnTo>
                  <a:lnTo>
                    <a:pt x="130" y="164"/>
                  </a:lnTo>
                  <a:lnTo>
                    <a:pt x="130" y="162"/>
                  </a:lnTo>
                  <a:lnTo>
                    <a:pt x="130" y="162"/>
                  </a:lnTo>
                  <a:lnTo>
                    <a:pt x="130" y="162"/>
                  </a:lnTo>
                  <a:lnTo>
                    <a:pt x="129" y="162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58"/>
                  </a:lnTo>
                  <a:lnTo>
                    <a:pt x="127" y="158"/>
                  </a:lnTo>
                  <a:lnTo>
                    <a:pt x="127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1" y="158"/>
                  </a:lnTo>
                  <a:lnTo>
                    <a:pt x="121" y="158"/>
                  </a:lnTo>
                  <a:lnTo>
                    <a:pt x="121" y="158"/>
                  </a:lnTo>
                  <a:lnTo>
                    <a:pt x="121" y="158"/>
                  </a:lnTo>
                  <a:lnTo>
                    <a:pt x="121" y="158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92" y="176"/>
                  </a:lnTo>
                  <a:lnTo>
                    <a:pt x="92" y="176"/>
                  </a:lnTo>
                  <a:lnTo>
                    <a:pt x="91" y="176"/>
                  </a:lnTo>
                  <a:lnTo>
                    <a:pt x="91" y="176"/>
                  </a:lnTo>
                  <a:lnTo>
                    <a:pt x="91" y="176"/>
                  </a:lnTo>
                  <a:lnTo>
                    <a:pt x="89" y="178"/>
                  </a:lnTo>
                  <a:lnTo>
                    <a:pt x="89" y="178"/>
                  </a:lnTo>
                  <a:lnTo>
                    <a:pt x="89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5" y="180"/>
                  </a:lnTo>
                  <a:lnTo>
                    <a:pt x="83" y="180"/>
                  </a:lnTo>
                  <a:lnTo>
                    <a:pt x="83" y="180"/>
                  </a:lnTo>
                  <a:lnTo>
                    <a:pt x="83" y="180"/>
                  </a:lnTo>
                  <a:lnTo>
                    <a:pt x="83" y="180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6" y="180"/>
                  </a:lnTo>
                  <a:lnTo>
                    <a:pt x="76" y="180"/>
                  </a:lnTo>
                  <a:lnTo>
                    <a:pt x="76" y="180"/>
                  </a:lnTo>
                  <a:lnTo>
                    <a:pt x="76" y="178"/>
                  </a:lnTo>
                  <a:lnTo>
                    <a:pt x="76" y="178"/>
                  </a:lnTo>
                  <a:lnTo>
                    <a:pt x="76" y="178"/>
                  </a:lnTo>
                  <a:lnTo>
                    <a:pt x="76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3" y="178"/>
                  </a:lnTo>
                  <a:lnTo>
                    <a:pt x="73" y="178"/>
                  </a:lnTo>
                  <a:lnTo>
                    <a:pt x="73" y="178"/>
                  </a:lnTo>
                  <a:lnTo>
                    <a:pt x="73" y="176"/>
                  </a:lnTo>
                  <a:lnTo>
                    <a:pt x="71" y="176"/>
                  </a:lnTo>
                  <a:lnTo>
                    <a:pt x="71" y="176"/>
                  </a:lnTo>
                  <a:lnTo>
                    <a:pt x="71" y="176"/>
                  </a:lnTo>
                  <a:lnTo>
                    <a:pt x="71" y="176"/>
                  </a:lnTo>
                  <a:lnTo>
                    <a:pt x="69" y="174"/>
                  </a:lnTo>
                  <a:lnTo>
                    <a:pt x="69" y="174"/>
                  </a:lnTo>
                  <a:lnTo>
                    <a:pt x="69" y="174"/>
                  </a:lnTo>
                  <a:lnTo>
                    <a:pt x="69" y="174"/>
                  </a:lnTo>
                  <a:lnTo>
                    <a:pt x="69" y="174"/>
                  </a:lnTo>
                  <a:lnTo>
                    <a:pt x="67" y="173"/>
                  </a:lnTo>
                  <a:lnTo>
                    <a:pt x="67" y="173"/>
                  </a:lnTo>
                  <a:lnTo>
                    <a:pt x="67" y="173"/>
                  </a:lnTo>
                  <a:lnTo>
                    <a:pt x="67" y="173"/>
                  </a:lnTo>
                  <a:lnTo>
                    <a:pt x="65" y="171"/>
                  </a:lnTo>
                  <a:lnTo>
                    <a:pt x="65" y="171"/>
                  </a:lnTo>
                  <a:lnTo>
                    <a:pt x="65" y="171"/>
                  </a:lnTo>
                  <a:lnTo>
                    <a:pt x="65" y="171"/>
                  </a:lnTo>
                  <a:lnTo>
                    <a:pt x="64" y="169"/>
                  </a:lnTo>
                  <a:lnTo>
                    <a:pt x="64" y="169"/>
                  </a:lnTo>
                  <a:lnTo>
                    <a:pt x="64" y="169"/>
                  </a:lnTo>
                  <a:lnTo>
                    <a:pt x="64" y="167"/>
                  </a:lnTo>
                  <a:lnTo>
                    <a:pt x="64" y="167"/>
                  </a:lnTo>
                  <a:lnTo>
                    <a:pt x="62" y="167"/>
                  </a:lnTo>
                  <a:lnTo>
                    <a:pt x="62" y="165"/>
                  </a:lnTo>
                  <a:lnTo>
                    <a:pt x="62" y="165"/>
                  </a:lnTo>
                  <a:lnTo>
                    <a:pt x="62" y="165"/>
                  </a:lnTo>
                  <a:lnTo>
                    <a:pt x="62" y="164"/>
                  </a:lnTo>
                  <a:lnTo>
                    <a:pt x="62" y="164"/>
                  </a:lnTo>
                  <a:lnTo>
                    <a:pt x="60" y="164"/>
                  </a:lnTo>
                  <a:lnTo>
                    <a:pt x="60" y="162"/>
                  </a:lnTo>
                  <a:lnTo>
                    <a:pt x="60" y="162"/>
                  </a:lnTo>
                  <a:lnTo>
                    <a:pt x="60" y="162"/>
                  </a:lnTo>
                  <a:lnTo>
                    <a:pt x="60" y="160"/>
                  </a:lnTo>
                  <a:lnTo>
                    <a:pt x="60" y="160"/>
                  </a:lnTo>
                  <a:lnTo>
                    <a:pt x="58" y="160"/>
                  </a:lnTo>
                  <a:lnTo>
                    <a:pt x="58" y="158"/>
                  </a:lnTo>
                  <a:lnTo>
                    <a:pt x="58" y="158"/>
                  </a:lnTo>
                  <a:lnTo>
                    <a:pt x="58" y="158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8" y="154"/>
                  </a:lnTo>
                  <a:lnTo>
                    <a:pt x="58" y="154"/>
                  </a:lnTo>
                  <a:lnTo>
                    <a:pt x="58" y="154"/>
                  </a:lnTo>
                  <a:lnTo>
                    <a:pt x="56" y="154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6" y="151"/>
                  </a:lnTo>
                  <a:lnTo>
                    <a:pt x="56" y="151"/>
                  </a:lnTo>
                  <a:lnTo>
                    <a:pt x="56" y="151"/>
                  </a:lnTo>
                  <a:lnTo>
                    <a:pt x="56" y="151"/>
                  </a:lnTo>
                  <a:lnTo>
                    <a:pt x="56" y="149"/>
                  </a:lnTo>
                  <a:lnTo>
                    <a:pt x="56" y="149"/>
                  </a:lnTo>
                  <a:lnTo>
                    <a:pt x="56" y="149"/>
                  </a:lnTo>
                  <a:lnTo>
                    <a:pt x="56" y="147"/>
                  </a:lnTo>
                  <a:lnTo>
                    <a:pt x="56" y="147"/>
                  </a:lnTo>
                  <a:lnTo>
                    <a:pt x="56" y="147"/>
                  </a:lnTo>
                  <a:lnTo>
                    <a:pt x="56" y="147"/>
                  </a:lnTo>
                  <a:lnTo>
                    <a:pt x="56" y="145"/>
                  </a:lnTo>
                  <a:lnTo>
                    <a:pt x="56" y="145"/>
                  </a:lnTo>
                  <a:lnTo>
                    <a:pt x="56" y="145"/>
                  </a:lnTo>
                  <a:lnTo>
                    <a:pt x="56" y="145"/>
                  </a:lnTo>
                  <a:lnTo>
                    <a:pt x="58" y="144"/>
                  </a:lnTo>
                  <a:lnTo>
                    <a:pt x="58" y="144"/>
                  </a:lnTo>
                  <a:lnTo>
                    <a:pt x="58" y="144"/>
                  </a:lnTo>
                  <a:lnTo>
                    <a:pt x="58" y="144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60" y="140"/>
                  </a:lnTo>
                  <a:lnTo>
                    <a:pt x="60" y="140"/>
                  </a:lnTo>
                  <a:lnTo>
                    <a:pt x="60" y="140"/>
                  </a:lnTo>
                  <a:lnTo>
                    <a:pt x="60" y="140"/>
                  </a:lnTo>
                  <a:lnTo>
                    <a:pt x="60" y="140"/>
                  </a:lnTo>
                  <a:lnTo>
                    <a:pt x="60" y="138"/>
                  </a:lnTo>
                  <a:lnTo>
                    <a:pt x="60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2" y="136"/>
                  </a:lnTo>
                  <a:lnTo>
                    <a:pt x="62" y="136"/>
                  </a:lnTo>
                  <a:lnTo>
                    <a:pt x="64" y="136"/>
                  </a:lnTo>
                  <a:lnTo>
                    <a:pt x="64" y="136"/>
                  </a:lnTo>
                  <a:lnTo>
                    <a:pt x="64" y="136"/>
                  </a:lnTo>
                  <a:lnTo>
                    <a:pt x="64" y="136"/>
                  </a:lnTo>
                  <a:lnTo>
                    <a:pt x="65" y="135"/>
                  </a:lnTo>
                  <a:lnTo>
                    <a:pt x="65" y="135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100" y="116"/>
                  </a:lnTo>
                  <a:lnTo>
                    <a:pt x="100" y="116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3"/>
                  </a:lnTo>
                  <a:lnTo>
                    <a:pt x="100" y="113"/>
                  </a:lnTo>
                  <a:lnTo>
                    <a:pt x="100" y="113"/>
                  </a:lnTo>
                  <a:lnTo>
                    <a:pt x="100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1"/>
                  </a:lnTo>
                  <a:lnTo>
                    <a:pt x="102" y="111"/>
                  </a:lnTo>
                  <a:lnTo>
                    <a:pt x="102" y="111"/>
                  </a:lnTo>
                  <a:lnTo>
                    <a:pt x="102" y="111"/>
                  </a:lnTo>
                  <a:lnTo>
                    <a:pt x="100" y="111"/>
                  </a:lnTo>
                  <a:lnTo>
                    <a:pt x="102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7"/>
                  </a:lnTo>
                  <a:lnTo>
                    <a:pt x="100" y="107"/>
                  </a:lnTo>
                  <a:lnTo>
                    <a:pt x="100" y="107"/>
                  </a:lnTo>
                  <a:lnTo>
                    <a:pt x="100" y="107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02" y="104"/>
                  </a:lnTo>
                  <a:close/>
                  <a:moveTo>
                    <a:pt x="138" y="164"/>
                  </a:moveTo>
                  <a:lnTo>
                    <a:pt x="177" y="209"/>
                  </a:lnTo>
                  <a:lnTo>
                    <a:pt x="161" y="225"/>
                  </a:lnTo>
                  <a:lnTo>
                    <a:pt x="157" y="221"/>
                  </a:lnTo>
                  <a:lnTo>
                    <a:pt x="157" y="221"/>
                  </a:lnTo>
                  <a:lnTo>
                    <a:pt x="159" y="221"/>
                  </a:lnTo>
                  <a:lnTo>
                    <a:pt x="159" y="221"/>
                  </a:lnTo>
                  <a:lnTo>
                    <a:pt x="159" y="220"/>
                  </a:lnTo>
                  <a:lnTo>
                    <a:pt x="159" y="220"/>
                  </a:lnTo>
                  <a:lnTo>
                    <a:pt x="159" y="220"/>
                  </a:lnTo>
                  <a:lnTo>
                    <a:pt x="159" y="220"/>
                  </a:lnTo>
                  <a:lnTo>
                    <a:pt x="161" y="218"/>
                  </a:lnTo>
                  <a:lnTo>
                    <a:pt x="161" y="218"/>
                  </a:lnTo>
                  <a:lnTo>
                    <a:pt x="161" y="218"/>
                  </a:lnTo>
                  <a:lnTo>
                    <a:pt x="161" y="218"/>
                  </a:lnTo>
                  <a:lnTo>
                    <a:pt x="161" y="216"/>
                  </a:lnTo>
                  <a:lnTo>
                    <a:pt x="161" y="216"/>
                  </a:lnTo>
                  <a:lnTo>
                    <a:pt x="161" y="216"/>
                  </a:lnTo>
                  <a:lnTo>
                    <a:pt x="163" y="216"/>
                  </a:lnTo>
                  <a:lnTo>
                    <a:pt x="163" y="214"/>
                  </a:lnTo>
                  <a:lnTo>
                    <a:pt x="163" y="214"/>
                  </a:lnTo>
                  <a:lnTo>
                    <a:pt x="163" y="214"/>
                  </a:lnTo>
                  <a:lnTo>
                    <a:pt x="163" y="214"/>
                  </a:lnTo>
                  <a:lnTo>
                    <a:pt x="163" y="212"/>
                  </a:lnTo>
                  <a:lnTo>
                    <a:pt x="163" y="212"/>
                  </a:lnTo>
                  <a:lnTo>
                    <a:pt x="163" y="212"/>
                  </a:lnTo>
                  <a:lnTo>
                    <a:pt x="163" y="212"/>
                  </a:lnTo>
                  <a:lnTo>
                    <a:pt x="163" y="211"/>
                  </a:lnTo>
                  <a:lnTo>
                    <a:pt x="163" y="211"/>
                  </a:lnTo>
                  <a:lnTo>
                    <a:pt x="163" y="211"/>
                  </a:lnTo>
                  <a:lnTo>
                    <a:pt x="163" y="211"/>
                  </a:lnTo>
                  <a:lnTo>
                    <a:pt x="165" y="209"/>
                  </a:lnTo>
                  <a:lnTo>
                    <a:pt x="165" y="209"/>
                  </a:lnTo>
                  <a:lnTo>
                    <a:pt x="165" y="209"/>
                  </a:lnTo>
                  <a:lnTo>
                    <a:pt x="165" y="209"/>
                  </a:lnTo>
                  <a:lnTo>
                    <a:pt x="165" y="209"/>
                  </a:lnTo>
                  <a:lnTo>
                    <a:pt x="165" y="207"/>
                  </a:lnTo>
                  <a:lnTo>
                    <a:pt x="165" y="207"/>
                  </a:lnTo>
                  <a:lnTo>
                    <a:pt x="165" y="207"/>
                  </a:lnTo>
                  <a:lnTo>
                    <a:pt x="165" y="207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5" y="203"/>
                  </a:lnTo>
                  <a:lnTo>
                    <a:pt x="165" y="203"/>
                  </a:lnTo>
                  <a:lnTo>
                    <a:pt x="163" y="203"/>
                  </a:lnTo>
                  <a:lnTo>
                    <a:pt x="163" y="203"/>
                  </a:lnTo>
                  <a:lnTo>
                    <a:pt x="163" y="202"/>
                  </a:lnTo>
                  <a:lnTo>
                    <a:pt x="163" y="202"/>
                  </a:lnTo>
                  <a:lnTo>
                    <a:pt x="163" y="202"/>
                  </a:lnTo>
                  <a:lnTo>
                    <a:pt x="163" y="202"/>
                  </a:lnTo>
                  <a:lnTo>
                    <a:pt x="163" y="202"/>
                  </a:lnTo>
                  <a:lnTo>
                    <a:pt x="163" y="200"/>
                  </a:lnTo>
                  <a:lnTo>
                    <a:pt x="163" y="200"/>
                  </a:lnTo>
                  <a:lnTo>
                    <a:pt x="163" y="200"/>
                  </a:lnTo>
                  <a:lnTo>
                    <a:pt x="163" y="200"/>
                  </a:lnTo>
                  <a:lnTo>
                    <a:pt x="163" y="200"/>
                  </a:lnTo>
                  <a:lnTo>
                    <a:pt x="163" y="198"/>
                  </a:lnTo>
                  <a:lnTo>
                    <a:pt x="161" y="198"/>
                  </a:lnTo>
                  <a:lnTo>
                    <a:pt x="161" y="198"/>
                  </a:lnTo>
                  <a:lnTo>
                    <a:pt x="161" y="198"/>
                  </a:lnTo>
                  <a:lnTo>
                    <a:pt x="161" y="198"/>
                  </a:lnTo>
                  <a:lnTo>
                    <a:pt x="161" y="198"/>
                  </a:lnTo>
                  <a:lnTo>
                    <a:pt x="161" y="196"/>
                  </a:lnTo>
                  <a:lnTo>
                    <a:pt x="161" y="196"/>
                  </a:lnTo>
                  <a:lnTo>
                    <a:pt x="159" y="196"/>
                  </a:lnTo>
                  <a:lnTo>
                    <a:pt x="159" y="196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0" y="231"/>
                  </a:lnTo>
                  <a:lnTo>
                    <a:pt x="120" y="231"/>
                  </a:lnTo>
                  <a:lnTo>
                    <a:pt x="120" y="231"/>
                  </a:lnTo>
                  <a:lnTo>
                    <a:pt x="120" y="231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6"/>
                  </a:lnTo>
                  <a:lnTo>
                    <a:pt x="120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3" y="238"/>
                  </a:lnTo>
                  <a:lnTo>
                    <a:pt x="123" y="240"/>
                  </a:lnTo>
                  <a:lnTo>
                    <a:pt x="123" y="240"/>
                  </a:lnTo>
                  <a:lnTo>
                    <a:pt x="123" y="240"/>
                  </a:lnTo>
                  <a:lnTo>
                    <a:pt x="123" y="240"/>
                  </a:lnTo>
                  <a:lnTo>
                    <a:pt x="125" y="241"/>
                  </a:lnTo>
                  <a:lnTo>
                    <a:pt x="121" y="243"/>
                  </a:lnTo>
                  <a:lnTo>
                    <a:pt x="98" y="216"/>
                  </a:lnTo>
                  <a:lnTo>
                    <a:pt x="100" y="212"/>
                  </a:lnTo>
                  <a:lnTo>
                    <a:pt x="100" y="212"/>
                  </a:lnTo>
                  <a:lnTo>
                    <a:pt x="100" y="214"/>
                  </a:lnTo>
                  <a:lnTo>
                    <a:pt x="102" y="214"/>
                  </a:lnTo>
                  <a:lnTo>
                    <a:pt x="102" y="214"/>
                  </a:lnTo>
                  <a:lnTo>
                    <a:pt x="102" y="216"/>
                  </a:lnTo>
                  <a:lnTo>
                    <a:pt x="102" y="216"/>
                  </a:lnTo>
                  <a:lnTo>
                    <a:pt x="103" y="216"/>
                  </a:lnTo>
                  <a:lnTo>
                    <a:pt x="103" y="216"/>
                  </a:lnTo>
                  <a:lnTo>
                    <a:pt x="103" y="216"/>
                  </a:lnTo>
                  <a:lnTo>
                    <a:pt x="103" y="216"/>
                  </a:lnTo>
                  <a:lnTo>
                    <a:pt x="103" y="216"/>
                  </a:lnTo>
                  <a:lnTo>
                    <a:pt x="103" y="218"/>
                  </a:lnTo>
                  <a:lnTo>
                    <a:pt x="103" y="218"/>
                  </a:lnTo>
                  <a:lnTo>
                    <a:pt x="103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7" y="218"/>
                  </a:lnTo>
                  <a:lnTo>
                    <a:pt x="107" y="218"/>
                  </a:lnTo>
                  <a:lnTo>
                    <a:pt x="107" y="218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2" y="218"/>
                  </a:lnTo>
                  <a:lnTo>
                    <a:pt x="112" y="218"/>
                  </a:lnTo>
                  <a:lnTo>
                    <a:pt x="112" y="218"/>
                  </a:lnTo>
                  <a:lnTo>
                    <a:pt x="150" y="183"/>
                  </a:lnTo>
                  <a:lnTo>
                    <a:pt x="150" y="183"/>
                  </a:lnTo>
                  <a:lnTo>
                    <a:pt x="148" y="183"/>
                  </a:lnTo>
                  <a:lnTo>
                    <a:pt x="148" y="183"/>
                  </a:lnTo>
                  <a:lnTo>
                    <a:pt x="148" y="183"/>
                  </a:lnTo>
                  <a:lnTo>
                    <a:pt x="148" y="183"/>
                  </a:lnTo>
                  <a:lnTo>
                    <a:pt x="148" y="182"/>
                  </a:lnTo>
                  <a:lnTo>
                    <a:pt x="148" y="182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7" y="180"/>
                  </a:lnTo>
                  <a:lnTo>
                    <a:pt x="145" y="180"/>
                  </a:lnTo>
                  <a:lnTo>
                    <a:pt x="145" y="180"/>
                  </a:lnTo>
                  <a:lnTo>
                    <a:pt x="145" y="180"/>
                  </a:lnTo>
                  <a:lnTo>
                    <a:pt x="145" y="180"/>
                  </a:lnTo>
                  <a:lnTo>
                    <a:pt x="145" y="180"/>
                  </a:lnTo>
                  <a:lnTo>
                    <a:pt x="143" y="180"/>
                  </a:lnTo>
                  <a:lnTo>
                    <a:pt x="143" y="180"/>
                  </a:lnTo>
                  <a:lnTo>
                    <a:pt x="143" y="180"/>
                  </a:lnTo>
                  <a:lnTo>
                    <a:pt x="143" y="180"/>
                  </a:lnTo>
                  <a:lnTo>
                    <a:pt x="143" y="180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9" y="178"/>
                  </a:lnTo>
                  <a:lnTo>
                    <a:pt x="139" y="178"/>
                  </a:lnTo>
                  <a:lnTo>
                    <a:pt x="139" y="178"/>
                  </a:lnTo>
                  <a:lnTo>
                    <a:pt x="139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2" y="178"/>
                  </a:lnTo>
                  <a:lnTo>
                    <a:pt x="132" y="178"/>
                  </a:lnTo>
                  <a:lnTo>
                    <a:pt x="132" y="178"/>
                  </a:lnTo>
                  <a:lnTo>
                    <a:pt x="132" y="180"/>
                  </a:lnTo>
                  <a:lnTo>
                    <a:pt x="130" y="180"/>
                  </a:lnTo>
                  <a:lnTo>
                    <a:pt x="130" y="180"/>
                  </a:lnTo>
                  <a:lnTo>
                    <a:pt x="130" y="180"/>
                  </a:lnTo>
                  <a:lnTo>
                    <a:pt x="130" y="180"/>
                  </a:lnTo>
                  <a:lnTo>
                    <a:pt x="129" y="180"/>
                  </a:lnTo>
                  <a:lnTo>
                    <a:pt x="129" y="180"/>
                  </a:lnTo>
                  <a:lnTo>
                    <a:pt x="129" y="180"/>
                  </a:lnTo>
                  <a:lnTo>
                    <a:pt x="127" y="180"/>
                  </a:lnTo>
                  <a:lnTo>
                    <a:pt x="127" y="180"/>
                  </a:lnTo>
                  <a:lnTo>
                    <a:pt x="127" y="182"/>
                  </a:lnTo>
                  <a:lnTo>
                    <a:pt x="127" y="182"/>
                  </a:lnTo>
                  <a:lnTo>
                    <a:pt x="125" y="182"/>
                  </a:lnTo>
                  <a:lnTo>
                    <a:pt x="125" y="182"/>
                  </a:lnTo>
                  <a:lnTo>
                    <a:pt x="125" y="182"/>
                  </a:lnTo>
                  <a:lnTo>
                    <a:pt x="125" y="182"/>
                  </a:lnTo>
                  <a:lnTo>
                    <a:pt x="123" y="182"/>
                  </a:lnTo>
                  <a:lnTo>
                    <a:pt x="121" y="178"/>
                  </a:lnTo>
                  <a:lnTo>
                    <a:pt x="138" y="164"/>
                  </a:lnTo>
                  <a:close/>
                  <a:moveTo>
                    <a:pt x="179" y="250"/>
                  </a:moveTo>
                  <a:lnTo>
                    <a:pt x="195" y="265"/>
                  </a:lnTo>
                  <a:lnTo>
                    <a:pt x="206" y="250"/>
                  </a:lnTo>
                  <a:lnTo>
                    <a:pt x="206" y="250"/>
                  </a:lnTo>
                  <a:lnTo>
                    <a:pt x="206" y="250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1"/>
                  </a:lnTo>
                  <a:lnTo>
                    <a:pt x="208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0"/>
                  </a:lnTo>
                  <a:lnTo>
                    <a:pt x="204" y="240"/>
                  </a:lnTo>
                  <a:lnTo>
                    <a:pt x="204" y="240"/>
                  </a:lnTo>
                  <a:lnTo>
                    <a:pt x="208" y="238"/>
                  </a:lnTo>
                  <a:lnTo>
                    <a:pt x="232" y="258"/>
                  </a:lnTo>
                  <a:lnTo>
                    <a:pt x="230" y="261"/>
                  </a:lnTo>
                  <a:lnTo>
                    <a:pt x="230" y="261"/>
                  </a:lnTo>
                  <a:lnTo>
                    <a:pt x="230" y="261"/>
                  </a:lnTo>
                  <a:lnTo>
                    <a:pt x="230" y="261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6" y="260"/>
                  </a:lnTo>
                  <a:lnTo>
                    <a:pt x="226" y="260"/>
                  </a:lnTo>
                  <a:lnTo>
                    <a:pt x="226" y="260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60"/>
                  </a:lnTo>
                  <a:lnTo>
                    <a:pt x="221" y="260"/>
                  </a:lnTo>
                  <a:lnTo>
                    <a:pt x="221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301"/>
                  </a:lnTo>
                  <a:lnTo>
                    <a:pt x="188" y="301"/>
                  </a:lnTo>
                  <a:lnTo>
                    <a:pt x="188" y="301"/>
                  </a:lnTo>
                  <a:lnTo>
                    <a:pt x="188" y="301"/>
                  </a:lnTo>
                  <a:lnTo>
                    <a:pt x="188" y="301"/>
                  </a:lnTo>
                  <a:lnTo>
                    <a:pt x="190" y="301"/>
                  </a:lnTo>
                  <a:lnTo>
                    <a:pt x="190" y="301"/>
                  </a:lnTo>
                  <a:lnTo>
                    <a:pt x="190" y="301"/>
                  </a:lnTo>
                  <a:lnTo>
                    <a:pt x="190" y="301"/>
                  </a:lnTo>
                  <a:lnTo>
                    <a:pt x="190" y="301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2" y="303"/>
                  </a:lnTo>
                  <a:lnTo>
                    <a:pt x="192" y="303"/>
                  </a:lnTo>
                  <a:lnTo>
                    <a:pt x="192" y="305"/>
                  </a:lnTo>
                  <a:lnTo>
                    <a:pt x="192" y="305"/>
                  </a:lnTo>
                  <a:lnTo>
                    <a:pt x="194" y="305"/>
                  </a:lnTo>
                  <a:lnTo>
                    <a:pt x="190" y="308"/>
                  </a:lnTo>
                  <a:lnTo>
                    <a:pt x="165" y="287"/>
                  </a:lnTo>
                  <a:lnTo>
                    <a:pt x="168" y="283"/>
                  </a:lnTo>
                  <a:lnTo>
                    <a:pt x="168" y="283"/>
                  </a:lnTo>
                  <a:lnTo>
                    <a:pt x="168" y="283"/>
                  </a:lnTo>
                  <a:lnTo>
                    <a:pt x="168" y="285"/>
                  </a:lnTo>
                  <a:lnTo>
                    <a:pt x="168" y="285"/>
                  </a:lnTo>
                  <a:lnTo>
                    <a:pt x="168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5"/>
                  </a:lnTo>
                  <a:lnTo>
                    <a:pt x="176" y="285"/>
                  </a:lnTo>
                  <a:lnTo>
                    <a:pt x="176" y="285"/>
                  </a:lnTo>
                  <a:lnTo>
                    <a:pt x="176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3"/>
                  </a:lnTo>
                  <a:lnTo>
                    <a:pt x="192" y="267"/>
                  </a:lnTo>
                  <a:lnTo>
                    <a:pt x="176" y="254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6"/>
                  </a:lnTo>
                  <a:lnTo>
                    <a:pt x="159" y="276"/>
                  </a:lnTo>
                  <a:lnTo>
                    <a:pt x="159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5" y="279"/>
                  </a:lnTo>
                  <a:lnTo>
                    <a:pt x="161" y="283"/>
                  </a:lnTo>
                  <a:lnTo>
                    <a:pt x="138" y="261"/>
                  </a:lnTo>
                  <a:lnTo>
                    <a:pt x="139" y="260"/>
                  </a:lnTo>
                  <a:lnTo>
                    <a:pt x="139" y="260"/>
                  </a:lnTo>
                  <a:lnTo>
                    <a:pt x="139" y="260"/>
                  </a:lnTo>
                  <a:lnTo>
                    <a:pt x="139" y="260"/>
                  </a:lnTo>
                  <a:lnTo>
                    <a:pt x="141" y="260"/>
                  </a:lnTo>
                  <a:lnTo>
                    <a:pt x="141" y="261"/>
                  </a:lnTo>
                  <a:lnTo>
                    <a:pt x="141" y="261"/>
                  </a:lnTo>
                  <a:lnTo>
                    <a:pt x="141" y="261"/>
                  </a:lnTo>
                  <a:lnTo>
                    <a:pt x="141" y="261"/>
                  </a:lnTo>
                  <a:lnTo>
                    <a:pt x="141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8" y="263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50" y="261"/>
                  </a:lnTo>
                  <a:lnTo>
                    <a:pt x="150" y="261"/>
                  </a:lnTo>
                  <a:lnTo>
                    <a:pt x="150" y="261"/>
                  </a:lnTo>
                  <a:lnTo>
                    <a:pt x="150" y="261"/>
                  </a:lnTo>
                  <a:lnTo>
                    <a:pt x="150" y="260"/>
                  </a:lnTo>
                  <a:lnTo>
                    <a:pt x="150" y="260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81" y="225"/>
                  </a:lnTo>
                  <a:lnTo>
                    <a:pt x="181" y="225"/>
                  </a:lnTo>
                  <a:lnTo>
                    <a:pt x="181" y="225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79" y="220"/>
                  </a:lnTo>
                  <a:lnTo>
                    <a:pt x="179" y="220"/>
                  </a:lnTo>
                  <a:lnTo>
                    <a:pt x="179" y="220"/>
                  </a:lnTo>
                  <a:lnTo>
                    <a:pt x="179" y="220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7" y="216"/>
                  </a:lnTo>
                  <a:lnTo>
                    <a:pt x="177" y="216"/>
                  </a:lnTo>
                  <a:lnTo>
                    <a:pt x="177" y="216"/>
                  </a:lnTo>
                  <a:lnTo>
                    <a:pt x="177" y="216"/>
                  </a:lnTo>
                  <a:lnTo>
                    <a:pt x="176" y="216"/>
                  </a:lnTo>
                  <a:lnTo>
                    <a:pt x="179" y="212"/>
                  </a:lnTo>
                  <a:lnTo>
                    <a:pt x="204" y="234"/>
                  </a:lnTo>
                  <a:lnTo>
                    <a:pt x="201" y="236"/>
                  </a:lnTo>
                  <a:lnTo>
                    <a:pt x="201" y="236"/>
                  </a:lnTo>
                  <a:lnTo>
                    <a:pt x="201" y="236"/>
                  </a:lnTo>
                  <a:lnTo>
                    <a:pt x="201" y="236"/>
                  </a:lnTo>
                  <a:lnTo>
                    <a:pt x="201" y="236"/>
                  </a:lnTo>
                  <a:lnTo>
                    <a:pt x="199" y="236"/>
                  </a:lnTo>
                  <a:lnTo>
                    <a:pt x="199" y="236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79" y="250"/>
                  </a:lnTo>
                  <a:close/>
                  <a:moveTo>
                    <a:pt x="262" y="278"/>
                  </a:moveTo>
                  <a:lnTo>
                    <a:pt x="289" y="292"/>
                  </a:lnTo>
                  <a:lnTo>
                    <a:pt x="287" y="296"/>
                  </a:lnTo>
                  <a:lnTo>
                    <a:pt x="287" y="296"/>
                  </a:lnTo>
                  <a:lnTo>
                    <a:pt x="286" y="296"/>
                  </a:lnTo>
                  <a:lnTo>
                    <a:pt x="286" y="296"/>
                  </a:lnTo>
                  <a:lnTo>
                    <a:pt x="286" y="296"/>
                  </a:lnTo>
                  <a:lnTo>
                    <a:pt x="286" y="296"/>
                  </a:lnTo>
                  <a:lnTo>
                    <a:pt x="284" y="296"/>
                  </a:lnTo>
                  <a:lnTo>
                    <a:pt x="284" y="296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7" y="296"/>
                  </a:lnTo>
                  <a:lnTo>
                    <a:pt x="277" y="296"/>
                  </a:lnTo>
                  <a:lnTo>
                    <a:pt x="277" y="296"/>
                  </a:lnTo>
                  <a:lnTo>
                    <a:pt x="277" y="298"/>
                  </a:lnTo>
                  <a:lnTo>
                    <a:pt x="277" y="298"/>
                  </a:lnTo>
                  <a:lnTo>
                    <a:pt x="277" y="298"/>
                  </a:lnTo>
                  <a:lnTo>
                    <a:pt x="277" y="298"/>
                  </a:lnTo>
                  <a:lnTo>
                    <a:pt x="277" y="298"/>
                  </a:lnTo>
                  <a:lnTo>
                    <a:pt x="277" y="299"/>
                  </a:lnTo>
                  <a:lnTo>
                    <a:pt x="277" y="299"/>
                  </a:lnTo>
                  <a:lnTo>
                    <a:pt x="277" y="301"/>
                  </a:lnTo>
                  <a:lnTo>
                    <a:pt x="275" y="301"/>
                  </a:lnTo>
                  <a:lnTo>
                    <a:pt x="275" y="301"/>
                  </a:lnTo>
                  <a:lnTo>
                    <a:pt x="275" y="301"/>
                  </a:lnTo>
                  <a:lnTo>
                    <a:pt x="275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5" y="301"/>
                  </a:lnTo>
                  <a:lnTo>
                    <a:pt x="275" y="301"/>
                  </a:lnTo>
                  <a:lnTo>
                    <a:pt x="275" y="303"/>
                  </a:lnTo>
                  <a:lnTo>
                    <a:pt x="275" y="303"/>
                  </a:lnTo>
                  <a:lnTo>
                    <a:pt x="268" y="332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3" y="301"/>
                  </a:lnTo>
                  <a:lnTo>
                    <a:pt x="293" y="301"/>
                  </a:lnTo>
                  <a:lnTo>
                    <a:pt x="293" y="301"/>
                  </a:lnTo>
                  <a:lnTo>
                    <a:pt x="293" y="299"/>
                  </a:lnTo>
                  <a:lnTo>
                    <a:pt x="293" y="299"/>
                  </a:lnTo>
                  <a:lnTo>
                    <a:pt x="293" y="299"/>
                  </a:lnTo>
                  <a:lnTo>
                    <a:pt x="291" y="299"/>
                  </a:lnTo>
                  <a:lnTo>
                    <a:pt x="291" y="299"/>
                  </a:lnTo>
                  <a:lnTo>
                    <a:pt x="291" y="299"/>
                  </a:lnTo>
                  <a:lnTo>
                    <a:pt x="291" y="298"/>
                  </a:lnTo>
                  <a:lnTo>
                    <a:pt x="293" y="296"/>
                  </a:lnTo>
                  <a:lnTo>
                    <a:pt x="311" y="307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08"/>
                  </a:lnTo>
                  <a:lnTo>
                    <a:pt x="309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2" y="308"/>
                  </a:lnTo>
                  <a:lnTo>
                    <a:pt x="302" y="308"/>
                  </a:lnTo>
                  <a:lnTo>
                    <a:pt x="302" y="308"/>
                  </a:lnTo>
                  <a:lnTo>
                    <a:pt x="302" y="308"/>
                  </a:lnTo>
                  <a:lnTo>
                    <a:pt x="302" y="310"/>
                  </a:lnTo>
                  <a:lnTo>
                    <a:pt x="302" y="310"/>
                  </a:lnTo>
                  <a:lnTo>
                    <a:pt x="302" y="310"/>
                  </a:lnTo>
                  <a:lnTo>
                    <a:pt x="302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298" y="312"/>
                  </a:lnTo>
                  <a:lnTo>
                    <a:pt x="298" y="312"/>
                  </a:lnTo>
                  <a:lnTo>
                    <a:pt x="255" y="348"/>
                  </a:lnTo>
                  <a:lnTo>
                    <a:pt x="250" y="345"/>
                  </a:lnTo>
                  <a:lnTo>
                    <a:pt x="260" y="305"/>
                  </a:lnTo>
                  <a:lnTo>
                    <a:pt x="228" y="332"/>
                  </a:lnTo>
                  <a:lnTo>
                    <a:pt x="221" y="328"/>
                  </a:lnTo>
                  <a:lnTo>
                    <a:pt x="235" y="276"/>
                  </a:lnTo>
                  <a:lnTo>
                    <a:pt x="235" y="276"/>
                  </a:lnTo>
                  <a:lnTo>
                    <a:pt x="235" y="276"/>
                  </a:lnTo>
                  <a:lnTo>
                    <a:pt x="235" y="274"/>
                  </a:lnTo>
                  <a:lnTo>
                    <a:pt x="235" y="274"/>
                  </a:lnTo>
                  <a:lnTo>
                    <a:pt x="235" y="274"/>
                  </a:lnTo>
                  <a:lnTo>
                    <a:pt x="235" y="272"/>
                  </a:lnTo>
                  <a:lnTo>
                    <a:pt x="235" y="272"/>
                  </a:lnTo>
                  <a:lnTo>
                    <a:pt x="235" y="272"/>
                  </a:lnTo>
                  <a:lnTo>
                    <a:pt x="237" y="272"/>
                  </a:lnTo>
                  <a:lnTo>
                    <a:pt x="237" y="270"/>
                  </a:lnTo>
                  <a:lnTo>
                    <a:pt x="237" y="270"/>
                  </a:lnTo>
                  <a:lnTo>
                    <a:pt x="237" y="270"/>
                  </a:lnTo>
                  <a:lnTo>
                    <a:pt x="237" y="270"/>
                  </a:lnTo>
                  <a:lnTo>
                    <a:pt x="237" y="270"/>
                  </a:lnTo>
                  <a:lnTo>
                    <a:pt x="237" y="269"/>
                  </a:lnTo>
                  <a:lnTo>
                    <a:pt x="237" y="269"/>
                  </a:lnTo>
                  <a:lnTo>
                    <a:pt x="237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3"/>
                  </a:lnTo>
                  <a:lnTo>
                    <a:pt x="233" y="263"/>
                  </a:lnTo>
                  <a:lnTo>
                    <a:pt x="235" y="261"/>
                  </a:lnTo>
                  <a:lnTo>
                    <a:pt x="260" y="276"/>
                  </a:lnTo>
                  <a:lnTo>
                    <a:pt x="259" y="279"/>
                  </a:lnTo>
                  <a:lnTo>
                    <a:pt x="259" y="279"/>
                  </a:lnTo>
                  <a:lnTo>
                    <a:pt x="257" y="278"/>
                  </a:lnTo>
                  <a:lnTo>
                    <a:pt x="257" y="278"/>
                  </a:lnTo>
                  <a:lnTo>
                    <a:pt x="257" y="278"/>
                  </a:lnTo>
                  <a:lnTo>
                    <a:pt x="257" y="278"/>
                  </a:lnTo>
                  <a:lnTo>
                    <a:pt x="257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3" y="278"/>
                  </a:lnTo>
                  <a:lnTo>
                    <a:pt x="253" y="278"/>
                  </a:lnTo>
                  <a:lnTo>
                    <a:pt x="253" y="278"/>
                  </a:lnTo>
                  <a:lnTo>
                    <a:pt x="253" y="276"/>
                  </a:lnTo>
                  <a:lnTo>
                    <a:pt x="253" y="276"/>
                  </a:lnTo>
                  <a:lnTo>
                    <a:pt x="253" y="276"/>
                  </a:lnTo>
                  <a:lnTo>
                    <a:pt x="253" y="276"/>
                  </a:lnTo>
                  <a:lnTo>
                    <a:pt x="253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0" y="278"/>
                  </a:lnTo>
                  <a:lnTo>
                    <a:pt x="250" y="278"/>
                  </a:lnTo>
                  <a:lnTo>
                    <a:pt x="250" y="278"/>
                  </a:lnTo>
                  <a:lnTo>
                    <a:pt x="250" y="278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3"/>
                  </a:lnTo>
                  <a:lnTo>
                    <a:pt x="248" y="283"/>
                  </a:lnTo>
                  <a:lnTo>
                    <a:pt x="248" y="283"/>
                  </a:lnTo>
                  <a:lnTo>
                    <a:pt x="241" y="314"/>
                  </a:lnTo>
                  <a:lnTo>
                    <a:pt x="262" y="296"/>
                  </a:lnTo>
                  <a:lnTo>
                    <a:pt x="264" y="290"/>
                  </a:lnTo>
                  <a:lnTo>
                    <a:pt x="264" y="290"/>
                  </a:lnTo>
                  <a:lnTo>
                    <a:pt x="264" y="290"/>
                  </a:lnTo>
                  <a:lnTo>
                    <a:pt x="264" y="290"/>
                  </a:lnTo>
                  <a:lnTo>
                    <a:pt x="264" y="290"/>
                  </a:lnTo>
                  <a:lnTo>
                    <a:pt x="264" y="288"/>
                  </a:lnTo>
                  <a:lnTo>
                    <a:pt x="264" y="288"/>
                  </a:lnTo>
                  <a:lnTo>
                    <a:pt x="264" y="288"/>
                  </a:lnTo>
                  <a:lnTo>
                    <a:pt x="264" y="288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2" y="278"/>
                  </a:lnTo>
                  <a:close/>
                  <a:moveTo>
                    <a:pt x="371" y="330"/>
                  </a:moveTo>
                  <a:lnTo>
                    <a:pt x="363" y="352"/>
                  </a:lnTo>
                  <a:lnTo>
                    <a:pt x="358" y="352"/>
                  </a:lnTo>
                  <a:lnTo>
                    <a:pt x="358" y="352"/>
                  </a:lnTo>
                  <a:lnTo>
                    <a:pt x="360" y="350"/>
                  </a:lnTo>
                  <a:lnTo>
                    <a:pt x="360" y="350"/>
                  </a:lnTo>
                  <a:lnTo>
                    <a:pt x="360" y="350"/>
                  </a:lnTo>
                  <a:lnTo>
                    <a:pt x="360" y="348"/>
                  </a:lnTo>
                  <a:lnTo>
                    <a:pt x="360" y="348"/>
                  </a:lnTo>
                  <a:lnTo>
                    <a:pt x="360" y="348"/>
                  </a:lnTo>
                  <a:lnTo>
                    <a:pt x="360" y="346"/>
                  </a:lnTo>
                  <a:lnTo>
                    <a:pt x="360" y="346"/>
                  </a:lnTo>
                  <a:lnTo>
                    <a:pt x="360" y="346"/>
                  </a:lnTo>
                  <a:lnTo>
                    <a:pt x="360" y="345"/>
                  </a:lnTo>
                  <a:lnTo>
                    <a:pt x="360" y="345"/>
                  </a:lnTo>
                  <a:lnTo>
                    <a:pt x="360" y="345"/>
                  </a:lnTo>
                  <a:lnTo>
                    <a:pt x="360" y="345"/>
                  </a:lnTo>
                  <a:lnTo>
                    <a:pt x="360" y="343"/>
                  </a:lnTo>
                  <a:lnTo>
                    <a:pt x="360" y="343"/>
                  </a:lnTo>
                  <a:lnTo>
                    <a:pt x="358" y="343"/>
                  </a:lnTo>
                  <a:lnTo>
                    <a:pt x="358" y="341"/>
                  </a:lnTo>
                  <a:lnTo>
                    <a:pt x="358" y="341"/>
                  </a:lnTo>
                  <a:lnTo>
                    <a:pt x="358" y="341"/>
                  </a:lnTo>
                  <a:lnTo>
                    <a:pt x="358" y="341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8" y="337"/>
                  </a:lnTo>
                  <a:lnTo>
                    <a:pt x="358" y="337"/>
                  </a:lnTo>
                  <a:lnTo>
                    <a:pt x="358" y="337"/>
                  </a:lnTo>
                  <a:lnTo>
                    <a:pt x="358" y="337"/>
                  </a:lnTo>
                  <a:lnTo>
                    <a:pt x="358" y="336"/>
                  </a:lnTo>
                  <a:lnTo>
                    <a:pt x="356" y="336"/>
                  </a:lnTo>
                  <a:lnTo>
                    <a:pt x="356" y="336"/>
                  </a:lnTo>
                  <a:lnTo>
                    <a:pt x="356" y="336"/>
                  </a:lnTo>
                  <a:lnTo>
                    <a:pt x="356" y="334"/>
                  </a:lnTo>
                  <a:lnTo>
                    <a:pt x="356" y="334"/>
                  </a:lnTo>
                  <a:lnTo>
                    <a:pt x="356" y="334"/>
                  </a:lnTo>
                  <a:lnTo>
                    <a:pt x="356" y="334"/>
                  </a:lnTo>
                  <a:lnTo>
                    <a:pt x="356" y="334"/>
                  </a:lnTo>
                  <a:lnTo>
                    <a:pt x="354" y="332"/>
                  </a:lnTo>
                  <a:lnTo>
                    <a:pt x="354" y="332"/>
                  </a:lnTo>
                  <a:lnTo>
                    <a:pt x="354" y="332"/>
                  </a:lnTo>
                  <a:lnTo>
                    <a:pt x="354" y="332"/>
                  </a:lnTo>
                  <a:lnTo>
                    <a:pt x="354" y="332"/>
                  </a:lnTo>
                  <a:lnTo>
                    <a:pt x="354" y="330"/>
                  </a:lnTo>
                  <a:lnTo>
                    <a:pt x="352" y="330"/>
                  </a:lnTo>
                  <a:lnTo>
                    <a:pt x="352" y="330"/>
                  </a:lnTo>
                  <a:lnTo>
                    <a:pt x="352" y="330"/>
                  </a:lnTo>
                  <a:lnTo>
                    <a:pt x="352" y="330"/>
                  </a:lnTo>
                  <a:lnTo>
                    <a:pt x="352" y="330"/>
                  </a:lnTo>
                  <a:lnTo>
                    <a:pt x="352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49" y="328"/>
                  </a:lnTo>
                  <a:lnTo>
                    <a:pt x="349" y="328"/>
                  </a:lnTo>
                  <a:lnTo>
                    <a:pt x="349" y="327"/>
                  </a:lnTo>
                  <a:lnTo>
                    <a:pt x="349" y="327"/>
                  </a:lnTo>
                  <a:lnTo>
                    <a:pt x="349" y="327"/>
                  </a:lnTo>
                  <a:lnTo>
                    <a:pt x="347" y="327"/>
                  </a:lnTo>
                  <a:lnTo>
                    <a:pt x="347" y="327"/>
                  </a:lnTo>
                  <a:lnTo>
                    <a:pt x="347" y="327"/>
                  </a:lnTo>
                  <a:lnTo>
                    <a:pt x="347" y="327"/>
                  </a:lnTo>
                  <a:lnTo>
                    <a:pt x="345" y="327"/>
                  </a:lnTo>
                  <a:lnTo>
                    <a:pt x="345" y="325"/>
                  </a:lnTo>
                  <a:lnTo>
                    <a:pt x="345" y="325"/>
                  </a:lnTo>
                  <a:lnTo>
                    <a:pt x="345" y="325"/>
                  </a:lnTo>
                  <a:lnTo>
                    <a:pt x="345" y="325"/>
                  </a:lnTo>
                  <a:lnTo>
                    <a:pt x="343" y="325"/>
                  </a:lnTo>
                  <a:lnTo>
                    <a:pt x="343" y="325"/>
                  </a:lnTo>
                  <a:lnTo>
                    <a:pt x="343" y="325"/>
                  </a:lnTo>
                  <a:lnTo>
                    <a:pt x="343" y="325"/>
                  </a:lnTo>
                  <a:lnTo>
                    <a:pt x="343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29" y="345"/>
                  </a:lnTo>
                  <a:lnTo>
                    <a:pt x="329" y="345"/>
                  </a:lnTo>
                  <a:lnTo>
                    <a:pt x="329" y="345"/>
                  </a:lnTo>
                  <a:lnTo>
                    <a:pt x="329" y="345"/>
                  </a:lnTo>
                  <a:lnTo>
                    <a:pt x="331" y="346"/>
                  </a:lnTo>
                  <a:lnTo>
                    <a:pt x="331" y="346"/>
                  </a:lnTo>
                  <a:lnTo>
                    <a:pt x="331" y="346"/>
                  </a:lnTo>
                  <a:lnTo>
                    <a:pt x="331" y="346"/>
                  </a:lnTo>
                  <a:lnTo>
                    <a:pt x="331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2" y="346"/>
                  </a:lnTo>
                  <a:lnTo>
                    <a:pt x="342" y="346"/>
                  </a:lnTo>
                  <a:lnTo>
                    <a:pt x="342" y="346"/>
                  </a:lnTo>
                  <a:lnTo>
                    <a:pt x="342" y="346"/>
                  </a:lnTo>
                  <a:lnTo>
                    <a:pt x="342" y="345"/>
                  </a:lnTo>
                  <a:lnTo>
                    <a:pt x="342" y="345"/>
                  </a:lnTo>
                  <a:lnTo>
                    <a:pt x="342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1"/>
                  </a:lnTo>
                  <a:lnTo>
                    <a:pt x="345" y="341"/>
                  </a:lnTo>
                  <a:lnTo>
                    <a:pt x="347" y="341"/>
                  </a:lnTo>
                  <a:lnTo>
                    <a:pt x="347" y="341"/>
                  </a:lnTo>
                  <a:lnTo>
                    <a:pt x="347" y="341"/>
                  </a:lnTo>
                  <a:lnTo>
                    <a:pt x="347" y="341"/>
                  </a:lnTo>
                  <a:lnTo>
                    <a:pt x="351" y="341"/>
                  </a:lnTo>
                  <a:lnTo>
                    <a:pt x="340" y="366"/>
                  </a:lnTo>
                  <a:lnTo>
                    <a:pt x="338" y="365"/>
                  </a:lnTo>
                  <a:lnTo>
                    <a:pt x="338" y="365"/>
                  </a:lnTo>
                  <a:lnTo>
                    <a:pt x="338" y="365"/>
                  </a:lnTo>
                  <a:lnTo>
                    <a:pt x="338" y="365"/>
                  </a:lnTo>
                  <a:lnTo>
                    <a:pt x="338" y="363"/>
                  </a:lnTo>
                  <a:lnTo>
                    <a:pt x="338" y="363"/>
                  </a:lnTo>
                  <a:lnTo>
                    <a:pt x="338" y="363"/>
                  </a:lnTo>
                  <a:lnTo>
                    <a:pt x="338" y="363"/>
                  </a:lnTo>
                  <a:lnTo>
                    <a:pt x="338" y="363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59"/>
                  </a:lnTo>
                  <a:lnTo>
                    <a:pt x="338" y="359"/>
                  </a:lnTo>
                  <a:lnTo>
                    <a:pt x="338" y="359"/>
                  </a:lnTo>
                  <a:lnTo>
                    <a:pt x="338" y="359"/>
                  </a:lnTo>
                  <a:lnTo>
                    <a:pt x="338" y="359"/>
                  </a:lnTo>
                  <a:lnTo>
                    <a:pt x="338" y="357"/>
                  </a:lnTo>
                  <a:lnTo>
                    <a:pt x="338" y="357"/>
                  </a:lnTo>
                  <a:lnTo>
                    <a:pt x="336" y="357"/>
                  </a:lnTo>
                  <a:lnTo>
                    <a:pt x="336" y="357"/>
                  </a:lnTo>
                  <a:lnTo>
                    <a:pt x="336" y="357"/>
                  </a:lnTo>
                  <a:lnTo>
                    <a:pt x="336" y="357"/>
                  </a:lnTo>
                  <a:lnTo>
                    <a:pt x="336" y="357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4"/>
                  </a:lnTo>
                  <a:lnTo>
                    <a:pt x="336" y="354"/>
                  </a:lnTo>
                  <a:lnTo>
                    <a:pt x="336" y="354"/>
                  </a:lnTo>
                  <a:lnTo>
                    <a:pt x="334" y="354"/>
                  </a:lnTo>
                  <a:lnTo>
                    <a:pt x="334" y="354"/>
                  </a:lnTo>
                  <a:lnTo>
                    <a:pt x="334" y="354"/>
                  </a:lnTo>
                  <a:lnTo>
                    <a:pt x="334" y="354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3" y="352"/>
                  </a:lnTo>
                  <a:lnTo>
                    <a:pt x="333" y="352"/>
                  </a:lnTo>
                  <a:lnTo>
                    <a:pt x="333" y="352"/>
                  </a:lnTo>
                  <a:lnTo>
                    <a:pt x="333" y="352"/>
                  </a:lnTo>
                  <a:lnTo>
                    <a:pt x="333" y="352"/>
                  </a:lnTo>
                  <a:lnTo>
                    <a:pt x="333" y="350"/>
                  </a:lnTo>
                  <a:lnTo>
                    <a:pt x="333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29" y="350"/>
                  </a:lnTo>
                  <a:lnTo>
                    <a:pt x="329" y="350"/>
                  </a:lnTo>
                  <a:lnTo>
                    <a:pt x="329" y="350"/>
                  </a:lnTo>
                  <a:lnTo>
                    <a:pt x="329" y="350"/>
                  </a:lnTo>
                  <a:lnTo>
                    <a:pt x="329" y="348"/>
                  </a:lnTo>
                  <a:lnTo>
                    <a:pt x="327" y="348"/>
                  </a:lnTo>
                  <a:lnTo>
                    <a:pt x="327" y="348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7"/>
                  </a:lnTo>
                  <a:lnTo>
                    <a:pt x="322" y="377"/>
                  </a:lnTo>
                  <a:lnTo>
                    <a:pt x="324" y="377"/>
                  </a:lnTo>
                  <a:lnTo>
                    <a:pt x="324" y="377"/>
                  </a:lnTo>
                  <a:lnTo>
                    <a:pt x="324" y="377"/>
                  </a:lnTo>
                  <a:lnTo>
                    <a:pt x="324" y="377"/>
                  </a:lnTo>
                  <a:lnTo>
                    <a:pt x="325" y="377"/>
                  </a:lnTo>
                  <a:lnTo>
                    <a:pt x="325" y="377"/>
                  </a:lnTo>
                  <a:lnTo>
                    <a:pt x="325" y="377"/>
                  </a:lnTo>
                  <a:lnTo>
                    <a:pt x="325" y="377"/>
                  </a:lnTo>
                  <a:lnTo>
                    <a:pt x="325" y="377"/>
                  </a:lnTo>
                  <a:lnTo>
                    <a:pt x="327" y="379"/>
                  </a:lnTo>
                  <a:lnTo>
                    <a:pt x="327" y="379"/>
                  </a:lnTo>
                  <a:lnTo>
                    <a:pt x="327" y="379"/>
                  </a:lnTo>
                  <a:lnTo>
                    <a:pt x="329" y="379"/>
                  </a:lnTo>
                  <a:lnTo>
                    <a:pt x="329" y="379"/>
                  </a:lnTo>
                  <a:lnTo>
                    <a:pt x="329" y="379"/>
                  </a:lnTo>
                  <a:lnTo>
                    <a:pt x="329" y="379"/>
                  </a:lnTo>
                  <a:lnTo>
                    <a:pt x="331" y="379"/>
                  </a:lnTo>
                  <a:lnTo>
                    <a:pt x="331" y="379"/>
                  </a:lnTo>
                  <a:lnTo>
                    <a:pt x="331" y="379"/>
                  </a:lnTo>
                  <a:lnTo>
                    <a:pt x="333" y="379"/>
                  </a:lnTo>
                  <a:lnTo>
                    <a:pt x="333" y="379"/>
                  </a:lnTo>
                  <a:lnTo>
                    <a:pt x="333" y="379"/>
                  </a:lnTo>
                  <a:lnTo>
                    <a:pt x="333" y="379"/>
                  </a:lnTo>
                  <a:lnTo>
                    <a:pt x="334" y="379"/>
                  </a:lnTo>
                  <a:lnTo>
                    <a:pt x="334" y="379"/>
                  </a:lnTo>
                  <a:lnTo>
                    <a:pt x="334" y="379"/>
                  </a:lnTo>
                  <a:lnTo>
                    <a:pt x="336" y="379"/>
                  </a:lnTo>
                  <a:lnTo>
                    <a:pt x="336" y="379"/>
                  </a:lnTo>
                  <a:lnTo>
                    <a:pt x="336" y="379"/>
                  </a:lnTo>
                  <a:lnTo>
                    <a:pt x="336" y="379"/>
                  </a:lnTo>
                  <a:lnTo>
                    <a:pt x="338" y="379"/>
                  </a:lnTo>
                  <a:lnTo>
                    <a:pt x="338" y="379"/>
                  </a:lnTo>
                  <a:lnTo>
                    <a:pt x="338" y="379"/>
                  </a:lnTo>
                  <a:lnTo>
                    <a:pt x="338" y="379"/>
                  </a:lnTo>
                  <a:lnTo>
                    <a:pt x="340" y="379"/>
                  </a:lnTo>
                  <a:lnTo>
                    <a:pt x="340" y="379"/>
                  </a:lnTo>
                  <a:lnTo>
                    <a:pt x="340" y="379"/>
                  </a:lnTo>
                  <a:lnTo>
                    <a:pt x="340" y="379"/>
                  </a:lnTo>
                  <a:lnTo>
                    <a:pt x="342" y="377"/>
                  </a:lnTo>
                  <a:lnTo>
                    <a:pt x="342" y="377"/>
                  </a:lnTo>
                  <a:lnTo>
                    <a:pt x="342" y="377"/>
                  </a:lnTo>
                  <a:lnTo>
                    <a:pt x="342" y="377"/>
                  </a:lnTo>
                  <a:lnTo>
                    <a:pt x="343" y="377"/>
                  </a:lnTo>
                  <a:lnTo>
                    <a:pt x="343" y="377"/>
                  </a:lnTo>
                  <a:lnTo>
                    <a:pt x="343" y="377"/>
                  </a:lnTo>
                  <a:lnTo>
                    <a:pt x="343" y="377"/>
                  </a:lnTo>
                  <a:lnTo>
                    <a:pt x="345" y="375"/>
                  </a:lnTo>
                  <a:lnTo>
                    <a:pt x="345" y="375"/>
                  </a:lnTo>
                  <a:lnTo>
                    <a:pt x="345" y="375"/>
                  </a:lnTo>
                  <a:lnTo>
                    <a:pt x="345" y="375"/>
                  </a:lnTo>
                  <a:lnTo>
                    <a:pt x="347" y="375"/>
                  </a:lnTo>
                  <a:lnTo>
                    <a:pt x="347" y="375"/>
                  </a:lnTo>
                  <a:lnTo>
                    <a:pt x="347" y="374"/>
                  </a:lnTo>
                  <a:lnTo>
                    <a:pt x="347" y="374"/>
                  </a:lnTo>
                  <a:lnTo>
                    <a:pt x="349" y="374"/>
                  </a:lnTo>
                  <a:lnTo>
                    <a:pt x="349" y="374"/>
                  </a:lnTo>
                  <a:lnTo>
                    <a:pt x="349" y="374"/>
                  </a:lnTo>
                  <a:lnTo>
                    <a:pt x="349" y="374"/>
                  </a:lnTo>
                  <a:lnTo>
                    <a:pt x="349" y="372"/>
                  </a:lnTo>
                  <a:lnTo>
                    <a:pt x="351" y="372"/>
                  </a:lnTo>
                  <a:lnTo>
                    <a:pt x="351" y="372"/>
                  </a:lnTo>
                  <a:lnTo>
                    <a:pt x="351" y="372"/>
                  </a:lnTo>
                  <a:lnTo>
                    <a:pt x="351" y="370"/>
                  </a:lnTo>
                  <a:lnTo>
                    <a:pt x="352" y="370"/>
                  </a:lnTo>
                  <a:lnTo>
                    <a:pt x="352" y="370"/>
                  </a:lnTo>
                  <a:lnTo>
                    <a:pt x="352" y="370"/>
                  </a:lnTo>
                  <a:lnTo>
                    <a:pt x="352" y="368"/>
                  </a:lnTo>
                  <a:lnTo>
                    <a:pt x="352" y="368"/>
                  </a:lnTo>
                  <a:lnTo>
                    <a:pt x="354" y="368"/>
                  </a:lnTo>
                  <a:lnTo>
                    <a:pt x="354" y="368"/>
                  </a:lnTo>
                  <a:lnTo>
                    <a:pt x="358" y="368"/>
                  </a:lnTo>
                  <a:lnTo>
                    <a:pt x="347" y="392"/>
                  </a:lnTo>
                  <a:lnTo>
                    <a:pt x="293" y="370"/>
                  </a:lnTo>
                  <a:lnTo>
                    <a:pt x="295" y="366"/>
                  </a:lnTo>
                  <a:lnTo>
                    <a:pt x="295" y="366"/>
                  </a:lnTo>
                  <a:lnTo>
                    <a:pt x="295" y="366"/>
                  </a:lnTo>
                  <a:lnTo>
                    <a:pt x="295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8" y="366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6" y="365"/>
                  </a:lnTo>
                  <a:lnTo>
                    <a:pt x="306" y="365"/>
                  </a:lnTo>
                  <a:lnTo>
                    <a:pt x="306" y="365"/>
                  </a:lnTo>
                  <a:lnTo>
                    <a:pt x="306" y="365"/>
                  </a:lnTo>
                  <a:lnTo>
                    <a:pt x="306" y="363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6"/>
                  </a:lnTo>
                  <a:lnTo>
                    <a:pt x="322" y="316"/>
                  </a:lnTo>
                  <a:lnTo>
                    <a:pt x="322" y="316"/>
                  </a:lnTo>
                  <a:lnTo>
                    <a:pt x="322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4"/>
                  </a:lnTo>
                  <a:lnTo>
                    <a:pt x="320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6" y="314"/>
                  </a:lnTo>
                  <a:lnTo>
                    <a:pt x="316" y="314"/>
                  </a:lnTo>
                  <a:lnTo>
                    <a:pt x="316" y="312"/>
                  </a:lnTo>
                  <a:lnTo>
                    <a:pt x="315" y="312"/>
                  </a:lnTo>
                  <a:lnTo>
                    <a:pt x="316" y="308"/>
                  </a:lnTo>
                  <a:lnTo>
                    <a:pt x="371" y="330"/>
                  </a:lnTo>
                  <a:close/>
                  <a:moveTo>
                    <a:pt x="360" y="395"/>
                  </a:moveTo>
                  <a:lnTo>
                    <a:pt x="365" y="372"/>
                  </a:lnTo>
                  <a:lnTo>
                    <a:pt x="369" y="374"/>
                  </a:lnTo>
                  <a:lnTo>
                    <a:pt x="369" y="374"/>
                  </a:lnTo>
                  <a:lnTo>
                    <a:pt x="369" y="374"/>
                  </a:lnTo>
                  <a:lnTo>
                    <a:pt x="369" y="374"/>
                  </a:lnTo>
                  <a:lnTo>
                    <a:pt x="369" y="375"/>
                  </a:lnTo>
                  <a:lnTo>
                    <a:pt x="369" y="375"/>
                  </a:lnTo>
                  <a:lnTo>
                    <a:pt x="369" y="375"/>
                  </a:lnTo>
                  <a:lnTo>
                    <a:pt x="369" y="377"/>
                  </a:lnTo>
                  <a:lnTo>
                    <a:pt x="369" y="377"/>
                  </a:lnTo>
                  <a:lnTo>
                    <a:pt x="369" y="377"/>
                  </a:lnTo>
                  <a:lnTo>
                    <a:pt x="369" y="379"/>
                  </a:lnTo>
                  <a:lnTo>
                    <a:pt x="369" y="379"/>
                  </a:lnTo>
                  <a:lnTo>
                    <a:pt x="369" y="379"/>
                  </a:lnTo>
                  <a:lnTo>
                    <a:pt x="369" y="381"/>
                  </a:lnTo>
                  <a:lnTo>
                    <a:pt x="371" y="381"/>
                  </a:lnTo>
                  <a:lnTo>
                    <a:pt x="371" y="381"/>
                  </a:lnTo>
                  <a:lnTo>
                    <a:pt x="371" y="383"/>
                  </a:lnTo>
                  <a:lnTo>
                    <a:pt x="371" y="383"/>
                  </a:lnTo>
                  <a:lnTo>
                    <a:pt x="371" y="383"/>
                  </a:lnTo>
                  <a:lnTo>
                    <a:pt x="371" y="384"/>
                  </a:lnTo>
                  <a:lnTo>
                    <a:pt x="371" y="384"/>
                  </a:lnTo>
                  <a:lnTo>
                    <a:pt x="371" y="384"/>
                  </a:lnTo>
                  <a:lnTo>
                    <a:pt x="371" y="384"/>
                  </a:lnTo>
                  <a:lnTo>
                    <a:pt x="371" y="386"/>
                  </a:lnTo>
                  <a:lnTo>
                    <a:pt x="371" y="386"/>
                  </a:lnTo>
                  <a:lnTo>
                    <a:pt x="371" y="386"/>
                  </a:lnTo>
                  <a:lnTo>
                    <a:pt x="371" y="388"/>
                  </a:lnTo>
                  <a:lnTo>
                    <a:pt x="372" y="388"/>
                  </a:lnTo>
                  <a:lnTo>
                    <a:pt x="372" y="388"/>
                  </a:lnTo>
                  <a:lnTo>
                    <a:pt x="372" y="388"/>
                  </a:lnTo>
                  <a:lnTo>
                    <a:pt x="372" y="390"/>
                  </a:lnTo>
                  <a:lnTo>
                    <a:pt x="372" y="390"/>
                  </a:lnTo>
                  <a:lnTo>
                    <a:pt x="372" y="390"/>
                  </a:lnTo>
                  <a:lnTo>
                    <a:pt x="372" y="390"/>
                  </a:lnTo>
                  <a:lnTo>
                    <a:pt x="372" y="390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4" y="394"/>
                  </a:lnTo>
                  <a:lnTo>
                    <a:pt x="374" y="394"/>
                  </a:lnTo>
                  <a:lnTo>
                    <a:pt x="374" y="394"/>
                  </a:lnTo>
                  <a:lnTo>
                    <a:pt x="376" y="394"/>
                  </a:lnTo>
                  <a:lnTo>
                    <a:pt x="376" y="394"/>
                  </a:lnTo>
                  <a:lnTo>
                    <a:pt x="376" y="394"/>
                  </a:lnTo>
                  <a:lnTo>
                    <a:pt x="376" y="395"/>
                  </a:lnTo>
                  <a:lnTo>
                    <a:pt x="376" y="395"/>
                  </a:lnTo>
                  <a:lnTo>
                    <a:pt x="376" y="395"/>
                  </a:lnTo>
                  <a:lnTo>
                    <a:pt x="378" y="395"/>
                  </a:lnTo>
                  <a:lnTo>
                    <a:pt x="378" y="395"/>
                  </a:lnTo>
                  <a:lnTo>
                    <a:pt x="378" y="395"/>
                  </a:lnTo>
                  <a:lnTo>
                    <a:pt x="378" y="397"/>
                  </a:lnTo>
                  <a:lnTo>
                    <a:pt x="378" y="397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1" y="397"/>
                  </a:lnTo>
                  <a:lnTo>
                    <a:pt x="381" y="397"/>
                  </a:lnTo>
                  <a:lnTo>
                    <a:pt x="381" y="399"/>
                  </a:lnTo>
                  <a:lnTo>
                    <a:pt x="381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5" y="399"/>
                  </a:lnTo>
                  <a:lnTo>
                    <a:pt x="385" y="399"/>
                  </a:lnTo>
                  <a:lnTo>
                    <a:pt x="385" y="399"/>
                  </a:lnTo>
                  <a:lnTo>
                    <a:pt x="385" y="399"/>
                  </a:lnTo>
                  <a:lnTo>
                    <a:pt x="385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4" y="399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6" y="397"/>
                  </a:lnTo>
                  <a:lnTo>
                    <a:pt x="396" y="397"/>
                  </a:lnTo>
                  <a:lnTo>
                    <a:pt x="396" y="397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396" y="386"/>
                  </a:lnTo>
                  <a:lnTo>
                    <a:pt x="396" y="386"/>
                  </a:lnTo>
                  <a:lnTo>
                    <a:pt x="396" y="386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4" y="384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2" y="383"/>
                  </a:lnTo>
                  <a:lnTo>
                    <a:pt x="392" y="383"/>
                  </a:lnTo>
                  <a:lnTo>
                    <a:pt x="392" y="381"/>
                  </a:lnTo>
                  <a:lnTo>
                    <a:pt x="392" y="381"/>
                  </a:lnTo>
                  <a:lnTo>
                    <a:pt x="392" y="381"/>
                  </a:lnTo>
                  <a:lnTo>
                    <a:pt x="390" y="381"/>
                  </a:lnTo>
                  <a:lnTo>
                    <a:pt x="390" y="379"/>
                  </a:lnTo>
                  <a:lnTo>
                    <a:pt x="390" y="379"/>
                  </a:lnTo>
                  <a:lnTo>
                    <a:pt x="389" y="379"/>
                  </a:lnTo>
                  <a:lnTo>
                    <a:pt x="389" y="379"/>
                  </a:lnTo>
                  <a:lnTo>
                    <a:pt x="387" y="377"/>
                  </a:lnTo>
                  <a:lnTo>
                    <a:pt x="387" y="377"/>
                  </a:lnTo>
                  <a:lnTo>
                    <a:pt x="385" y="377"/>
                  </a:lnTo>
                  <a:lnTo>
                    <a:pt x="385" y="377"/>
                  </a:lnTo>
                  <a:lnTo>
                    <a:pt x="385" y="375"/>
                  </a:lnTo>
                  <a:lnTo>
                    <a:pt x="385" y="375"/>
                  </a:lnTo>
                  <a:lnTo>
                    <a:pt x="383" y="375"/>
                  </a:lnTo>
                  <a:lnTo>
                    <a:pt x="383" y="375"/>
                  </a:lnTo>
                  <a:lnTo>
                    <a:pt x="383" y="375"/>
                  </a:lnTo>
                  <a:lnTo>
                    <a:pt x="383" y="374"/>
                  </a:lnTo>
                  <a:lnTo>
                    <a:pt x="381" y="374"/>
                  </a:lnTo>
                  <a:lnTo>
                    <a:pt x="381" y="374"/>
                  </a:lnTo>
                  <a:lnTo>
                    <a:pt x="381" y="374"/>
                  </a:lnTo>
                  <a:lnTo>
                    <a:pt x="381" y="374"/>
                  </a:lnTo>
                  <a:lnTo>
                    <a:pt x="380" y="372"/>
                  </a:lnTo>
                  <a:lnTo>
                    <a:pt x="380" y="372"/>
                  </a:lnTo>
                  <a:lnTo>
                    <a:pt x="380" y="372"/>
                  </a:lnTo>
                  <a:lnTo>
                    <a:pt x="380" y="372"/>
                  </a:lnTo>
                  <a:lnTo>
                    <a:pt x="378" y="372"/>
                  </a:lnTo>
                  <a:lnTo>
                    <a:pt x="378" y="370"/>
                  </a:lnTo>
                  <a:lnTo>
                    <a:pt x="378" y="370"/>
                  </a:lnTo>
                  <a:lnTo>
                    <a:pt x="378" y="370"/>
                  </a:lnTo>
                  <a:lnTo>
                    <a:pt x="376" y="370"/>
                  </a:lnTo>
                  <a:lnTo>
                    <a:pt x="376" y="368"/>
                  </a:lnTo>
                  <a:lnTo>
                    <a:pt x="376" y="368"/>
                  </a:lnTo>
                  <a:lnTo>
                    <a:pt x="376" y="368"/>
                  </a:lnTo>
                  <a:lnTo>
                    <a:pt x="376" y="368"/>
                  </a:lnTo>
                  <a:lnTo>
                    <a:pt x="374" y="368"/>
                  </a:lnTo>
                  <a:lnTo>
                    <a:pt x="374" y="366"/>
                  </a:lnTo>
                  <a:lnTo>
                    <a:pt x="374" y="366"/>
                  </a:lnTo>
                  <a:lnTo>
                    <a:pt x="374" y="366"/>
                  </a:lnTo>
                  <a:lnTo>
                    <a:pt x="374" y="366"/>
                  </a:lnTo>
                  <a:lnTo>
                    <a:pt x="374" y="366"/>
                  </a:lnTo>
                  <a:lnTo>
                    <a:pt x="372" y="365"/>
                  </a:lnTo>
                  <a:lnTo>
                    <a:pt x="372" y="365"/>
                  </a:lnTo>
                  <a:lnTo>
                    <a:pt x="372" y="365"/>
                  </a:lnTo>
                  <a:lnTo>
                    <a:pt x="372" y="365"/>
                  </a:lnTo>
                  <a:lnTo>
                    <a:pt x="372" y="365"/>
                  </a:lnTo>
                  <a:lnTo>
                    <a:pt x="372" y="363"/>
                  </a:lnTo>
                  <a:lnTo>
                    <a:pt x="372" y="363"/>
                  </a:lnTo>
                  <a:lnTo>
                    <a:pt x="372" y="363"/>
                  </a:lnTo>
                  <a:lnTo>
                    <a:pt x="371" y="363"/>
                  </a:lnTo>
                  <a:lnTo>
                    <a:pt x="371" y="363"/>
                  </a:lnTo>
                  <a:lnTo>
                    <a:pt x="371" y="361"/>
                  </a:lnTo>
                  <a:lnTo>
                    <a:pt x="371" y="361"/>
                  </a:lnTo>
                  <a:lnTo>
                    <a:pt x="371" y="361"/>
                  </a:lnTo>
                  <a:lnTo>
                    <a:pt x="371" y="361"/>
                  </a:lnTo>
                  <a:lnTo>
                    <a:pt x="371" y="361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71" y="357"/>
                  </a:lnTo>
                  <a:lnTo>
                    <a:pt x="371" y="357"/>
                  </a:lnTo>
                  <a:lnTo>
                    <a:pt x="371" y="357"/>
                  </a:lnTo>
                  <a:lnTo>
                    <a:pt x="371" y="357"/>
                  </a:lnTo>
                  <a:lnTo>
                    <a:pt x="371" y="357"/>
                  </a:lnTo>
                  <a:lnTo>
                    <a:pt x="371" y="356"/>
                  </a:lnTo>
                  <a:lnTo>
                    <a:pt x="371" y="356"/>
                  </a:lnTo>
                  <a:lnTo>
                    <a:pt x="371" y="356"/>
                  </a:lnTo>
                  <a:lnTo>
                    <a:pt x="371" y="356"/>
                  </a:lnTo>
                  <a:lnTo>
                    <a:pt x="371" y="356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2"/>
                  </a:lnTo>
                  <a:lnTo>
                    <a:pt x="371" y="352"/>
                  </a:lnTo>
                  <a:lnTo>
                    <a:pt x="371" y="352"/>
                  </a:lnTo>
                  <a:lnTo>
                    <a:pt x="371" y="350"/>
                  </a:lnTo>
                  <a:lnTo>
                    <a:pt x="371" y="350"/>
                  </a:lnTo>
                  <a:lnTo>
                    <a:pt x="371" y="350"/>
                  </a:lnTo>
                  <a:lnTo>
                    <a:pt x="372" y="348"/>
                  </a:lnTo>
                  <a:lnTo>
                    <a:pt x="372" y="348"/>
                  </a:lnTo>
                  <a:lnTo>
                    <a:pt x="372" y="348"/>
                  </a:lnTo>
                  <a:lnTo>
                    <a:pt x="372" y="348"/>
                  </a:lnTo>
                  <a:lnTo>
                    <a:pt x="372" y="346"/>
                  </a:lnTo>
                  <a:lnTo>
                    <a:pt x="372" y="346"/>
                  </a:lnTo>
                  <a:lnTo>
                    <a:pt x="372" y="346"/>
                  </a:lnTo>
                  <a:lnTo>
                    <a:pt x="374" y="346"/>
                  </a:lnTo>
                  <a:lnTo>
                    <a:pt x="374" y="345"/>
                  </a:lnTo>
                  <a:lnTo>
                    <a:pt x="374" y="345"/>
                  </a:lnTo>
                  <a:lnTo>
                    <a:pt x="374" y="345"/>
                  </a:lnTo>
                  <a:lnTo>
                    <a:pt x="374" y="345"/>
                  </a:lnTo>
                  <a:lnTo>
                    <a:pt x="374" y="343"/>
                  </a:lnTo>
                  <a:lnTo>
                    <a:pt x="376" y="343"/>
                  </a:lnTo>
                  <a:lnTo>
                    <a:pt x="376" y="343"/>
                  </a:lnTo>
                  <a:lnTo>
                    <a:pt x="376" y="343"/>
                  </a:lnTo>
                  <a:lnTo>
                    <a:pt x="376" y="343"/>
                  </a:lnTo>
                  <a:lnTo>
                    <a:pt x="376" y="341"/>
                  </a:lnTo>
                  <a:lnTo>
                    <a:pt x="378" y="341"/>
                  </a:lnTo>
                  <a:lnTo>
                    <a:pt x="378" y="341"/>
                  </a:lnTo>
                  <a:lnTo>
                    <a:pt x="378" y="341"/>
                  </a:lnTo>
                  <a:lnTo>
                    <a:pt x="378" y="341"/>
                  </a:lnTo>
                  <a:lnTo>
                    <a:pt x="378" y="341"/>
                  </a:lnTo>
                  <a:lnTo>
                    <a:pt x="380" y="339"/>
                  </a:lnTo>
                  <a:lnTo>
                    <a:pt x="380" y="339"/>
                  </a:lnTo>
                  <a:lnTo>
                    <a:pt x="380" y="339"/>
                  </a:lnTo>
                  <a:lnTo>
                    <a:pt x="380" y="339"/>
                  </a:lnTo>
                  <a:lnTo>
                    <a:pt x="381" y="339"/>
                  </a:lnTo>
                  <a:lnTo>
                    <a:pt x="381" y="339"/>
                  </a:lnTo>
                  <a:lnTo>
                    <a:pt x="381" y="339"/>
                  </a:lnTo>
                  <a:lnTo>
                    <a:pt x="381" y="339"/>
                  </a:lnTo>
                  <a:lnTo>
                    <a:pt x="383" y="337"/>
                  </a:lnTo>
                  <a:lnTo>
                    <a:pt x="383" y="337"/>
                  </a:lnTo>
                  <a:lnTo>
                    <a:pt x="383" y="337"/>
                  </a:lnTo>
                  <a:lnTo>
                    <a:pt x="383" y="337"/>
                  </a:lnTo>
                  <a:lnTo>
                    <a:pt x="385" y="337"/>
                  </a:lnTo>
                  <a:lnTo>
                    <a:pt x="385" y="337"/>
                  </a:lnTo>
                  <a:lnTo>
                    <a:pt x="385" y="337"/>
                  </a:lnTo>
                  <a:lnTo>
                    <a:pt x="385" y="337"/>
                  </a:lnTo>
                  <a:lnTo>
                    <a:pt x="387" y="337"/>
                  </a:lnTo>
                  <a:lnTo>
                    <a:pt x="387" y="337"/>
                  </a:lnTo>
                  <a:lnTo>
                    <a:pt x="387" y="337"/>
                  </a:lnTo>
                  <a:lnTo>
                    <a:pt x="389" y="337"/>
                  </a:lnTo>
                  <a:lnTo>
                    <a:pt x="389" y="337"/>
                  </a:lnTo>
                  <a:lnTo>
                    <a:pt x="389" y="337"/>
                  </a:lnTo>
                  <a:lnTo>
                    <a:pt x="389" y="337"/>
                  </a:lnTo>
                  <a:lnTo>
                    <a:pt x="390" y="337"/>
                  </a:lnTo>
                  <a:lnTo>
                    <a:pt x="390" y="337"/>
                  </a:lnTo>
                  <a:lnTo>
                    <a:pt x="390" y="337"/>
                  </a:lnTo>
                  <a:lnTo>
                    <a:pt x="392" y="337"/>
                  </a:lnTo>
                  <a:lnTo>
                    <a:pt x="392" y="337"/>
                  </a:lnTo>
                  <a:lnTo>
                    <a:pt x="392" y="337"/>
                  </a:lnTo>
                  <a:lnTo>
                    <a:pt x="394" y="337"/>
                  </a:lnTo>
                  <a:lnTo>
                    <a:pt x="394" y="337"/>
                  </a:lnTo>
                  <a:lnTo>
                    <a:pt x="394" y="337"/>
                  </a:lnTo>
                  <a:lnTo>
                    <a:pt x="396" y="337"/>
                  </a:lnTo>
                  <a:lnTo>
                    <a:pt x="396" y="337"/>
                  </a:lnTo>
                  <a:lnTo>
                    <a:pt x="396" y="337"/>
                  </a:lnTo>
                  <a:lnTo>
                    <a:pt x="396" y="337"/>
                  </a:lnTo>
                  <a:lnTo>
                    <a:pt x="398" y="337"/>
                  </a:lnTo>
                  <a:lnTo>
                    <a:pt x="398" y="337"/>
                  </a:lnTo>
                  <a:lnTo>
                    <a:pt x="398" y="337"/>
                  </a:lnTo>
                  <a:lnTo>
                    <a:pt x="398" y="337"/>
                  </a:lnTo>
                  <a:lnTo>
                    <a:pt x="399" y="337"/>
                  </a:lnTo>
                  <a:lnTo>
                    <a:pt x="399" y="339"/>
                  </a:lnTo>
                  <a:lnTo>
                    <a:pt x="399" y="339"/>
                  </a:lnTo>
                  <a:lnTo>
                    <a:pt x="399" y="339"/>
                  </a:lnTo>
                  <a:lnTo>
                    <a:pt x="399" y="339"/>
                  </a:lnTo>
                  <a:lnTo>
                    <a:pt x="401" y="339"/>
                  </a:lnTo>
                  <a:lnTo>
                    <a:pt x="401" y="339"/>
                  </a:lnTo>
                  <a:lnTo>
                    <a:pt x="401" y="339"/>
                  </a:lnTo>
                  <a:lnTo>
                    <a:pt x="401" y="339"/>
                  </a:lnTo>
                  <a:lnTo>
                    <a:pt x="403" y="339"/>
                  </a:lnTo>
                  <a:lnTo>
                    <a:pt x="403" y="339"/>
                  </a:lnTo>
                  <a:lnTo>
                    <a:pt x="403" y="341"/>
                  </a:lnTo>
                  <a:lnTo>
                    <a:pt x="403" y="341"/>
                  </a:lnTo>
                  <a:lnTo>
                    <a:pt x="403" y="341"/>
                  </a:lnTo>
                  <a:lnTo>
                    <a:pt x="405" y="341"/>
                  </a:lnTo>
                  <a:lnTo>
                    <a:pt x="405" y="341"/>
                  </a:lnTo>
                  <a:lnTo>
                    <a:pt x="405" y="341"/>
                  </a:lnTo>
                  <a:lnTo>
                    <a:pt x="405" y="341"/>
                  </a:lnTo>
                  <a:lnTo>
                    <a:pt x="405" y="341"/>
                  </a:lnTo>
                  <a:lnTo>
                    <a:pt x="407" y="343"/>
                  </a:lnTo>
                  <a:lnTo>
                    <a:pt x="407" y="343"/>
                  </a:lnTo>
                  <a:lnTo>
                    <a:pt x="407" y="343"/>
                  </a:lnTo>
                  <a:lnTo>
                    <a:pt x="407" y="343"/>
                  </a:lnTo>
                  <a:lnTo>
                    <a:pt x="407" y="343"/>
                  </a:lnTo>
                  <a:lnTo>
                    <a:pt x="408" y="343"/>
                  </a:lnTo>
                  <a:lnTo>
                    <a:pt x="408" y="345"/>
                  </a:lnTo>
                  <a:lnTo>
                    <a:pt x="408" y="345"/>
                  </a:lnTo>
                  <a:lnTo>
                    <a:pt x="408" y="345"/>
                  </a:lnTo>
                  <a:lnTo>
                    <a:pt x="408" y="345"/>
                  </a:lnTo>
                  <a:lnTo>
                    <a:pt x="408" y="345"/>
                  </a:lnTo>
                  <a:lnTo>
                    <a:pt x="410" y="345"/>
                  </a:lnTo>
                  <a:lnTo>
                    <a:pt x="410" y="345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4" y="346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6" y="345"/>
                  </a:lnTo>
                  <a:lnTo>
                    <a:pt x="416" y="345"/>
                  </a:lnTo>
                  <a:lnTo>
                    <a:pt x="416" y="345"/>
                  </a:lnTo>
                  <a:lnTo>
                    <a:pt x="416" y="345"/>
                  </a:lnTo>
                  <a:lnTo>
                    <a:pt x="416" y="343"/>
                  </a:lnTo>
                  <a:lnTo>
                    <a:pt x="416" y="343"/>
                  </a:lnTo>
                  <a:lnTo>
                    <a:pt x="416" y="343"/>
                  </a:lnTo>
                  <a:lnTo>
                    <a:pt x="419" y="345"/>
                  </a:lnTo>
                  <a:lnTo>
                    <a:pt x="414" y="366"/>
                  </a:lnTo>
                  <a:lnTo>
                    <a:pt x="410" y="365"/>
                  </a:lnTo>
                  <a:lnTo>
                    <a:pt x="410" y="365"/>
                  </a:lnTo>
                  <a:lnTo>
                    <a:pt x="410" y="365"/>
                  </a:lnTo>
                  <a:lnTo>
                    <a:pt x="410" y="365"/>
                  </a:lnTo>
                  <a:lnTo>
                    <a:pt x="410" y="363"/>
                  </a:lnTo>
                  <a:lnTo>
                    <a:pt x="410" y="363"/>
                  </a:lnTo>
                  <a:lnTo>
                    <a:pt x="410" y="363"/>
                  </a:lnTo>
                  <a:lnTo>
                    <a:pt x="410" y="361"/>
                  </a:lnTo>
                  <a:lnTo>
                    <a:pt x="410" y="361"/>
                  </a:lnTo>
                  <a:lnTo>
                    <a:pt x="410" y="361"/>
                  </a:lnTo>
                  <a:lnTo>
                    <a:pt x="410" y="361"/>
                  </a:lnTo>
                  <a:lnTo>
                    <a:pt x="410" y="359"/>
                  </a:lnTo>
                  <a:lnTo>
                    <a:pt x="410" y="359"/>
                  </a:lnTo>
                  <a:lnTo>
                    <a:pt x="410" y="359"/>
                  </a:lnTo>
                  <a:lnTo>
                    <a:pt x="410" y="357"/>
                  </a:lnTo>
                  <a:lnTo>
                    <a:pt x="408" y="357"/>
                  </a:lnTo>
                  <a:lnTo>
                    <a:pt x="408" y="357"/>
                  </a:lnTo>
                  <a:lnTo>
                    <a:pt x="408" y="357"/>
                  </a:lnTo>
                  <a:lnTo>
                    <a:pt x="408" y="356"/>
                  </a:lnTo>
                  <a:lnTo>
                    <a:pt x="408" y="356"/>
                  </a:lnTo>
                  <a:lnTo>
                    <a:pt x="408" y="356"/>
                  </a:lnTo>
                  <a:lnTo>
                    <a:pt x="408" y="356"/>
                  </a:lnTo>
                  <a:lnTo>
                    <a:pt x="408" y="354"/>
                  </a:lnTo>
                  <a:lnTo>
                    <a:pt x="408" y="354"/>
                  </a:lnTo>
                  <a:lnTo>
                    <a:pt x="408" y="354"/>
                  </a:lnTo>
                  <a:lnTo>
                    <a:pt x="408" y="354"/>
                  </a:lnTo>
                  <a:lnTo>
                    <a:pt x="408" y="352"/>
                  </a:lnTo>
                  <a:lnTo>
                    <a:pt x="408" y="352"/>
                  </a:lnTo>
                  <a:lnTo>
                    <a:pt x="408" y="352"/>
                  </a:lnTo>
                  <a:lnTo>
                    <a:pt x="407" y="352"/>
                  </a:lnTo>
                  <a:lnTo>
                    <a:pt x="407" y="350"/>
                  </a:lnTo>
                  <a:lnTo>
                    <a:pt x="407" y="350"/>
                  </a:lnTo>
                  <a:lnTo>
                    <a:pt x="407" y="350"/>
                  </a:lnTo>
                  <a:lnTo>
                    <a:pt x="407" y="350"/>
                  </a:lnTo>
                  <a:lnTo>
                    <a:pt x="407" y="350"/>
                  </a:lnTo>
                  <a:lnTo>
                    <a:pt x="407" y="348"/>
                  </a:lnTo>
                  <a:lnTo>
                    <a:pt x="407" y="348"/>
                  </a:lnTo>
                  <a:lnTo>
                    <a:pt x="407" y="348"/>
                  </a:lnTo>
                  <a:lnTo>
                    <a:pt x="405" y="348"/>
                  </a:lnTo>
                  <a:lnTo>
                    <a:pt x="405" y="348"/>
                  </a:lnTo>
                  <a:lnTo>
                    <a:pt x="405" y="348"/>
                  </a:lnTo>
                  <a:lnTo>
                    <a:pt x="405" y="346"/>
                  </a:lnTo>
                  <a:lnTo>
                    <a:pt x="405" y="346"/>
                  </a:lnTo>
                  <a:lnTo>
                    <a:pt x="405" y="346"/>
                  </a:lnTo>
                  <a:lnTo>
                    <a:pt x="405" y="346"/>
                  </a:lnTo>
                  <a:lnTo>
                    <a:pt x="403" y="346"/>
                  </a:lnTo>
                  <a:lnTo>
                    <a:pt x="403" y="346"/>
                  </a:lnTo>
                  <a:lnTo>
                    <a:pt x="403" y="345"/>
                  </a:lnTo>
                  <a:lnTo>
                    <a:pt x="403" y="345"/>
                  </a:lnTo>
                  <a:lnTo>
                    <a:pt x="403" y="345"/>
                  </a:lnTo>
                  <a:lnTo>
                    <a:pt x="403" y="345"/>
                  </a:lnTo>
                  <a:lnTo>
                    <a:pt x="401" y="345"/>
                  </a:lnTo>
                  <a:lnTo>
                    <a:pt x="401" y="345"/>
                  </a:lnTo>
                  <a:lnTo>
                    <a:pt x="401" y="345"/>
                  </a:lnTo>
                  <a:lnTo>
                    <a:pt x="401" y="345"/>
                  </a:lnTo>
                  <a:lnTo>
                    <a:pt x="401" y="345"/>
                  </a:lnTo>
                  <a:lnTo>
                    <a:pt x="399" y="343"/>
                  </a:lnTo>
                  <a:lnTo>
                    <a:pt x="399" y="343"/>
                  </a:lnTo>
                  <a:lnTo>
                    <a:pt x="399" y="343"/>
                  </a:lnTo>
                  <a:lnTo>
                    <a:pt x="399" y="343"/>
                  </a:lnTo>
                  <a:lnTo>
                    <a:pt x="399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0" y="341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7" y="343"/>
                  </a:lnTo>
                  <a:lnTo>
                    <a:pt x="387" y="343"/>
                  </a:lnTo>
                  <a:lnTo>
                    <a:pt x="387" y="343"/>
                  </a:lnTo>
                  <a:lnTo>
                    <a:pt x="387" y="343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5" y="345"/>
                  </a:lnTo>
                  <a:lnTo>
                    <a:pt x="385" y="345"/>
                  </a:lnTo>
                  <a:lnTo>
                    <a:pt x="385" y="345"/>
                  </a:lnTo>
                  <a:lnTo>
                    <a:pt x="385" y="345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8"/>
                  </a:lnTo>
                  <a:lnTo>
                    <a:pt x="385" y="348"/>
                  </a:lnTo>
                  <a:lnTo>
                    <a:pt x="385" y="348"/>
                  </a:lnTo>
                  <a:lnTo>
                    <a:pt x="385" y="348"/>
                  </a:lnTo>
                  <a:lnTo>
                    <a:pt x="383" y="348"/>
                  </a:lnTo>
                  <a:lnTo>
                    <a:pt x="383" y="348"/>
                  </a:lnTo>
                  <a:lnTo>
                    <a:pt x="383" y="348"/>
                  </a:lnTo>
                  <a:lnTo>
                    <a:pt x="383" y="348"/>
                  </a:lnTo>
                  <a:lnTo>
                    <a:pt x="383" y="348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2"/>
                  </a:lnTo>
                  <a:lnTo>
                    <a:pt x="383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6"/>
                  </a:lnTo>
                  <a:lnTo>
                    <a:pt x="385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7"/>
                  </a:lnTo>
                  <a:lnTo>
                    <a:pt x="387" y="357"/>
                  </a:lnTo>
                  <a:lnTo>
                    <a:pt x="387" y="357"/>
                  </a:lnTo>
                  <a:lnTo>
                    <a:pt x="389" y="357"/>
                  </a:lnTo>
                  <a:lnTo>
                    <a:pt x="389" y="357"/>
                  </a:lnTo>
                  <a:lnTo>
                    <a:pt x="389" y="357"/>
                  </a:lnTo>
                  <a:lnTo>
                    <a:pt x="389" y="357"/>
                  </a:lnTo>
                  <a:lnTo>
                    <a:pt x="389" y="359"/>
                  </a:lnTo>
                  <a:lnTo>
                    <a:pt x="389" y="359"/>
                  </a:lnTo>
                  <a:lnTo>
                    <a:pt x="390" y="359"/>
                  </a:lnTo>
                  <a:lnTo>
                    <a:pt x="390" y="359"/>
                  </a:lnTo>
                  <a:lnTo>
                    <a:pt x="390" y="359"/>
                  </a:lnTo>
                  <a:lnTo>
                    <a:pt x="390" y="359"/>
                  </a:lnTo>
                  <a:lnTo>
                    <a:pt x="390" y="359"/>
                  </a:lnTo>
                  <a:lnTo>
                    <a:pt x="392" y="361"/>
                  </a:lnTo>
                  <a:lnTo>
                    <a:pt x="392" y="361"/>
                  </a:lnTo>
                  <a:lnTo>
                    <a:pt x="392" y="361"/>
                  </a:lnTo>
                  <a:lnTo>
                    <a:pt x="394" y="361"/>
                  </a:lnTo>
                  <a:lnTo>
                    <a:pt x="394" y="363"/>
                  </a:lnTo>
                  <a:lnTo>
                    <a:pt x="396" y="363"/>
                  </a:lnTo>
                  <a:lnTo>
                    <a:pt x="396" y="363"/>
                  </a:lnTo>
                  <a:lnTo>
                    <a:pt x="396" y="363"/>
                  </a:lnTo>
                  <a:lnTo>
                    <a:pt x="396" y="363"/>
                  </a:lnTo>
                  <a:lnTo>
                    <a:pt x="398" y="365"/>
                  </a:lnTo>
                  <a:lnTo>
                    <a:pt x="398" y="365"/>
                  </a:lnTo>
                  <a:lnTo>
                    <a:pt x="398" y="365"/>
                  </a:lnTo>
                  <a:lnTo>
                    <a:pt x="399" y="365"/>
                  </a:lnTo>
                  <a:lnTo>
                    <a:pt x="399" y="366"/>
                  </a:lnTo>
                  <a:lnTo>
                    <a:pt x="399" y="366"/>
                  </a:lnTo>
                  <a:lnTo>
                    <a:pt x="401" y="366"/>
                  </a:lnTo>
                  <a:lnTo>
                    <a:pt x="401" y="366"/>
                  </a:lnTo>
                  <a:lnTo>
                    <a:pt x="401" y="366"/>
                  </a:lnTo>
                  <a:lnTo>
                    <a:pt x="401" y="368"/>
                  </a:lnTo>
                  <a:lnTo>
                    <a:pt x="403" y="368"/>
                  </a:lnTo>
                  <a:lnTo>
                    <a:pt x="403" y="368"/>
                  </a:lnTo>
                  <a:lnTo>
                    <a:pt x="403" y="368"/>
                  </a:lnTo>
                  <a:lnTo>
                    <a:pt x="403" y="368"/>
                  </a:lnTo>
                  <a:lnTo>
                    <a:pt x="405" y="370"/>
                  </a:lnTo>
                  <a:lnTo>
                    <a:pt x="405" y="370"/>
                  </a:lnTo>
                  <a:lnTo>
                    <a:pt x="405" y="370"/>
                  </a:lnTo>
                  <a:lnTo>
                    <a:pt x="405" y="370"/>
                  </a:lnTo>
                  <a:lnTo>
                    <a:pt x="407" y="370"/>
                  </a:lnTo>
                  <a:lnTo>
                    <a:pt x="407" y="372"/>
                  </a:lnTo>
                  <a:lnTo>
                    <a:pt x="407" y="372"/>
                  </a:lnTo>
                  <a:lnTo>
                    <a:pt x="407" y="372"/>
                  </a:lnTo>
                  <a:lnTo>
                    <a:pt x="407" y="372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408" y="375"/>
                  </a:lnTo>
                  <a:lnTo>
                    <a:pt x="408" y="375"/>
                  </a:lnTo>
                  <a:lnTo>
                    <a:pt x="410" y="375"/>
                  </a:lnTo>
                  <a:lnTo>
                    <a:pt x="410" y="375"/>
                  </a:lnTo>
                  <a:lnTo>
                    <a:pt x="410" y="377"/>
                  </a:lnTo>
                  <a:lnTo>
                    <a:pt x="410" y="377"/>
                  </a:lnTo>
                  <a:lnTo>
                    <a:pt x="410" y="377"/>
                  </a:lnTo>
                  <a:lnTo>
                    <a:pt x="410" y="377"/>
                  </a:lnTo>
                  <a:lnTo>
                    <a:pt x="410" y="377"/>
                  </a:lnTo>
                  <a:lnTo>
                    <a:pt x="410" y="379"/>
                  </a:lnTo>
                  <a:lnTo>
                    <a:pt x="412" y="379"/>
                  </a:lnTo>
                  <a:lnTo>
                    <a:pt x="412" y="379"/>
                  </a:lnTo>
                  <a:lnTo>
                    <a:pt x="412" y="379"/>
                  </a:lnTo>
                  <a:lnTo>
                    <a:pt x="412" y="379"/>
                  </a:lnTo>
                  <a:lnTo>
                    <a:pt x="412" y="381"/>
                  </a:lnTo>
                  <a:lnTo>
                    <a:pt x="412" y="381"/>
                  </a:lnTo>
                  <a:lnTo>
                    <a:pt x="412" y="381"/>
                  </a:lnTo>
                  <a:lnTo>
                    <a:pt x="412" y="381"/>
                  </a:lnTo>
                  <a:lnTo>
                    <a:pt x="412" y="383"/>
                  </a:lnTo>
                  <a:lnTo>
                    <a:pt x="412" y="383"/>
                  </a:lnTo>
                  <a:lnTo>
                    <a:pt x="412" y="383"/>
                  </a:lnTo>
                  <a:lnTo>
                    <a:pt x="412" y="383"/>
                  </a:lnTo>
                  <a:lnTo>
                    <a:pt x="412" y="384"/>
                  </a:lnTo>
                  <a:lnTo>
                    <a:pt x="412" y="384"/>
                  </a:lnTo>
                  <a:lnTo>
                    <a:pt x="412" y="384"/>
                  </a:lnTo>
                  <a:lnTo>
                    <a:pt x="412" y="384"/>
                  </a:lnTo>
                  <a:lnTo>
                    <a:pt x="412" y="384"/>
                  </a:lnTo>
                  <a:lnTo>
                    <a:pt x="412" y="386"/>
                  </a:lnTo>
                  <a:lnTo>
                    <a:pt x="412" y="386"/>
                  </a:lnTo>
                  <a:lnTo>
                    <a:pt x="412" y="386"/>
                  </a:lnTo>
                  <a:lnTo>
                    <a:pt x="412" y="386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12" y="390"/>
                  </a:lnTo>
                  <a:lnTo>
                    <a:pt x="412" y="390"/>
                  </a:lnTo>
                  <a:lnTo>
                    <a:pt x="412" y="390"/>
                  </a:lnTo>
                  <a:lnTo>
                    <a:pt x="410" y="390"/>
                  </a:lnTo>
                  <a:lnTo>
                    <a:pt x="410" y="392"/>
                  </a:lnTo>
                  <a:lnTo>
                    <a:pt x="410" y="392"/>
                  </a:lnTo>
                  <a:lnTo>
                    <a:pt x="410" y="392"/>
                  </a:lnTo>
                  <a:lnTo>
                    <a:pt x="410" y="394"/>
                  </a:lnTo>
                  <a:lnTo>
                    <a:pt x="410" y="394"/>
                  </a:lnTo>
                  <a:lnTo>
                    <a:pt x="410" y="394"/>
                  </a:lnTo>
                  <a:lnTo>
                    <a:pt x="410" y="394"/>
                  </a:lnTo>
                  <a:lnTo>
                    <a:pt x="408" y="395"/>
                  </a:lnTo>
                  <a:lnTo>
                    <a:pt x="408" y="395"/>
                  </a:lnTo>
                  <a:lnTo>
                    <a:pt x="408" y="395"/>
                  </a:lnTo>
                  <a:lnTo>
                    <a:pt x="408" y="395"/>
                  </a:lnTo>
                  <a:lnTo>
                    <a:pt x="408" y="395"/>
                  </a:lnTo>
                  <a:lnTo>
                    <a:pt x="408" y="397"/>
                  </a:lnTo>
                  <a:lnTo>
                    <a:pt x="407" y="397"/>
                  </a:lnTo>
                  <a:lnTo>
                    <a:pt x="407" y="397"/>
                  </a:lnTo>
                  <a:lnTo>
                    <a:pt x="407" y="397"/>
                  </a:lnTo>
                  <a:lnTo>
                    <a:pt x="407" y="397"/>
                  </a:lnTo>
                  <a:lnTo>
                    <a:pt x="407" y="399"/>
                  </a:lnTo>
                  <a:lnTo>
                    <a:pt x="407" y="399"/>
                  </a:lnTo>
                  <a:lnTo>
                    <a:pt x="405" y="399"/>
                  </a:lnTo>
                  <a:lnTo>
                    <a:pt x="405" y="399"/>
                  </a:lnTo>
                  <a:lnTo>
                    <a:pt x="405" y="399"/>
                  </a:lnTo>
                  <a:lnTo>
                    <a:pt x="405" y="399"/>
                  </a:lnTo>
                  <a:lnTo>
                    <a:pt x="403" y="401"/>
                  </a:lnTo>
                  <a:lnTo>
                    <a:pt x="403" y="401"/>
                  </a:lnTo>
                  <a:lnTo>
                    <a:pt x="403" y="401"/>
                  </a:lnTo>
                  <a:lnTo>
                    <a:pt x="403" y="401"/>
                  </a:lnTo>
                  <a:lnTo>
                    <a:pt x="403" y="401"/>
                  </a:lnTo>
                  <a:lnTo>
                    <a:pt x="401" y="401"/>
                  </a:lnTo>
                  <a:lnTo>
                    <a:pt x="401" y="401"/>
                  </a:lnTo>
                  <a:lnTo>
                    <a:pt x="401" y="401"/>
                  </a:lnTo>
                  <a:lnTo>
                    <a:pt x="401" y="403"/>
                  </a:lnTo>
                  <a:lnTo>
                    <a:pt x="399" y="403"/>
                  </a:lnTo>
                  <a:lnTo>
                    <a:pt x="399" y="403"/>
                  </a:lnTo>
                  <a:lnTo>
                    <a:pt x="399" y="403"/>
                  </a:lnTo>
                  <a:lnTo>
                    <a:pt x="399" y="403"/>
                  </a:lnTo>
                  <a:lnTo>
                    <a:pt x="398" y="403"/>
                  </a:lnTo>
                  <a:lnTo>
                    <a:pt x="398" y="403"/>
                  </a:lnTo>
                  <a:lnTo>
                    <a:pt x="398" y="403"/>
                  </a:lnTo>
                  <a:lnTo>
                    <a:pt x="396" y="403"/>
                  </a:lnTo>
                  <a:lnTo>
                    <a:pt x="396" y="403"/>
                  </a:lnTo>
                  <a:lnTo>
                    <a:pt x="396" y="403"/>
                  </a:lnTo>
                  <a:lnTo>
                    <a:pt x="396" y="403"/>
                  </a:lnTo>
                  <a:lnTo>
                    <a:pt x="394" y="403"/>
                  </a:lnTo>
                  <a:lnTo>
                    <a:pt x="394" y="403"/>
                  </a:lnTo>
                  <a:lnTo>
                    <a:pt x="394" y="403"/>
                  </a:lnTo>
                  <a:lnTo>
                    <a:pt x="392" y="403"/>
                  </a:lnTo>
                  <a:lnTo>
                    <a:pt x="392" y="403"/>
                  </a:lnTo>
                  <a:lnTo>
                    <a:pt x="392" y="403"/>
                  </a:lnTo>
                  <a:lnTo>
                    <a:pt x="390" y="403"/>
                  </a:lnTo>
                  <a:lnTo>
                    <a:pt x="390" y="403"/>
                  </a:lnTo>
                  <a:lnTo>
                    <a:pt x="390" y="403"/>
                  </a:lnTo>
                  <a:lnTo>
                    <a:pt x="389" y="403"/>
                  </a:lnTo>
                  <a:lnTo>
                    <a:pt x="389" y="403"/>
                  </a:lnTo>
                  <a:lnTo>
                    <a:pt x="389" y="403"/>
                  </a:lnTo>
                  <a:lnTo>
                    <a:pt x="387" y="403"/>
                  </a:lnTo>
                  <a:lnTo>
                    <a:pt x="387" y="403"/>
                  </a:lnTo>
                  <a:lnTo>
                    <a:pt x="387" y="403"/>
                  </a:lnTo>
                  <a:lnTo>
                    <a:pt x="385" y="403"/>
                  </a:lnTo>
                  <a:lnTo>
                    <a:pt x="385" y="403"/>
                  </a:lnTo>
                  <a:lnTo>
                    <a:pt x="385" y="403"/>
                  </a:lnTo>
                  <a:lnTo>
                    <a:pt x="385" y="403"/>
                  </a:lnTo>
                  <a:lnTo>
                    <a:pt x="383" y="403"/>
                  </a:lnTo>
                  <a:lnTo>
                    <a:pt x="383" y="403"/>
                  </a:lnTo>
                  <a:lnTo>
                    <a:pt x="383" y="403"/>
                  </a:lnTo>
                  <a:lnTo>
                    <a:pt x="383" y="403"/>
                  </a:lnTo>
                  <a:lnTo>
                    <a:pt x="381" y="403"/>
                  </a:lnTo>
                  <a:lnTo>
                    <a:pt x="381" y="403"/>
                  </a:lnTo>
                  <a:lnTo>
                    <a:pt x="381" y="403"/>
                  </a:lnTo>
                  <a:lnTo>
                    <a:pt x="381" y="401"/>
                  </a:lnTo>
                  <a:lnTo>
                    <a:pt x="380" y="401"/>
                  </a:lnTo>
                  <a:lnTo>
                    <a:pt x="380" y="401"/>
                  </a:lnTo>
                  <a:lnTo>
                    <a:pt x="380" y="401"/>
                  </a:lnTo>
                  <a:lnTo>
                    <a:pt x="380" y="401"/>
                  </a:lnTo>
                  <a:lnTo>
                    <a:pt x="378" y="401"/>
                  </a:lnTo>
                  <a:lnTo>
                    <a:pt x="378" y="401"/>
                  </a:lnTo>
                  <a:lnTo>
                    <a:pt x="378" y="401"/>
                  </a:lnTo>
                  <a:lnTo>
                    <a:pt x="378" y="401"/>
                  </a:lnTo>
                  <a:lnTo>
                    <a:pt x="376" y="401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2" y="397"/>
                  </a:lnTo>
                  <a:lnTo>
                    <a:pt x="372" y="397"/>
                  </a:lnTo>
                  <a:lnTo>
                    <a:pt x="372" y="397"/>
                  </a:lnTo>
                  <a:lnTo>
                    <a:pt x="372" y="397"/>
                  </a:lnTo>
                  <a:lnTo>
                    <a:pt x="372" y="397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7" y="395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3" y="395"/>
                  </a:lnTo>
                  <a:lnTo>
                    <a:pt x="363" y="395"/>
                  </a:lnTo>
                  <a:lnTo>
                    <a:pt x="363" y="395"/>
                  </a:lnTo>
                  <a:lnTo>
                    <a:pt x="363" y="397"/>
                  </a:lnTo>
                  <a:lnTo>
                    <a:pt x="363" y="397"/>
                  </a:lnTo>
                  <a:lnTo>
                    <a:pt x="363" y="397"/>
                  </a:lnTo>
                  <a:lnTo>
                    <a:pt x="363" y="397"/>
                  </a:lnTo>
                  <a:lnTo>
                    <a:pt x="360" y="395"/>
                  </a:lnTo>
                  <a:close/>
                  <a:moveTo>
                    <a:pt x="428" y="345"/>
                  </a:moveTo>
                  <a:lnTo>
                    <a:pt x="488" y="350"/>
                  </a:lnTo>
                  <a:lnTo>
                    <a:pt x="486" y="374"/>
                  </a:lnTo>
                  <a:lnTo>
                    <a:pt x="481" y="374"/>
                  </a:lnTo>
                  <a:lnTo>
                    <a:pt x="481" y="374"/>
                  </a:lnTo>
                  <a:lnTo>
                    <a:pt x="481" y="372"/>
                  </a:lnTo>
                  <a:lnTo>
                    <a:pt x="481" y="372"/>
                  </a:lnTo>
                  <a:lnTo>
                    <a:pt x="481" y="372"/>
                  </a:lnTo>
                  <a:lnTo>
                    <a:pt x="481" y="370"/>
                  </a:lnTo>
                  <a:lnTo>
                    <a:pt x="481" y="370"/>
                  </a:lnTo>
                  <a:lnTo>
                    <a:pt x="481" y="370"/>
                  </a:lnTo>
                  <a:lnTo>
                    <a:pt x="481" y="370"/>
                  </a:lnTo>
                  <a:lnTo>
                    <a:pt x="481" y="368"/>
                  </a:lnTo>
                  <a:lnTo>
                    <a:pt x="481" y="368"/>
                  </a:lnTo>
                  <a:lnTo>
                    <a:pt x="481" y="368"/>
                  </a:lnTo>
                  <a:lnTo>
                    <a:pt x="481" y="366"/>
                  </a:lnTo>
                  <a:lnTo>
                    <a:pt x="481" y="366"/>
                  </a:lnTo>
                  <a:lnTo>
                    <a:pt x="481" y="366"/>
                  </a:lnTo>
                  <a:lnTo>
                    <a:pt x="481" y="366"/>
                  </a:lnTo>
                  <a:lnTo>
                    <a:pt x="481" y="365"/>
                  </a:lnTo>
                  <a:lnTo>
                    <a:pt x="479" y="365"/>
                  </a:lnTo>
                  <a:lnTo>
                    <a:pt x="479" y="365"/>
                  </a:lnTo>
                  <a:lnTo>
                    <a:pt x="479" y="365"/>
                  </a:lnTo>
                  <a:lnTo>
                    <a:pt x="479" y="363"/>
                  </a:lnTo>
                  <a:lnTo>
                    <a:pt x="479" y="363"/>
                  </a:lnTo>
                  <a:lnTo>
                    <a:pt x="479" y="363"/>
                  </a:lnTo>
                  <a:lnTo>
                    <a:pt x="479" y="363"/>
                  </a:lnTo>
                  <a:lnTo>
                    <a:pt x="479" y="361"/>
                  </a:lnTo>
                  <a:lnTo>
                    <a:pt x="479" y="361"/>
                  </a:lnTo>
                  <a:lnTo>
                    <a:pt x="477" y="361"/>
                  </a:lnTo>
                  <a:lnTo>
                    <a:pt x="477" y="361"/>
                  </a:lnTo>
                  <a:lnTo>
                    <a:pt x="477" y="361"/>
                  </a:lnTo>
                  <a:lnTo>
                    <a:pt x="477" y="359"/>
                  </a:lnTo>
                  <a:lnTo>
                    <a:pt x="477" y="359"/>
                  </a:lnTo>
                  <a:lnTo>
                    <a:pt x="477" y="359"/>
                  </a:lnTo>
                  <a:lnTo>
                    <a:pt x="477" y="359"/>
                  </a:lnTo>
                  <a:lnTo>
                    <a:pt x="477" y="359"/>
                  </a:lnTo>
                  <a:lnTo>
                    <a:pt x="475" y="359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2" y="354"/>
                  </a:lnTo>
                  <a:lnTo>
                    <a:pt x="472" y="354"/>
                  </a:lnTo>
                  <a:lnTo>
                    <a:pt x="470" y="354"/>
                  </a:lnTo>
                  <a:lnTo>
                    <a:pt x="470" y="354"/>
                  </a:lnTo>
                  <a:lnTo>
                    <a:pt x="470" y="354"/>
                  </a:lnTo>
                  <a:lnTo>
                    <a:pt x="470" y="354"/>
                  </a:lnTo>
                  <a:lnTo>
                    <a:pt x="470" y="354"/>
                  </a:lnTo>
                  <a:lnTo>
                    <a:pt x="468" y="354"/>
                  </a:lnTo>
                  <a:lnTo>
                    <a:pt x="468" y="354"/>
                  </a:lnTo>
                  <a:lnTo>
                    <a:pt x="468" y="354"/>
                  </a:lnTo>
                  <a:lnTo>
                    <a:pt x="468" y="354"/>
                  </a:lnTo>
                  <a:lnTo>
                    <a:pt x="466" y="354"/>
                  </a:lnTo>
                  <a:lnTo>
                    <a:pt x="466" y="354"/>
                  </a:lnTo>
                  <a:lnTo>
                    <a:pt x="466" y="354"/>
                  </a:lnTo>
                  <a:lnTo>
                    <a:pt x="466" y="352"/>
                  </a:lnTo>
                  <a:lnTo>
                    <a:pt x="466" y="352"/>
                  </a:lnTo>
                  <a:lnTo>
                    <a:pt x="459" y="403"/>
                  </a:lnTo>
                  <a:lnTo>
                    <a:pt x="459" y="403"/>
                  </a:lnTo>
                  <a:lnTo>
                    <a:pt x="459" y="403"/>
                  </a:lnTo>
                  <a:lnTo>
                    <a:pt x="459" y="403"/>
                  </a:lnTo>
                  <a:lnTo>
                    <a:pt x="459" y="403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10"/>
                  </a:lnTo>
                  <a:lnTo>
                    <a:pt x="463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6" y="410"/>
                  </a:lnTo>
                  <a:lnTo>
                    <a:pt x="466" y="410"/>
                  </a:lnTo>
                  <a:lnTo>
                    <a:pt x="466" y="410"/>
                  </a:lnTo>
                  <a:lnTo>
                    <a:pt x="466" y="410"/>
                  </a:lnTo>
                  <a:lnTo>
                    <a:pt x="468" y="410"/>
                  </a:lnTo>
                  <a:lnTo>
                    <a:pt x="468" y="410"/>
                  </a:lnTo>
                  <a:lnTo>
                    <a:pt x="468" y="410"/>
                  </a:lnTo>
                  <a:lnTo>
                    <a:pt x="470" y="410"/>
                  </a:lnTo>
                  <a:lnTo>
                    <a:pt x="468" y="413"/>
                  </a:lnTo>
                  <a:lnTo>
                    <a:pt x="432" y="410"/>
                  </a:lnTo>
                  <a:lnTo>
                    <a:pt x="432" y="406"/>
                  </a:lnTo>
                  <a:lnTo>
                    <a:pt x="432" y="406"/>
                  </a:lnTo>
                  <a:lnTo>
                    <a:pt x="434" y="406"/>
                  </a:lnTo>
                  <a:lnTo>
                    <a:pt x="434" y="406"/>
                  </a:lnTo>
                  <a:lnTo>
                    <a:pt x="436" y="406"/>
                  </a:lnTo>
                  <a:lnTo>
                    <a:pt x="436" y="406"/>
                  </a:lnTo>
                  <a:lnTo>
                    <a:pt x="436" y="406"/>
                  </a:lnTo>
                  <a:lnTo>
                    <a:pt x="436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3"/>
                  </a:lnTo>
                  <a:lnTo>
                    <a:pt x="443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1"/>
                  </a:lnTo>
                  <a:lnTo>
                    <a:pt x="445" y="401"/>
                  </a:lnTo>
                  <a:lnTo>
                    <a:pt x="445" y="401"/>
                  </a:lnTo>
                  <a:lnTo>
                    <a:pt x="445" y="401"/>
                  </a:lnTo>
                  <a:lnTo>
                    <a:pt x="450" y="350"/>
                  </a:lnTo>
                  <a:lnTo>
                    <a:pt x="450" y="350"/>
                  </a:lnTo>
                  <a:lnTo>
                    <a:pt x="450" y="350"/>
                  </a:lnTo>
                  <a:lnTo>
                    <a:pt x="448" y="350"/>
                  </a:lnTo>
                  <a:lnTo>
                    <a:pt x="448" y="350"/>
                  </a:lnTo>
                  <a:lnTo>
                    <a:pt x="448" y="350"/>
                  </a:lnTo>
                  <a:lnTo>
                    <a:pt x="448" y="350"/>
                  </a:lnTo>
                  <a:lnTo>
                    <a:pt x="446" y="350"/>
                  </a:lnTo>
                  <a:lnTo>
                    <a:pt x="446" y="350"/>
                  </a:lnTo>
                  <a:lnTo>
                    <a:pt x="446" y="350"/>
                  </a:lnTo>
                  <a:lnTo>
                    <a:pt x="446" y="350"/>
                  </a:lnTo>
                  <a:lnTo>
                    <a:pt x="446" y="350"/>
                  </a:lnTo>
                  <a:lnTo>
                    <a:pt x="445" y="350"/>
                  </a:lnTo>
                  <a:lnTo>
                    <a:pt x="445" y="350"/>
                  </a:lnTo>
                  <a:lnTo>
                    <a:pt x="445" y="352"/>
                  </a:lnTo>
                  <a:lnTo>
                    <a:pt x="445" y="352"/>
                  </a:lnTo>
                  <a:lnTo>
                    <a:pt x="445" y="352"/>
                  </a:lnTo>
                  <a:lnTo>
                    <a:pt x="443" y="352"/>
                  </a:lnTo>
                  <a:lnTo>
                    <a:pt x="443" y="352"/>
                  </a:lnTo>
                  <a:lnTo>
                    <a:pt x="443" y="352"/>
                  </a:lnTo>
                  <a:lnTo>
                    <a:pt x="443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39" y="352"/>
                  </a:lnTo>
                  <a:lnTo>
                    <a:pt x="439" y="354"/>
                  </a:lnTo>
                  <a:lnTo>
                    <a:pt x="439" y="354"/>
                  </a:lnTo>
                  <a:lnTo>
                    <a:pt x="439" y="354"/>
                  </a:lnTo>
                  <a:lnTo>
                    <a:pt x="439" y="354"/>
                  </a:lnTo>
                  <a:lnTo>
                    <a:pt x="437" y="354"/>
                  </a:lnTo>
                  <a:lnTo>
                    <a:pt x="437" y="354"/>
                  </a:lnTo>
                  <a:lnTo>
                    <a:pt x="437" y="354"/>
                  </a:lnTo>
                  <a:lnTo>
                    <a:pt x="437" y="356"/>
                  </a:lnTo>
                  <a:lnTo>
                    <a:pt x="437" y="356"/>
                  </a:lnTo>
                  <a:lnTo>
                    <a:pt x="436" y="356"/>
                  </a:lnTo>
                  <a:lnTo>
                    <a:pt x="436" y="356"/>
                  </a:lnTo>
                  <a:lnTo>
                    <a:pt x="436" y="356"/>
                  </a:lnTo>
                  <a:lnTo>
                    <a:pt x="436" y="356"/>
                  </a:lnTo>
                  <a:lnTo>
                    <a:pt x="436" y="357"/>
                  </a:lnTo>
                  <a:lnTo>
                    <a:pt x="436" y="357"/>
                  </a:lnTo>
                  <a:lnTo>
                    <a:pt x="436" y="357"/>
                  </a:lnTo>
                  <a:lnTo>
                    <a:pt x="434" y="357"/>
                  </a:lnTo>
                  <a:lnTo>
                    <a:pt x="434" y="357"/>
                  </a:lnTo>
                  <a:lnTo>
                    <a:pt x="434" y="357"/>
                  </a:lnTo>
                  <a:lnTo>
                    <a:pt x="434" y="359"/>
                  </a:lnTo>
                  <a:lnTo>
                    <a:pt x="434" y="359"/>
                  </a:lnTo>
                  <a:lnTo>
                    <a:pt x="434" y="359"/>
                  </a:lnTo>
                  <a:lnTo>
                    <a:pt x="432" y="359"/>
                  </a:lnTo>
                  <a:lnTo>
                    <a:pt x="432" y="361"/>
                  </a:lnTo>
                  <a:lnTo>
                    <a:pt x="432" y="361"/>
                  </a:lnTo>
                  <a:lnTo>
                    <a:pt x="432" y="361"/>
                  </a:lnTo>
                  <a:lnTo>
                    <a:pt x="432" y="361"/>
                  </a:lnTo>
                  <a:lnTo>
                    <a:pt x="432" y="363"/>
                  </a:lnTo>
                  <a:lnTo>
                    <a:pt x="432" y="363"/>
                  </a:lnTo>
                  <a:lnTo>
                    <a:pt x="432" y="363"/>
                  </a:lnTo>
                  <a:lnTo>
                    <a:pt x="430" y="363"/>
                  </a:lnTo>
                  <a:lnTo>
                    <a:pt x="430" y="365"/>
                  </a:lnTo>
                  <a:lnTo>
                    <a:pt x="430" y="365"/>
                  </a:lnTo>
                  <a:lnTo>
                    <a:pt x="430" y="365"/>
                  </a:lnTo>
                  <a:lnTo>
                    <a:pt x="430" y="366"/>
                  </a:lnTo>
                  <a:lnTo>
                    <a:pt x="430" y="366"/>
                  </a:lnTo>
                  <a:lnTo>
                    <a:pt x="430" y="366"/>
                  </a:lnTo>
                  <a:lnTo>
                    <a:pt x="430" y="366"/>
                  </a:lnTo>
                  <a:lnTo>
                    <a:pt x="425" y="366"/>
                  </a:lnTo>
                  <a:lnTo>
                    <a:pt x="428" y="345"/>
                  </a:ln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2" name="í$ļíḑe">
              <a:extLst>
                <a:ext uri="{FF2B5EF4-FFF2-40B4-BE49-F238E27FC236}">
                  <a16:creationId xmlns:a16="http://schemas.microsoft.com/office/drawing/2014/main" id="{17E4DC38-D424-4E41-A942-34F27EFD40B4}"/>
                </a:ext>
              </a:extLst>
            </p:cNvPr>
            <p:cNvSpPr/>
            <p:nvPr/>
          </p:nvSpPr>
          <p:spPr bwMode="auto">
            <a:xfrm>
              <a:off x="2875760" y="4023875"/>
              <a:ext cx="249621" cy="320066"/>
            </a:xfrm>
            <a:custGeom>
              <a:avLst/>
              <a:gdLst>
                <a:gd name="T0" fmla="*/ 38 w 69"/>
                <a:gd name="T1" fmla="*/ 86 h 86"/>
                <a:gd name="T2" fmla="*/ 26 w 69"/>
                <a:gd name="T3" fmla="*/ 84 h 86"/>
                <a:gd name="T4" fmla="*/ 21 w 69"/>
                <a:gd name="T5" fmla="*/ 83 h 86"/>
                <a:gd name="T6" fmla="*/ 9 w 69"/>
                <a:gd name="T7" fmla="*/ 86 h 86"/>
                <a:gd name="T8" fmla="*/ 0 w 69"/>
                <a:gd name="T9" fmla="*/ 64 h 86"/>
                <a:gd name="T10" fmla="*/ 4 w 69"/>
                <a:gd name="T11" fmla="*/ 63 h 86"/>
                <a:gd name="T12" fmla="*/ 38 w 69"/>
                <a:gd name="T13" fmla="*/ 83 h 86"/>
                <a:gd name="T14" fmla="*/ 58 w 69"/>
                <a:gd name="T15" fmla="*/ 67 h 86"/>
                <a:gd name="T16" fmla="*/ 33 w 69"/>
                <a:gd name="T17" fmla="*/ 48 h 86"/>
                <a:gd name="T18" fmla="*/ 6 w 69"/>
                <a:gd name="T19" fmla="*/ 23 h 86"/>
                <a:gd name="T20" fmla="*/ 33 w 69"/>
                <a:gd name="T21" fmla="*/ 0 h 86"/>
                <a:gd name="T22" fmla="*/ 46 w 69"/>
                <a:gd name="T23" fmla="*/ 2 h 86"/>
                <a:gd name="T24" fmla="*/ 50 w 69"/>
                <a:gd name="T25" fmla="*/ 2 h 86"/>
                <a:gd name="T26" fmla="*/ 58 w 69"/>
                <a:gd name="T27" fmla="*/ 0 h 86"/>
                <a:gd name="T28" fmla="*/ 66 w 69"/>
                <a:gd name="T29" fmla="*/ 20 h 86"/>
                <a:gd name="T30" fmla="*/ 62 w 69"/>
                <a:gd name="T31" fmla="*/ 21 h 86"/>
                <a:gd name="T32" fmla="*/ 56 w 69"/>
                <a:gd name="T33" fmla="*/ 13 h 86"/>
                <a:gd name="T34" fmla="*/ 33 w 69"/>
                <a:gd name="T35" fmla="*/ 4 h 86"/>
                <a:gd name="T36" fmla="*/ 15 w 69"/>
                <a:gd name="T37" fmla="*/ 18 h 86"/>
                <a:gd name="T38" fmla="*/ 39 w 69"/>
                <a:gd name="T39" fmla="*/ 35 h 86"/>
                <a:gd name="T40" fmla="*/ 69 w 69"/>
                <a:gd name="T41" fmla="*/ 61 h 86"/>
                <a:gd name="T42" fmla="*/ 38 w 69"/>
                <a:gd name="T4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86">
                  <a:moveTo>
                    <a:pt x="38" y="86"/>
                  </a:moveTo>
                  <a:cubicBezTo>
                    <a:pt x="35" y="86"/>
                    <a:pt x="31" y="86"/>
                    <a:pt x="26" y="84"/>
                  </a:cubicBezTo>
                  <a:cubicBezTo>
                    <a:pt x="23" y="83"/>
                    <a:pt x="22" y="83"/>
                    <a:pt x="21" y="83"/>
                  </a:cubicBezTo>
                  <a:cubicBezTo>
                    <a:pt x="16" y="83"/>
                    <a:pt x="12" y="85"/>
                    <a:pt x="9" y="8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7" y="67"/>
                    <a:pt x="20" y="83"/>
                    <a:pt x="38" y="83"/>
                  </a:cubicBezTo>
                  <a:cubicBezTo>
                    <a:pt x="52" y="83"/>
                    <a:pt x="58" y="74"/>
                    <a:pt x="58" y="67"/>
                  </a:cubicBezTo>
                  <a:cubicBezTo>
                    <a:pt x="58" y="58"/>
                    <a:pt x="50" y="54"/>
                    <a:pt x="33" y="48"/>
                  </a:cubicBezTo>
                  <a:cubicBezTo>
                    <a:pt x="24" y="45"/>
                    <a:pt x="6" y="39"/>
                    <a:pt x="6" y="23"/>
                  </a:cubicBezTo>
                  <a:cubicBezTo>
                    <a:pt x="6" y="12"/>
                    <a:pt x="14" y="0"/>
                    <a:pt x="33" y="0"/>
                  </a:cubicBezTo>
                  <a:cubicBezTo>
                    <a:pt x="36" y="0"/>
                    <a:pt x="37" y="0"/>
                    <a:pt x="46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1" y="2"/>
                    <a:pt x="54" y="2"/>
                    <a:pt x="58" y="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1" y="19"/>
                    <a:pt x="59" y="16"/>
                    <a:pt x="56" y="13"/>
                  </a:cubicBezTo>
                  <a:cubicBezTo>
                    <a:pt x="50" y="7"/>
                    <a:pt x="41" y="4"/>
                    <a:pt x="33" y="4"/>
                  </a:cubicBezTo>
                  <a:cubicBezTo>
                    <a:pt x="23" y="4"/>
                    <a:pt x="15" y="9"/>
                    <a:pt x="15" y="18"/>
                  </a:cubicBezTo>
                  <a:cubicBezTo>
                    <a:pt x="15" y="26"/>
                    <a:pt x="23" y="30"/>
                    <a:pt x="39" y="35"/>
                  </a:cubicBezTo>
                  <a:cubicBezTo>
                    <a:pt x="57" y="41"/>
                    <a:pt x="69" y="47"/>
                    <a:pt x="69" y="61"/>
                  </a:cubicBezTo>
                  <a:cubicBezTo>
                    <a:pt x="69" y="74"/>
                    <a:pt x="57" y="86"/>
                    <a:pt x="38" y="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3" name="îṧľiḓé">
              <a:extLst>
                <a:ext uri="{FF2B5EF4-FFF2-40B4-BE49-F238E27FC236}">
                  <a16:creationId xmlns:a16="http://schemas.microsoft.com/office/drawing/2014/main" id="{E883D70C-EC2F-4CFA-86D5-59B8F291ADBE}"/>
                </a:ext>
              </a:extLst>
            </p:cNvPr>
            <p:cNvSpPr/>
            <p:nvPr/>
          </p:nvSpPr>
          <p:spPr bwMode="auto">
            <a:xfrm>
              <a:off x="3168261" y="4023875"/>
              <a:ext cx="307815" cy="320066"/>
            </a:xfrm>
            <a:custGeom>
              <a:avLst/>
              <a:gdLst>
                <a:gd name="T0" fmla="*/ 42 w 85"/>
                <a:gd name="T1" fmla="*/ 86 h 86"/>
                <a:gd name="T2" fmla="*/ 0 w 85"/>
                <a:gd name="T3" fmla="*/ 43 h 86"/>
                <a:gd name="T4" fmla="*/ 42 w 85"/>
                <a:gd name="T5" fmla="*/ 0 h 86"/>
                <a:gd name="T6" fmla="*/ 85 w 85"/>
                <a:gd name="T7" fmla="*/ 43 h 86"/>
                <a:gd name="T8" fmla="*/ 42 w 85"/>
                <a:gd name="T9" fmla="*/ 86 h 86"/>
                <a:gd name="T10" fmla="*/ 42 w 85"/>
                <a:gd name="T11" fmla="*/ 4 h 86"/>
                <a:gd name="T12" fmla="*/ 17 w 85"/>
                <a:gd name="T13" fmla="*/ 43 h 86"/>
                <a:gd name="T14" fmla="*/ 42 w 85"/>
                <a:gd name="T15" fmla="*/ 83 h 86"/>
                <a:gd name="T16" fmla="*/ 60 w 85"/>
                <a:gd name="T17" fmla="*/ 73 h 86"/>
                <a:gd name="T18" fmla="*/ 68 w 85"/>
                <a:gd name="T19" fmla="*/ 42 h 86"/>
                <a:gd name="T20" fmla="*/ 42 w 85"/>
                <a:gd name="T21" fmla="*/ 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cubicBezTo>
                    <a:pt x="25" y="86"/>
                    <a:pt x="0" y="73"/>
                    <a:pt x="0" y="43"/>
                  </a:cubicBezTo>
                  <a:cubicBezTo>
                    <a:pt x="0" y="13"/>
                    <a:pt x="25" y="0"/>
                    <a:pt x="42" y="0"/>
                  </a:cubicBezTo>
                  <a:cubicBezTo>
                    <a:pt x="59" y="0"/>
                    <a:pt x="85" y="13"/>
                    <a:pt x="85" y="43"/>
                  </a:cubicBezTo>
                  <a:cubicBezTo>
                    <a:pt x="85" y="73"/>
                    <a:pt x="59" y="86"/>
                    <a:pt x="42" y="86"/>
                  </a:cubicBezTo>
                  <a:close/>
                  <a:moveTo>
                    <a:pt x="42" y="4"/>
                  </a:moveTo>
                  <a:cubicBezTo>
                    <a:pt x="30" y="4"/>
                    <a:pt x="17" y="17"/>
                    <a:pt x="17" y="43"/>
                  </a:cubicBezTo>
                  <a:cubicBezTo>
                    <a:pt x="17" y="66"/>
                    <a:pt x="27" y="83"/>
                    <a:pt x="42" y="83"/>
                  </a:cubicBezTo>
                  <a:cubicBezTo>
                    <a:pt x="51" y="83"/>
                    <a:pt x="57" y="76"/>
                    <a:pt x="60" y="73"/>
                  </a:cubicBezTo>
                  <a:cubicBezTo>
                    <a:pt x="65" y="66"/>
                    <a:pt x="68" y="53"/>
                    <a:pt x="68" y="42"/>
                  </a:cubicBezTo>
                  <a:cubicBezTo>
                    <a:pt x="68" y="22"/>
                    <a:pt x="58" y="4"/>
                    <a:pt x="42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4" name="íšľíḓè">
              <a:extLst>
                <a:ext uri="{FF2B5EF4-FFF2-40B4-BE49-F238E27FC236}">
                  <a16:creationId xmlns:a16="http://schemas.microsoft.com/office/drawing/2014/main" id="{8F3853F9-3A7D-4E06-965E-7A7ED06C915F}"/>
                </a:ext>
              </a:extLst>
            </p:cNvPr>
            <p:cNvSpPr/>
            <p:nvPr/>
          </p:nvSpPr>
          <p:spPr bwMode="auto">
            <a:xfrm>
              <a:off x="3515892" y="4030001"/>
              <a:ext cx="330786" cy="313940"/>
            </a:xfrm>
            <a:custGeom>
              <a:avLst/>
              <a:gdLst>
                <a:gd name="T0" fmla="*/ 91 w 91"/>
                <a:gd name="T1" fmla="*/ 4 h 84"/>
                <a:gd name="T2" fmla="*/ 87 w 91"/>
                <a:gd name="T3" fmla="*/ 4 h 84"/>
                <a:gd name="T4" fmla="*/ 78 w 91"/>
                <a:gd name="T5" fmla="*/ 13 h 84"/>
                <a:gd name="T6" fmla="*/ 78 w 91"/>
                <a:gd name="T7" fmla="*/ 57 h 84"/>
                <a:gd name="T8" fmla="*/ 46 w 91"/>
                <a:gd name="T9" fmla="*/ 84 h 84"/>
                <a:gd name="T10" fmla="*/ 13 w 91"/>
                <a:gd name="T11" fmla="*/ 56 h 84"/>
                <a:gd name="T12" fmla="*/ 13 w 91"/>
                <a:gd name="T13" fmla="*/ 12 h 84"/>
                <a:gd name="T14" fmla="*/ 4 w 91"/>
                <a:gd name="T15" fmla="*/ 4 h 84"/>
                <a:gd name="T16" fmla="*/ 0 w 91"/>
                <a:gd name="T17" fmla="*/ 4 h 84"/>
                <a:gd name="T18" fmla="*/ 0 w 91"/>
                <a:gd name="T19" fmla="*/ 0 h 84"/>
                <a:gd name="T20" fmla="*/ 42 w 91"/>
                <a:gd name="T21" fmla="*/ 0 h 84"/>
                <a:gd name="T22" fmla="*/ 42 w 91"/>
                <a:gd name="T23" fmla="*/ 4 h 84"/>
                <a:gd name="T24" fmla="*/ 38 w 91"/>
                <a:gd name="T25" fmla="*/ 4 h 84"/>
                <a:gd name="T26" fmla="*/ 28 w 91"/>
                <a:gd name="T27" fmla="*/ 12 h 84"/>
                <a:gd name="T28" fmla="*/ 28 w 91"/>
                <a:gd name="T29" fmla="*/ 54 h 84"/>
                <a:gd name="T30" fmla="*/ 51 w 91"/>
                <a:gd name="T31" fmla="*/ 80 h 84"/>
                <a:gd name="T32" fmla="*/ 73 w 91"/>
                <a:gd name="T33" fmla="*/ 58 h 84"/>
                <a:gd name="T34" fmla="*/ 73 w 91"/>
                <a:gd name="T35" fmla="*/ 13 h 84"/>
                <a:gd name="T36" fmla="*/ 64 w 91"/>
                <a:gd name="T37" fmla="*/ 4 h 84"/>
                <a:gd name="T38" fmla="*/ 61 w 91"/>
                <a:gd name="T39" fmla="*/ 4 h 84"/>
                <a:gd name="T40" fmla="*/ 61 w 91"/>
                <a:gd name="T41" fmla="*/ 0 h 84"/>
                <a:gd name="T42" fmla="*/ 91 w 91"/>
                <a:gd name="T43" fmla="*/ 0 h 84"/>
                <a:gd name="T44" fmla="*/ 91 w 91"/>
                <a:gd name="T45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84">
                  <a:moveTo>
                    <a:pt x="91" y="4"/>
                  </a:moveTo>
                  <a:cubicBezTo>
                    <a:pt x="87" y="4"/>
                    <a:pt x="87" y="4"/>
                    <a:pt x="87" y="4"/>
                  </a:cubicBezTo>
                  <a:cubicBezTo>
                    <a:pt x="80" y="4"/>
                    <a:pt x="78" y="7"/>
                    <a:pt x="78" y="13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70"/>
                    <a:pt x="70" y="84"/>
                    <a:pt x="46" y="84"/>
                  </a:cubicBezTo>
                  <a:cubicBezTo>
                    <a:pt x="30" y="84"/>
                    <a:pt x="13" y="77"/>
                    <a:pt x="13" y="56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7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8" y="6"/>
                    <a:pt x="28" y="12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71"/>
                    <a:pt x="39" y="80"/>
                    <a:pt x="51" y="80"/>
                  </a:cubicBezTo>
                  <a:cubicBezTo>
                    <a:pt x="64" y="80"/>
                    <a:pt x="73" y="70"/>
                    <a:pt x="73" y="58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8"/>
                    <a:pt x="70" y="4"/>
                    <a:pt x="64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1" y="0"/>
                    <a:pt x="91" y="0"/>
                    <a:pt x="91" y="0"/>
                  </a:cubicBezTo>
                  <a:lnTo>
                    <a:pt x="91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5" name="iṧļîďe">
              <a:extLst>
                <a:ext uri="{FF2B5EF4-FFF2-40B4-BE49-F238E27FC236}">
                  <a16:creationId xmlns:a16="http://schemas.microsoft.com/office/drawing/2014/main" id="{C8642E90-A089-43BC-924C-B7D5EF90068A}"/>
                </a:ext>
              </a:extLst>
            </p:cNvPr>
            <p:cNvSpPr/>
            <p:nvPr/>
          </p:nvSpPr>
          <p:spPr bwMode="auto">
            <a:xfrm>
              <a:off x="3886495" y="4030001"/>
              <a:ext cx="336912" cy="306283"/>
            </a:xfrm>
            <a:custGeom>
              <a:avLst/>
              <a:gdLst>
                <a:gd name="T0" fmla="*/ 89 w 93"/>
                <a:gd name="T1" fmla="*/ 23 h 82"/>
                <a:gd name="T2" fmla="*/ 62 w 93"/>
                <a:gd name="T3" fmla="*/ 4 h 82"/>
                <a:gd name="T4" fmla="*/ 54 w 93"/>
                <a:gd name="T5" fmla="*/ 12 h 82"/>
                <a:gd name="T6" fmla="*/ 54 w 93"/>
                <a:gd name="T7" fmla="*/ 69 h 82"/>
                <a:gd name="T8" fmla="*/ 63 w 93"/>
                <a:gd name="T9" fmla="*/ 78 h 82"/>
                <a:gd name="T10" fmla="*/ 70 w 93"/>
                <a:gd name="T11" fmla="*/ 78 h 82"/>
                <a:gd name="T12" fmla="*/ 70 w 93"/>
                <a:gd name="T13" fmla="*/ 82 h 82"/>
                <a:gd name="T14" fmla="*/ 22 w 93"/>
                <a:gd name="T15" fmla="*/ 82 h 82"/>
                <a:gd name="T16" fmla="*/ 22 w 93"/>
                <a:gd name="T17" fmla="*/ 78 h 82"/>
                <a:gd name="T18" fmla="*/ 29 w 93"/>
                <a:gd name="T19" fmla="*/ 78 h 82"/>
                <a:gd name="T20" fmla="*/ 38 w 93"/>
                <a:gd name="T21" fmla="*/ 69 h 82"/>
                <a:gd name="T22" fmla="*/ 38 w 93"/>
                <a:gd name="T23" fmla="*/ 12 h 82"/>
                <a:gd name="T24" fmla="*/ 29 w 93"/>
                <a:gd name="T25" fmla="*/ 4 h 82"/>
                <a:gd name="T26" fmla="*/ 3 w 93"/>
                <a:gd name="T27" fmla="*/ 23 h 82"/>
                <a:gd name="T28" fmla="*/ 0 w 93"/>
                <a:gd name="T29" fmla="*/ 21 h 82"/>
                <a:gd name="T30" fmla="*/ 9 w 93"/>
                <a:gd name="T31" fmla="*/ 0 h 82"/>
                <a:gd name="T32" fmla="*/ 83 w 93"/>
                <a:gd name="T33" fmla="*/ 0 h 82"/>
                <a:gd name="T34" fmla="*/ 93 w 93"/>
                <a:gd name="T35" fmla="*/ 21 h 82"/>
                <a:gd name="T36" fmla="*/ 89 w 93"/>
                <a:gd name="T37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3" h="82">
                  <a:moveTo>
                    <a:pt x="89" y="23"/>
                  </a:moveTo>
                  <a:cubicBezTo>
                    <a:pt x="81" y="10"/>
                    <a:pt x="74" y="4"/>
                    <a:pt x="62" y="4"/>
                  </a:cubicBezTo>
                  <a:cubicBezTo>
                    <a:pt x="55" y="4"/>
                    <a:pt x="54" y="6"/>
                    <a:pt x="54" y="12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54" y="75"/>
                    <a:pt x="57" y="78"/>
                    <a:pt x="63" y="78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6" y="78"/>
                    <a:pt x="38" y="74"/>
                    <a:pt x="38" y="69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6"/>
                    <a:pt x="36" y="4"/>
                    <a:pt x="29" y="4"/>
                  </a:cubicBezTo>
                  <a:cubicBezTo>
                    <a:pt x="15" y="4"/>
                    <a:pt x="8" y="15"/>
                    <a:pt x="3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93" y="21"/>
                    <a:pt x="93" y="21"/>
                    <a:pt x="93" y="21"/>
                  </a:cubicBezTo>
                  <a:lnTo>
                    <a:pt x="89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6" name="íšļíḍè">
              <a:extLst>
                <a:ext uri="{FF2B5EF4-FFF2-40B4-BE49-F238E27FC236}">
                  <a16:creationId xmlns:a16="http://schemas.microsoft.com/office/drawing/2014/main" id="{FE63690F-88E9-4294-8DBE-EBD432D398DB}"/>
                </a:ext>
              </a:extLst>
            </p:cNvPr>
            <p:cNvSpPr/>
            <p:nvPr/>
          </p:nvSpPr>
          <p:spPr bwMode="auto">
            <a:xfrm>
              <a:off x="4263223" y="4030001"/>
              <a:ext cx="350694" cy="306283"/>
            </a:xfrm>
            <a:custGeom>
              <a:avLst/>
              <a:gdLst>
                <a:gd name="T0" fmla="*/ 55 w 97"/>
                <a:gd name="T1" fmla="*/ 82 h 82"/>
                <a:gd name="T2" fmla="*/ 55 w 97"/>
                <a:gd name="T3" fmla="*/ 78 h 82"/>
                <a:gd name="T4" fmla="*/ 59 w 97"/>
                <a:gd name="T5" fmla="*/ 78 h 82"/>
                <a:gd name="T6" fmla="*/ 69 w 97"/>
                <a:gd name="T7" fmla="*/ 71 h 82"/>
                <a:gd name="T8" fmla="*/ 69 w 97"/>
                <a:gd name="T9" fmla="*/ 43 h 82"/>
                <a:gd name="T10" fmla="*/ 28 w 97"/>
                <a:gd name="T11" fmla="*/ 43 h 82"/>
                <a:gd name="T12" fmla="*/ 28 w 97"/>
                <a:gd name="T13" fmla="*/ 71 h 82"/>
                <a:gd name="T14" fmla="*/ 38 w 97"/>
                <a:gd name="T15" fmla="*/ 78 h 82"/>
                <a:gd name="T16" fmla="*/ 42 w 97"/>
                <a:gd name="T17" fmla="*/ 78 h 82"/>
                <a:gd name="T18" fmla="*/ 42 w 97"/>
                <a:gd name="T19" fmla="*/ 82 h 82"/>
                <a:gd name="T20" fmla="*/ 0 w 97"/>
                <a:gd name="T21" fmla="*/ 82 h 82"/>
                <a:gd name="T22" fmla="*/ 0 w 97"/>
                <a:gd name="T23" fmla="*/ 78 h 82"/>
                <a:gd name="T24" fmla="*/ 4 w 97"/>
                <a:gd name="T25" fmla="*/ 78 h 82"/>
                <a:gd name="T26" fmla="*/ 13 w 97"/>
                <a:gd name="T27" fmla="*/ 71 h 82"/>
                <a:gd name="T28" fmla="*/ 13 w 97"/>
                <a:gd name="T29" fmla="*/ 12 h 82"/>
                <a:gd name="T30" fmla="*/ 4 w 97"/>
                <a:gd name="T31" fmla="*/ 4 h 82"/>
                <a:gd name="T32" fmla="*/ 0 w 97"/>
                <a:gd name="T33" fmla="*/ 4 h 82"/>
                <a:gd name="T34" fmla="*/ 0 w 97"/>
                <a:gd name="T35" fmla="*/ 0 h 82"/>
                <a:gd name="T36" fmla="*/ 42 w 97"/>
                <a:gd name="T37" fmla="*/ 0 h 82"/>
                <a:gd name="T38" fmla="*/ 42 w 97"/>
                <a:gd name="T39" fmla="*/ 4 h 82"/>
                <a:gd name="T40" fmla="*/ 38 w 97"/>
                <a:gd name="T41" fmla="*/ 4 h 82"/>
                <a:gd name="T42" fmla="*/ 28 w 97"/>
                <a:gd name="T43" fmla="*/ 12 h 82"/>
                <a:gd name="T44" fmla="*/ 28 w 97"/>
                <a:gd name="T45" fmla="*/ 39 h 82"/>
                <a:gd name="T46" fmla="*/ 69 w 97"/>
                <a:gd name="T47" fmla="*/ 39 h 82"/>
                <a:gd name="T48" fmla="*/ 69 w 97"/>
                <a:gd name="T49" fmla="*/ 12 h 82"/>
                <a:gd name="T50" fmla="*/ 59 w 97"/>
                <a:gd name="T51" fmla="*/ 4 h 82"/>
                <a:gd name="T52" fmla="*/ 55 w 97"/>
                <a:gd name="T53" fmla="*/ 4 h 82"/>
                <a:gd name="T54" fmla="*/ 55 w 97"/>
                <a:gd name="T55" fmla="*/ 0 h 82"/>
                <a:gd name="T56" fmla="*/ 97 w 97"/>
                <a:gd name="T57" fmla="*/ 0 h 82"/>
                <a:gd name="T58" fmla="*/ 97 w 97"/>
                <a:gd name="T59" fmla="*/ 4 h 82"/>
                <a:gd name="T60" fmla="*/ 93 w 97"/>
                <a:gd name="T61" fmla="*/ 4 h 82"/>
                <a:gd name="T62" fmla="*/ 84 w 97"/>
                <a:gd name="T63" fmla="*/ 12 h 82"/>
                <a:gd name="T64" fmla="*/ 84 w 97"/>
                <a:gd name="T65" fmla="*/ 71 h 82"/>
                <a:gd name="T66" fmla="*/ 93 w 97"/>
                <a:gd name="T67" fmla="*/ 78 h 82"/>
                <a:gd name="T68" fmla="*/ 97 w 97"/>
                <a:gd name="T69" fmla="*/ 78 h 82"/>
                <a:gd name="T70" fmla="*/ 97 w 97"/>
                <a:gd name="T71" fmla="*/ 82 h 82"/>
                <a:gd name="T72" fmla="*/ 55 w 97"/>
                <a:gd name="T7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82">
                  <a:moveTo>
                    <a:pt x="55" y="82"/>
                  </a:moveTo>
                  <a:cubicBezTo>
                    <a:pt x="55" y="78"/>
                    <a:pt x="55" y="78"/>
                    <a:pt x="55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6" y="78"/>
                    <a:pt x="69" y="76"/>
                    <a:pt x="69" y="71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28" y="76"/>
                    <a:pt x="31" y="78"/>
                    <a:pt x="38" y="78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3" y="76"/>
                    <a:pt x="13" y="7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6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0" y="4"/>
                    <a:pt x="28" y="7"/>
                    <a:pt x="28" y="12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6"/>
                    <a:pt x="66" y="4"/>
                    <a:pt x="59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5" y="4"/>
                    <a:pt x="84" y="7"/>
                    <a:pt x="84" y="12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4" y="76"/>
                    <a:pt x="86" y="78"/>
                    <a:pt x="93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7" y="82"/>
                    <a:pt x="97" y="82"/>
                    <a:pt x="97" y="82"/>
                  </a:cubicBezTo>
                  <a:lnTo>
                    <a:pt x="55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7" name="išlídè">
              <a:extLst>
                <a:ext uri="{FF2B5EF4-FFF2-40B4-BE49-F238E27FC236}">
                  <a16:creationId xmlns:a16="http://schemas.microsoft.com/office/drawing/2014/main" id="{5869FB4A-7AF8-4EAA-BD4A-F4A0E0941E3E}"/>
                </a:ext>
              </a:extLst>
            </p:cNvPr>
            <p:cNvSpPr/>
            <p:nvPr/>
          </p:nvSpPr>
          <p:spPr bwMode="auto">
            <a:xfrm>
              <a:off x="4647609" y="4030001"/>
              <a:ext cx="437985" cy="313940"/>
            </a:xfrm>
            <a:custGeom>
              <a:avLst/>
              <a:gdLst>
                <a:gd name="T0" fmla="*/ 119 w 121"/>
                <a:gd name="T1" fmla="*/ 4 h 84"/>
                <a:gd name="T2" fmla="*/ 107 w 121"/>
                <a:gd name="T3" fmla="*/ 13 h 84"/>
                <a:gd name="T4" fmla="*/ 85 w 121"/>
                <a:gd name="T5" fmla="*/ 84 h 84"/>
                <a:gd name="T6" fmla="*/ 82 w 121"/>
                <a:gd name="T7" fmla="*/ 84 h 84"/>
                <a:gd name="T8" fmla="*/ 59 w 121"/>
                <a:gd name="T9" fmla="*/ 17 h 84"/>
                <a:gd name="T10" fmla="*/ 39 w 121"/>
                <a:gd name="T11" fmla="*/ 84 h 84"/>
                <a:gd name="T12" fmla="*/ 36 w 121"/>
                <a:gd name="T13" fmla="*/ 84 h 84"/>
                <a:gd name="T14" fmla="*/ 13 w 121"/>
                <a:gd name="T15" fmla="*/ 12 h 84"/>
                <a:gd name="T16" fmla="*/ 0 w 121"/>
                <a:gd name="T17" fmla="*/ 4 h 84"/>
                <a:gd name="T18" fmla="*/ 0 w 121"/>
                <a:gd name="T19" fmla="*/ 0 h 84"/>
                <a:gd name="T20" fmla="*/ 39 w 121"/>
                <a:gd name="T21" fmla="*/ 0 h 84"/>
                <a:gd name="T22" fmla="*/ 39 w 121"/>
                <a:gd name="T23" fmla="*/ 4 h 84"/>
                <a:gd name="T24" fmla="*/ 35 w 121"/>
                <a:gd name="T25" fmla="*/ 4 h 84"/>
                <a:gd name="T26" fmla="*/ 28 w 121"/>
                <a:gd name="T27" fmla="*/ 9 h 84"/>
                <a:gd name="T28" fmla="*/ 29 w 121"/>
                <a:gd name="T29" fmla="*/ 15 h 84"/>
                <a:gd name="T30" fmla="*/ 43 w 121"/>
                <a:gd name="T31" fmla="*/ 57 h 84"/>
                <a:gd name="T32" fmla="*/ 57 w 121"/>
                <a:gd name="T33" fmla="*/ 10 h 84"/>
                <a:gd name="T34" fmla="*/ 47 w 121"/>
                <a:gd name="T35" fmla="*/ 4 h 84"/>
                <a:gd name="T36" fmla="*/ 43 w 121"/>
                <a:gd name="T37" fmla="*/ 4 h 84"/>
                <a:gd name="T38" fmla="*/ 43 w 121"/>
                <a:gd name="T39" fmla="*/ 0 h 84"/>
                <a:gd name="T40" fmla="*/ 84 w 121"/>
                <a:gd name="T41" fmla="*/ 0 h 84"/>
                <a:gd name="T42" fmla="*/ 84 w 121"/>
                <a:gd name="T43" fmla="*/ 4 h 84"/>
                <a:gd name="T44" fmla="*/ 80 w 121"/>
                <a:gd name="T45" fmla="*/ 4 h 84"/>
                <a:gd name="T46" fmla="*/ 74 w 121"/>
                <a:gd name="T47" fmla="*/ 8 h 84"/>
                <a:gd name="T48" fmla="*/ 75 w 121"/>
                <a:gd name="T49" fmla="*/ 14 h 84"/>
                <a:gd name="T50" fmla="*/ 89 w 121"/>
                <a:gd name="T51" fmla="*/ 57 h 84"/>
                <a:gd name="T52" fmla="*/ 102 w 121"/>
                <a:gd name="T53" fmla="*/ 13 h 84"/>
                <a:gd name="T54" fmla="*/ 103 w 121"/>
                <a:gd name="T55" fmla="*/ 8 h 84"/>
                <a:gd name="T56" fmla="*/ 95 w 121"/>
                <a:gd name="T57" fmla="*/ 4 h 84"/>
                <a:gd name="T58" fmla="*/ 91 w 121"/>
                <a:gd name="T59" fmla="*/ 4 h 84"/>
                <a:gd name="T60" fmla="*/ 91 w 121"/>
                <a:gd name="T61" fmla="*/ 0 h 84"/>
                <a:gd name="T62" fmla="*/ 121 w 121"/>
                <a:gd name="T63" fmla="*/ 0 h 84"/>
                <a:gd name="T64" fmla="*/ 121 w 121"/>
                <a:gd name="T65" fmla="*/ 4 h 84"/>
                <a:gd name="T66" fmla="*/ 119 w 121"/>
                <a:gd name="T67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1" h="84">
                  <a:moveTo>
                    <a:pt x="119" y="4"/>
                  </a:moveTo>
                  <a:cubicBezTo>
                    <a:pt x="113" y="4"/>
                    <a:pt x="108" y="8"/>
                    <a:pt x="107" y="13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2" y="84"/>
                    <a:pt x="82" y="84"/>
                    <a:pt x="82" y="8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0" y="5"/>
                    <a:pt x="8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0" y="4"/>
                    <a:pt x="28" y="6"/>
                    <a:pt x="28" y="9"/>
                  </a:cubicBezTo>
                  <a:cubicBezTo>
                    <a:pt x="28" y="11"/>
                    <a:pt x="28" y="12"/>
                    <a:pt x="29" y="15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5" y="6"/>
                    <a:pt x="53" y="4"/>
                    <a:pt x="47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7" y="4"/>
                    <a:pt x="74" y="5"/>
                    <a:pt x="74" y="8"/>
                  </a:cubicBezTo>
                  <a:cubicBezTo>
                    <a:pt x="74" y="10"/>
                    <a:pt x="74" y="12"/>
                    <a:pt x="75" y="14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03" y="12"/>
                    <a:pt x="103" y="9"/>
                    <a:pt x="103" y="8"/>
                  </a:cubicBezTo>
                  <a:cubicBezTo>
                    <a:pt x="103" y="5"/>
                    <a:pt x="101" y="4"/>
                    <a:pt x="95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4"/>
                    <a:pt x="121" y="4"/>
                    <a:pt x="121" y="4"/>
                  </a:cubicBezTo>
                  <a:lnTo>
                    <a:pt x="119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8" name="íṣlíḋè">
              <a:extLst>
                <a:ext uri="{FF2B5EF4-FFF2-40B4-BE49-F238E27FC236}">
                  <a16:creationId xmlns:a16="http://schemas.microsoft.com/office/drawing/2014/main" id="{A6A3B15C-AEC8-45A7-A26D-CD291CD95E31}"/>
                </a:ext>
              </a:extLst>
            </p:cNvPr>
            <p:cNvSpPr/>
            <p:nvPr/>
          </p:nvSpPr>
          <p:spPr bwMode="auto">
            <a:xfrm>
              <a:off x="5117753" y="4030001"/>
              <a:ext cx="297095" cy="306283"/>
            </a:xfrm>
            <a:custGeom>
              <a:avLst/>
              <a:gdLst>
                <a:gd name="T0" fmla="*/ 0 w 82"/>
                <a:gd name="T1" fmla="*/ 0 h 82"/>
                <a:gd name="T2" fmla="*/ 71 w 82"/>
                <a:gd name="T3" fmla="*/ 0 h 82"/>
                <a:gd name="T4" fmla="*/ 79 w 82"/>
                <a:gd name="T5" fmla="*/ 19 h 82"/>
                <a:gd name="T6" fmla="*/ 76 w 82"/>
                <a:gd name="T7" fmla="*/ 20 h 82"/>
                <a:gd name="T8" fmla="*/ 43 w 82"/>
                <a:gd name="T9" fmla="*/ 4 h 82"/>
                <a:gd name="T10" fmla="*/ 39 w 82"/>
                <a:gd name="T11" fmla="*/ 4 h 82"/>
                <a:gd name="T12" fmla="*/ 29 w 82"/>
                <a:gd name="T13" fmla="*/ 12 h 82"/>
                <a:gd name="T14" fmla="*/ 29 w 82"/>
                <a:gd name="T15" fmla="*/ 38 h 82"/>
                <a:gd name="T16" fmla="*/ 41 w 82"/>
                <a:gd name="T17" fmla="*/ 38 h 82"/>
                <a:gd name="T18" fmla="*/ 57 w 82"/>
                <a:gd name="T19" fmla="*/ 27 h 82"/>
                <a:gd name="T20" fmla="*/ 57 w 82"/>
                <a:gd name="T21" fmla="*/ 25 h 82"/>
                <a:gd name="T22" fmla="*/ 61 w 82"/>
                <a:gd name="T23" fmla="*/ 25 h 82"/>
                <a:gd name="T24" fmla="*/ 61 w 82"/>
                <a:gd name="T25" fmla="*/ 57 h 82"/>
                <a:gd name="T26" fmla="*/ 57 w 82"/>
                <a:gd name="T27" fmla="*/ 57 h 82"/>
                <a:gd name="T28" fmla="*/ 57 w 82"/>
                <a:gd name="T29" fmla="*/ 54 h 82"/>
                <a:gd name="T30" fmla="*/ 42 w 82"/>
                <a:gd name="T31" fmla="*/ 42 h 82"/>
                <a:gd name="T32" fmla="*/ 29 w 82"/>
                <a:gd name="T33" fmla="*/ 42 h 82"/>
                <a:gd name="T34" fmla="*/ 29 w 82"/>
                <a:gd name="T35" fmla="*/ 71 h 82"/>
                <a:gd name="T36" fmla="*/ 39 w 82"/>
                <a:gd name="T37" fmla="*/ 78 h 82"/>
                <a:gd name="T38" fmla="*/ 46 w 82"/>
                <a:gd name="T39" fmla="*/ 78 h 82"/>
                <a:gd name="T40" fmla="*/ 79 w 82"/>
                <a:gd name="T41" fmla="*/ 61 h 82"/>
                <a:gd name="T42" fmla="*/ 82 w 82"/>
                <a:gd name="T43" fmla="*/ 63 h 82"/>
                <a:gd name="T44" fmla="*/ 73 w 82"/>
                <a:gd name="T45" fmla="*/ 82 h 82"/>
                <a:gd name="T46" fmla="*/ 0 w 82"/>
                <a:gd name="T47" fmla="*/ 82 h 82"/>
                <a:gd name="T48" fmla="*/ 0 w 82"/>
                <a:gd name="T49" fmla="*/ 78 h 82"/>
                <a:gd name="T50" fmla="*/ 5 w 82"/>
                <a:gd name="T51" fmla="*/ 78 h 82"/>
                <a:gd name="T52" fmla="*/ 14 w 82"/>
                <a:gd name="T53" fmla="*/ 71 h 82"/>
                <a:gd name="T54" fmla="*/ 14 w 82"/>
                <a:gd name="T55" fmla="*/ 12 h 82"/>
                <a:gd name="T56" fmla="*/ 5 w 82"/>
                <a:gd name="T57" fmla="*/ 4 h 82"/>
                <a:gd name="T58" fmla="*/ 0 w 82"/>
                <a:gd name="T59" fmla="*/ 4 h 82"/>
                <a:gd name="T60" fmla="*/ 0 w 82"/>
                <a:gd name="T6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2" h="82">
                  <a:moveTo>
                    <a:pt x="0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66" y="9"/>
                    <a:pt x="60" y="4"/>
                    <a:pt x="43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8" y="38"/>
                    <a:pt x="57" y="36"/>
                    <a:pt x="57" y="27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49"/>
                    <a:pt x="52" y="42"/>
                    <a:pt x="42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9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63" y="78"/>
                    <a:pt x="75" y="65"/>
                    <a:pt x="79" y="61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11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6"/>
                    <a:pt x="11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9" name="ï$ḻíḓé">
              <a:extLst>
                <a:ext uri="{FF2B5EF4-FFF2-40B4-BE49-F238E27FC236}">
                  <a16:creationId xmlns:a16="http://schemas.microsoft.com/office/drawing/2014/main" id="{8AC74EC8-A6BF-4D46-AB34-DAD3E23B6017}"/>
                </a:ext>
              </a:extLst>
            </p:cNvPr>
            <p:cNvSpPr/>
            <p:nvPr/>
          </p:nvSpPr>
          <p:spPr bwMode="auto">
            <a:xfrm>
              <a:off x="5433225" y="4023875"/>
              <a:ext cx="249621" cy="320066"/>
            </a:xfrm>
            <a:custGeom>
              <a:avLst/>
              <a:gdLst>
                <a:gd name="T0" fmla="*/ 38 w 69"/>
                <a:gd name="T1" fmla="*/ 86 h 86"/>
                <a:gd name="T2" fmla="*/ 26 w 69"/>
                <a:gd name="T3" fmla="*/ 84 h 86"/>
                <a:gd name="T4" fmla="*/ 21 w 69"/>
                <a:gd name="T5" fmla="*/ 83 h 86"/>
                <a:gd name="T6" fmla="*/ 9 w 69"/>
                <a:gd name="T7" fmla="*/ 86 h 86"/>
                <a:gd name="T8" fmla="*/ 0 w 69"/>
                <a:gd name="T9" fmla="*/ 64 h 86"/>
                <a:gd name="T10" fmla="*/ 4 w 69"/>
                <a:gd name="T11" fmla="*/ 63 h 86"/>
                <a:gd name="T12" fmla="*/ 38 w 69"/>
                <a:gd name="T13" fmla="*/ 83 h 86"/>
                <a:gd name="T14" fmla="*/ 58 w 69"/>
                <a:gd name="T15" fmla="*/ 67 h 86"/>
                <a:gd name="T16" fmla="*/ 33 w 69"/>
                <a:gd name="T17" fmla="*/ 48 h 86"/>
                <a:gd name="T18" fmla="*/ 6 w 69"/>
                <a:gd name="T19" fmla="*/ 23 h 86"/>
                <a:gd name="T20" fmla="*/ 33 w 69"/>
                <a:gd name="T21" fmla="*/ 0 h 86"/>
                <a:gd name="T22" fmla="*/ 46 w 69"/>
                <a:gd name="T23" fmla="*/ 2 h 86"/>
                <a:gd name="T24" fmla="*/ 50 w 69"/>
                <a:gd name="T25" fmla="*/ 2 h 86"/>
                <a:gd name="T26" fmla="*/ 58 w 69"/>
                <a:gd name="T27" fmla="*/ 0 h 86"/>
                <a:gd name="T28" fmla="*/ 66 w 69"/>
                <a:gd name="T29" fmla="*/ 20 h 86"/>
                <a:gd name="T30" fmla="*/ 62 w 69"/>
                <a:gd name="T31" fmla="*/ 21 h 86"/>
                <a:gd name="T32" fmla="*/ 56 w 69"/>
                <a:gd name="T33" fmla="*/ 13 h 86"/>
                <a:gd name="T34" fmla="*/ 33 w 69"/>
                <a:gd name="T35" fmla="*/ 4 h 86"/>
                <a:gd name="T36" fmla="*/ 15 w 69"/>
                <a:gd name="T37" fmla="*/ 18 h 86"/>
                <a:gd name="T38" fmla="*/ 39 w 69"/>
                <a:gd name="T39" fmla="*/ 35 h 86"/>
                <a:gd name="T40" fmla="*/ 69 w 69"/>
                <a:gd name="T41" fmla="*/ 61 h 86"/>
                <a:gd name="T42" fmla="*/ 38 w 69"/>
                <a:gd name="T4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86">
                  <a:moveTo>
                    <a:pt x="38" y="86"/>
                  </a:moveTo>
                  <a:cubicBezTo>
                    <a:pt x="35" y="86"/>
                    <a:pt x="31" y="86"/>
                    <a:pt x="26" y="84"/>
                  </a:cubicBezTo>
                  <a:cubicBezTo>
                    <a:pt x="22" y="83"/>
                    <a:pt x="22" y="83"/>
                    <a:pt x="21" y="83"/>
                  </a:cubicBezTo>
                  <a:cubicBezTo>
                    <a:pt x="16" y="83"/>
                    <a:pt x="12" y="85"/>
                    <a:pt x="9" y="8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7" y="67"/>
                    <a:pt x="20" y="83"/>
                    <a:pt x="38" y="83"/>
                  </a:cubicBezTo>
                  <a:cubicBezTo>
                    <a:pt x="52" y="83"/>
                    <a:pt x="58" y="74"/>
                    <a:pt x="58" y="67"/>
                  </a:cubicBezTo>
                  <a:cubicBezTo>
                    <a:pt x="58" y="58"/>
                    <a:pt x="49" y="54"/>
                    <a:pt x="33" y="48"/>
                  </a:cubicBezTo>
                  <a:cubicBezTo>
                    <a:pt x="24" y="45"/>
                    <a:pt x="6" y="39"/>
                    <a:pt x="6" y="23"/>
                  </a:cubicBezTo>
                  <a:cubicBezTo>
                    <a:pt x="6" y="12"/>
                    <a:pt x="14" y="0"/>
                    <a:pt x="33" y="0"/>
                  </a:cubicBezTo>
                  <a:cubicBezTo>
                    <a:pt x="36" y="0"/>
                    <a:pt x="37" y="0"/>
                    <a:pt x="46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1" y="2"/>
                    <a:pt x="54" y="2"/>
                    <a:pt x="58" y="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1" y="19"/>
                    <a:pt x="59" y="16"/>
                    <a:pt x="56" y="13"/>
                  </a:cubicBezTo>
                  <a:cubicBezTo>
                    <a:pt x="50" y="7"/>
                    <a:pt x="41" y="4"/>
                    <a:pt x="33" y="4"/>
                  </a:cubicBezTo>
                  <a:cubicBezTo>
                    <a:pt x="22" y="4"/>
                    <a:pt x="15" y="9"/>
                    <a:pt x="15" y="18"/>
                  </a:cubicBezTo>
                  <a:cubicBezTo>
                    <a:pt x="15" y="26"/>
                    <a:pt x="23" y="30"/>
                    <a:pt x="39" y="35"/>
                  </a:cubicBezTo>
                  <a:cubicBezTo>
                    <a:pt x="57" y="41"/>
                    <a:pt x="69" y="47"/>
                    <a:pt x="69" y="61"/>
                  </a:cubicBezTo>
                  <a:cubicBezTo>
                    <a:pt x="69" y="74"/>
                    <a:pt x="57" y="86"/>
                    <a:pt x="38" y="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0" name="iSļîḑê">
              <a:extLst>
                <a:ext uri="{FF2B5EF4-FFF2-40B4-BE49-F238E27FC236}">
                  <a16:creationId xmlns:a16="http://schemas.microsoft.com/office/drawing/2014/main" id="{E20678EE-F211-4548-99D3-A55531CF4A91}"/>
                </a:ext>
              </a:extLst>
            </p:cNvPr>
            <p:cNvSpPr/>
            <p:nvPr/>
          </p:nvSpPr>
          <p:spPr bwMode="auto">
            <a:xfrm>
              <a:off x="5722663" y="4030001"/>
              <a:ext cx="336912" cy="306283"/>
            </a:xfrm>
            <a:custGeom>
              <a:avLst/>
              <a:gdLst>
                <a:gd name="T0" fmla="*/ 90 w 93"/>
                <a:gd name="T1" fmla="*/ 23 h 82"/>
                <a:gd name="T2" fmla="*/ 63 w 93"/>
                <a:gd name="T3" fmla="*/ 4 h 82"/>
                <a:gd name="T4" fmla="*/ 55 w 93"/>
                <a:gd name="T5" fmla="*/ 12 h 82"/>
                <a:gd name="T6" fmla="*/ 55 w 93"/>
                <a:gd name="T7" fmla="*/ 69 h 82"/>
                <a:gd name="T8" fmla="*/ 64 w 93"/>
                <a:gd name="T9" fmla="*/ 78 h 82"/>
                <a:gd name="T10" fmla="*/ 71 w 93"/>
                <a:gd name="T11" fmla="*/ 78 h 82"/>
                <a:gd name="T12" fmla="*/ 71 w 93"/>
                <a:gd name="T13" fmla="*/ 82 h 82"/>
                <a:gd name="T14" fmla="*/ 23 w 93"/>
                <a:gd name="T15" fmla="*/ 82 h 82"/>
                <a:gd name="T16" fmla="*/ 23 w 93"/>
                <a:gd name="T17" fmla="*/ 78 h 82"/>
                <a:gd name="T18" fmla="*/ 30 w 93"/>
                <a:gd name="T19" fmla="*/ 78 h 82"/>
                <a:gd name="T20" fmla="*/ 39 w 93"/>
                <a:gd name="T21" fmla="*/ 69 h 82"/>
                <a:gd name="T22" fmla="*/ 39 w 93"/>
                <a:gd name="T23" fmla="*/ 12 h 82"/>
                <a:gd name="T24" fmla="*/ 30 w 93"/>
                <a:gd name="T25" fmla="*/ 4 h 82"/>
                <a:gd name="T26" fmla="*/ 4 w 93"/>
                <a:gd name="T27" fmla="*/ 23 h 82"/>
                <a:gd name="T28" fmla="*/ 0 w 93"/>
                <a:gd name="T29" fmla="*/ 21 h 82"/>
                <a:gd name="T30" fmla="*/ 10 w 93"/>
                <a:gd name="T31" fmla="*/ 0 h 82"/>
                <a:gd name="T32" fmla="*/ 84 w 93"/>
                <a:gd name="T33" fmla="*/ 0 h 82"/>
                <a:gd name="T34" fmla="*/ 93 w 93"/>
                <a:gd name="T35" fmla="*/ 21 h 82"/>
                <a:gd name="T36" fmla="*/ 90 w 93"/>
                <a:gd name="T37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3" h="82">
                  <a:moveTo>
                    <a:pt x="90" y="23"/>
                  </a:moveTo>
                  <a:cubicBezTo>
                    <a:pt x="82" y="10"/>
                    <a:pt x="75" y="4"/>
                    <a:pt x="63" y="4"/>
                  </a:cubicBezTo>
                  <a:cubicBezTo>
                    <a:pt x="56" y="4"/>
                    <a:pt x="55" y="6"/>
                    <a:pt x="55" y="12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5" y="75"/>
                    <a:pt x="57" y="78"/>
                    <a:pt x="64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1" y="82"/>
                    <a:pt x="71" y="82"/>
                    <a:pt x="71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39" y="74"/>
                    <a:pt x="39" y="6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6"/>
                    <a:pt x="37" y="4"/>
                    <a:pt x="30" y="4"/>
                  </a:cubicBezTo>
                  <a:cubicBezTo>
                    <a:pt x="16" y="4"/>
                    <a:pt x="9" y="15"/>
                    <a:pt x="4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93" y="21"/>
                    <a:pt x="93" y="21"/>
                    <a:pt x="93" y="21"/>
                  </a:cubicBezTo>
                  <a:lnTo>
                    <a:pt x="90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1" name="iṣľíďé">
              <a:extLst>
                <a:ext uri="{FF2B5EF4-FFF2-40B4-BE49-F238E27FC236}">
                  <a16:creationId xmlns:a16="http://schemas.microsoft.com/office/drawing/2014/main" id="{D6E4D599-5A96-4070-88B4-3B9D0C55DB93}"/>
                </a:ext>
              </a:extLst>
            </p:cNvPr>
            <p:cNvSpPr/>
            <p:nvPr/>
          </p:nvSpPr>
          <p:spPr bwMode="auto">
            <a:xfrm>
              <a:off x="6263253" y="4030001"/>
              <a:ext cx="333849" cy="313940"/>
            </a:xfrm>
            <a:custGeom>
              <a:avLst/>
              <a:gdLst>
                <a:gd name="T0" fmla="*/ 92 w 92"/>
                <a:gd name="T1" fmla="*/ 4 h 84"/>
                <a:gd name="T2" fmla="*/ 87 w 92"/>
                <a:gd name="T3" fmla="*/ 4 h 84"/>
                <a:gd name="T4" fmla="*/ 78 w 92"/>
                <a:gd name="T5" fmla="*/ 13 h 84"/>
                <a:gd name="T6" fmla="*/ 78 w 92"/>
                <a:gd name="T7" fmla="*/ 57 h 84"/>
                <a:gd name="T8" fmla="*/ 46 w 92"/>
                <a:gd name="T9" fmla="*/ 84 h 84"/>
                <a:gd name="T10" fmla="*/ 14 w 92"/>
                <a:gd name="T11" fmla="*/ 56 h 84"/>
                <a:gd name="T12" fmla="*/ 14 w 92"/>
                <a:gd name="T13" fmla="*/ 12 h 84"/>
                <a:gd name="T14" fmla="*/ 5 w 92"/>
                <a:gd name="T15" fmla="*/ 4 h 84"/>
                <a:gd name="T16" fmla="*/ 0 w 92"/>
                <a:gd name="T17" fmla="*/ 4 h 84"/>
                <a:gd name="T18" fmla="*/ 0 w 92"/>
                <a:gd name="T19" fmla="*/ 0 h 84"/>
                <a:gd name="T20" fmla="*/ 43 w 92"/>
                <a:gd name="T21" fmla="*/ 0 h 84"/>
                <a:gd name="T22" fmla="*/ 43 w 92"/>
                <a:gd name="T23" fmla="*/ 4 h 84"/>
                <a:gd name="T24" fmla="*/ 38 w 92"/>
                <a:gd name="T25" fmla="*/ 4 h 84"/>
                <a:gd name="T26" fmla="*/ 29 w 92"/>
                <a:gd name="T27" fmla="*/ 12 h 84"/>
                <a:gd name="T28" fmla="*/ 29 w 92"/>
                <a:gd name="T29" fmla="*/ 54 h 84"/>
                <a:gd name="T30" fmla="*/ 52 w 92"/>
                <a:gd name="T31" fmla="*/ 80 h 84"/>
                <a:gd name="T32" fmla="*/ 74 w 92"/>
                <a:gd name="T33" fmla="*/ 58 h 84"/>
                <a:gd name="T34" fmla="*/ 74 w 92"/>
                <a:gd name="T35" fmla="*/ 13 h 84"/>
                <a:gd name="T36" fmla="*/ 64 w 92"/>
                <a:gd name="T37" fmla="*/ 4 h 84"/>
                <a:gd name="T38" fmla="*/ 61 w 92"/>
                <a:gd name="T39" fmla="*/ 4 h 84"/>
                <a:gd name="T40" fmla="*/ 61 w 92"/>
                <a:gd name="T41" fmla="*/ 0 h 84"/>
                <a:gd name="T42" fmla="*/ 92 w 92"/>
                <a:gd name="T43" fmla="*/ 0 h 84"/>
                <a:gd name="T44" fmla="*/ 92 w 92"/>
                <a:gd name="T45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84">
                  <a:moveTo>
                    <a:pt x="92" y="4"/>
                  </a:moveTo>
                  <a:cubicBezTo>
                    <a:pt x="87" y="4"/>
                    <a:pt x="87" y="4"/>
                    <a:pt x="87" y="4"/>
                  </a:cubicBezTo>
                  <a:cubicBezTo>
                    <a:pt x="81" y="4"/>
                    <a:pt x="78" y="7"/>
                    <a:pt x="78" y="13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70"/>
                    <a:pt x="71" y="84"/>
                    <a:pt x="46" y="84"/>
                  </a:cubicBezTo>
                  <a:cubicBezTo>
                    <a:pt x="30" y="84"/>
                    <a:pt x="14" y="77"/>
                    <a:pt x="14" y="56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2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9" y="6"/>
                    <a:pt x="29" y="12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71"/>
                    <a:pt x="39" y="80"/>
                    <a:pt x="52" y="80"/>
                  </a:cubicBezTo>
                  <a:cubicBezTo>
                    <a:pt x="65" y="80"/>
                    <a:pt x="74" y="70"/>
                    <a:pt x="74" y="58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8"/>
                    <a:pt x="71" y="4"/>
                    <a:pt x="64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2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2" name="îśľïďê">
              <a:extLst>
                <a:ext uri="{FF2B5EF4-FFF2-40B4-BE49-F238E27FC236}">
                  <a16:creationId xmlns:a16="http://schemas.microsoft.com/office/drawing/2014/main" id="{4F372FA2-77EF-46AB-B4DF-C231A4616D1C}"/>
                </a:ext>
              </a:extLst>
            </p:cNvPr>
            <p:cNvSpPr/>
            <p:nvPr/>
          </p:nvSpPr>
          <p:spPr bwMode="auto">
            <a:xfrm>
              <a:off x="6621604" y="4030001"/>
              <a:ext cx="330786" cy="306283"/>
            </a:xfrm>
            <a:custGeom>
              <a:avLst/>
              <a:gdLst>
                <a:gd name="T0" fmla="*/ 76 w 91"/>
                <a:gd name="T1" fmla="*/ 82 h 82"/>
                <a:gd name="T2" fmla="*/ 18 w 91"/>
                <a:gd name="T3" fmla="*/ 13 h 82"/>
                <a:gd name="T4" fmla="*/ 18 w 91"/>
                <a:gd name="T5" fmla="*/ 69 h 82"/>
                <a:gd name="T6" fmla="*/ 28 w 91"/>
                <a:gd name="T7" fmla="*/ 78 h 82"/>
                <a:gd name="T8" fmla="*/ 32 w 91"/>
                <a:gd name="T9" fmla="*/ 78 h 82"/>
                <a:gd name="T10" fmla="*/ 32 w 91"/>
                <a:gd name="T11" fmla="*/ 82 h 82"/>
                <a:gd name="T12" fmla="*/ 1 w 91"/>
                <a:gd name="T13" fmla="*/ 82 h 82"/>
                <a:gd name="T14" fmla="*/ 1 w 91"/>
                <a:gd name="T15" fmla="*/ 78 h 82"/>
                <a:gd name="T16" fmla="*/ 4 w 91"/>
                <a:gd name="T17" fmla="*/ 78 h 82"/>
                <a:gd name="T18" fmla="*/ 14 w 91"/>
                <a:gd name="T19" fmla="*/ 69 h 82"/>
                <a:gd name="T20" fmla="*/ 14 w 91"/>
                <a:gd name="T21" fmla="*/ 12 h 82"/>
                <a:gd name="T22" fmla="*/ 2 w 91"/>
                <a:gd name="T23" fmla="*/ 4 h 82"/>
                <a:gd name="T24" fmla="*/ 0 w 91"/>
                <a:gd name="T25" fmla="*/ 4 h 82"/>
                <a:gd name="T26" fmla="*/ 0 w 91"/>
                <a:gd name="T27" fmla="*/ 0 h 82"/>
                <a:gd name="T28" fmla="*/ 27 w 91"/>
                <a:gd name="T29" fmla="*/ 0 h 82"/>
                <a:gd name="T30" fmla="*/ 75 w 91"/>
                <a:gd name="T31" fmla="*/ 58 h 82"/>
                <a:gd name="T32" fmla="*/ 75 w 91"/>
                <a:gd name="T33" fmla="*/ 14 h 82"/>
                <a:gd name="T34" fmla="*/ 63 w 91"/>
                <a:gd name="T35" fmla="*/ 4 h 82"/>
                <a:gd name="T36" fmla="*/ 63 w 91"/>
                <a:gd name="T37" fmla="*/ 0 h 82"/>
                <a:gd name="T38" fmla="*/ 91 w 91"/>
                <a:gd name="T39" fmla="*/ 0 h 82"/>
                <a:gd name="T40" fmla="*/ 91 w 91"/>
                <a:gd name="T41" fmla="*/ 4 h 82"/>
                <a:gd name="T42" fmla="*/ 79 w 91"/>
                <a:gd name="T43" fmla="*/ 14 h 82"/>
                <a:gd name="T44" fmla="*/ 79 w 91"/>
                <a:gd name="T45" fmla="*/ 82 h 82"/>
                <a:gd name="T46" fmla="*/ 76 w 91"/>
                <a:gd name="T4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1" h="82">
                  <a:moveTo>
                    <a:pt x="76" y="82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4"/>
                    <a:pt x="21" y="78"/>
                    <a:pt x="28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4" y="75"/>
                    <a:pt x="14" y="69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4"/>
                    <a:pt x="6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4"/>
                    <a:pt x="68" y="4"/>
                    <a:pt x="63" y="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88" y="4"/>
                    <a:pt x="79" y="4"/>
                    <a:pt x="79" y="14"/>
                  </a:cubicBezTo>
                  <a:cubicBezTo>
                    <a:pt x="79" y="82"/>
                    <a:pt x="79" y="82"/>
                    <a:pt x="79" y="82"/>
                  </a:cubicBezTo>
                  <a:lnTo>
                    <a:pt x="76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3" name="iṧḷiďe">
              <a:extLst>
                <a:ext uri="{FF2B5EF4-FFF2-40B4-BE49-F238E27FC236}">
                  <a16:creationId xmlns:a16="http://schemas.microsoft.com/office/drawing/2014/main" id="{DADBE896-B15B-49F5-A43D-90019A5B626A}"/>
                </a:ext>
              </a:extLst>
            </p:cNvPr>
            <p:cNvSpPr/>
            <p:nvPr/>
          </p:nvSpPr>
          <p:spPr bwMode="auto">
            <a:xfrm>
              <a:off x="6976893" y="4030001"/>
              <a:ext cx="156204" cy="306283"/>
            </a:xfrm>
            <a:custGeom>
              <a:avLst/>
              <a:gdLst>
                <a:gd name="T0" fmla="*/ 0 w 43"/>
                <a:gd name="T1" fmla="*/ 82 h 82"/>
                <a:gd name="T2" fmla="*/ 0 w 43"/>
                <a:gd name="T3" fmla="*/ 78 h 82"/>
                <a:gd name="T4" fmla="*/ 5 w 43"/>
                <a:gd name="T5" fmla="*/ 78 h 82"/>
                <a:gd name="T6" fmla="*/ 14 w 43"/>
                <a:gd name="T7" fmla="*/ 71 h 82"/>
                <a:gd name="T8" fmla="*/ 14 w 43"/>
                <a:gd name="T9" fmla="*/ 12 h 82"/>
                <a:gd name="T10" fmla="*/ 5 w 43"/>
                <a:gd name="T11" fmla="*/ 4 h 82"/>
                <a:gd name="T12" fmla="*/ 0 w 43"/>
                <a:gd name="T13" fmla="*/ 4 h 82"/>
                <a:gd name="T14" fmla="*/ 0 w 43"/>
                <a:gd name="T15" fmla="*/ 0 h 82"/>
                <a:gd name="T16" fmla="*/ 43 w 43"/>
                <a:gd name="T17" fmla="*/ 0 h 82"/>
                <a:gd name="T18" fmla="*/ 43 w 43"/>
                <a:gd name="T19" fmla="*/ 4 h 82"/>
                <a:gd name="T20" fmla="*/ 39 w 43"/>
                <a:gd name="T21" fmla="*/ 4 h 82"/>
                <a:gd name="T22" fmla="*/ 29 w 43"/>
                <a:gd name="T23" fmla="*/ 12 h 82"/>
                <a:gd name="T24" fmla="*/ 29 w 43"/>
                <a:gd name="T25" fmla="*/ 71 h 82"/>
                <a:gd name="T26" fmla="*/ 39 w 43"/>
                <a:gd name="T27" fmla="*/ 78 h 82"/>
                <a:gd name="T28" fmla="*/ 43 w 43"/>
                <a:gd name="T29" fmla="*/ 78 h 82"/>
                <a:gd name="T30" fmla="*/ 43 w 43"/>
                <a:gd name="T31" fmla="*/ 82 h 82"/>
                <a:gd name="T32" fmla="*/ 0 w 43"/>
                <a:gd name="T3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82">
                  <a:moveTo>
                    <a:pt x="0" y="82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12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2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9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3" y="82"/>
                    <a:pt x="43" y="82"/>
                    <a:pt x="43" y="82"/>
                  </a:cubicBezTo>
                  <a:lnTo>
                    <a:pt x="0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4" name="iṧļiďé">
              <a:extLst>
                <a:ext uri="{FF2B5EF4-FFF2-40B4-BE49-F238E27FC236}">
                  <a16:creationId xmlns:a16="http://schemas.microsoft.com/office/drawing/2014/main" id="{83DF2E24-2F3C-491E-8606-FE7F60F59F2C}"/>
                </a:ext>
              </a:extLst>
            </p:cNvPr>
            <p:cNvSpPr/>
            <p:nvPr/>
          </p:nvSpPr>
          <p:spPr bwMode="auto">
            <a:xfrm>
              <a:off x="7162194" y="4030001"/>
              <a:ext cx="321597" cy="313940"/>
            </a:xfrm>
            <a:custGeom>
              <a:avLst/>
              <a:gdLst>
                <a:gd name="T0" fmla="*/ 86 w 89"/>
                <a:gd name="T1" fmla="*/ 4 h 84"/>
                <a:gd name="T2" fmla="*/ 74 w 89"/>
                <a:gd name="T3" fmla="*/ 14 h 84"/>
                <a:gd name="T4" fmla="*/ 45 w 89"/>
                <a:gd name="T5" fmla="*/ 84 h 84"/>
                <a:gd name="T6" fmla="*/ 42 w 89"/>
                <a:gd name="T7" fmla="*/ 84 h 84"/>
                <a:gd name="T8" fmla="*/ 14 w 89"/>
                <a:gd name="T9" fmla="*/ 13 h 84"/>
                <a:gd name="T10" fmla="*/ 2 w 89"/>
                <a:gd name="T11" fmla="*/ 4 h 84"/>
                <a:gd name="T12" fmla="*/ 0 w 89"/>
                <a:gd name="T13" fmla="*/ 4 h 84"/>
                <a:gd name="T14" fmla="*/ 0 w 89"/>
                <a:gd name="T15" fmla="*/ 0 h 84"/>
                <a:gd name="T16" fmla="*/ 40 w 89"/>
                <a:gd name="T17" fmla="*/ 0 h 84"/>
                <a:gd name="T18" fmla="*/ 40 w 89"/>
                <a:gd name="T19" fmla="*/ 4 h 84"/>
                <a:gd name="T20" fmla="*/ 35 w 89"/>
                <a:gd name="T21" fmla="*/ 4 h 84"/>
                <a:gd name="T22" fmla="*/ 29 w 89"/>
                <a:gd name="T23" fmla="*/ 9 h 84"/>
                <a:gd name="T24" fmla="*/ 30 w 89"/>
                <a:gd name="T25" fmla="*/ 13 h 84"/>
                <a:gd name="T26" fmla="*/ 49 w 89"/>
                <a:gd name="T27" fmla="*/ 63 h 84"/>
                <a:gd name="T28" fmla="*/ 70 w 89"/>
                <a:gd name="T29" fmla="*/ 14 h 84"/>
                <a:gd name="T30" fmla="*/ 71 w 89"/>
                <a:gd name="T31" fmla="*/ 8 h 84"/>
                <a:gd name="T32" fmla="*/ 65 w 89"/>
                <a:gd name="T33" fmla="*/ 4 h 84"/>
                <a:gd name="T34" fmla="*/ 59 w 89"/>
                <a:gd name="T35" fmla="*/ 4 h 84"/>
                <a:gd name="T36" fmla="*/ 59 w 89"/>
                <a:gd name="T37" fmla="*/ 0 h 84"/>
                <a:gd name="T38" fmla="*/ 89 w 89"/>
                <a:gd name="T39" fmla="*/ 0 h 84"/>
                <a:gd name="T40" fmla="*/ 89 w 89"/>
                <a:gd name="T41" fmla="*/ 4 h 84"/>
                <a:gd name="T42" fmla="*/ 86 w 89"/>
                <a:gd name="T43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" h="84">
                  <a:moveTo>
                    <a:pt x="86" y="4"/>
                  </a:moveTo>
                  <a:cubicBezTo>
                    <a:pt x="80" y="4"/>
                    <a:pt x="76" y="8"/>
                    <a:pt x="74" y="14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2" y="8"/>
                    <a:pt x="8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0" y="4"/>
                    <a:pt x="29" y="6"/>
                    <a:pt x="29" y="9"/>
                  </a:cubicBezTo>
                  <a:cubicBezTo>
                    <a:pt x="29" y="10"/>
                    <a:pt x="29" y="12"/>
                    <a:pt x="30" y="13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11"/>
                    <a:pt x="71" y="9"/>
                    <a:pt x="71" y="8"/>
                  </a:cubicBezTo>
                  <a:cubicBezTo>
                    <a:pt x="71" y="6"/>
                    <a:pt x="68" y="4"/>
                    <a:pt x="65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4"/>
                    <a:pt x="89" y="4"/>
                    <a:pt x="89" y="4"/>
                  </a:cubicBezTo>
                  <a:lnTo>
                    <a:pt x="86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5" name="í$1ïḋè">
              <a:extLst>
                <a:ext uri="{FF2B5EF4-FFF2-40B4-BE49-F238E27FC236}">
                  <a16:creationId xmlns:a16="http://schemas.microsoft.com/office/drawing/2014/main" id="{1017E11A-4132-4D62-9F3B-A1288D0599A9}"/>
                </a:ext>
              </a:extLst>
            </p:cNvPr>
            <p:cNvSpPr/>
            <p:nvPr/>
          </p:nvSpPr>
          <p:spPr bwMode="auto">
            <a:xfrm>
              <a:off x="7517483" y="4030001"/>
              <a:ext cx="292501" cy="306283"/>
            </a:xfrm>
            <a:custGeom>
              <a:avLst/>
              <a:gdLst>
                <a:gd name="T0" fmla="*/ 0 w 81"/>
                <a:gd name="T1" fmla="*/ 0 h 82"/>
                <a:gd name="T2" fmla="*/ 70 w 81"/>
                <a:gd name="T3" fmla="*/ 0 h 82"/>
                <a:gd name="T4" fmla="*/ 79 w 81"/>
                <a:gd name="T5" fmla="*/ 19 h 82"/>
                <a:gd name="T6" fmla="*/ 76 w 81"/>
                <a:gd name="T7" fmla="*/ 20 h 82"/>
                <a:gd name="T8" fmla="*/ 43 w 81"/>
                <a:gd name="T9" fmla="*/ 4 h 82"/>
                <a:gd name="T10" fmla="*/ 38 w 81"/>
                <a:gd name="T11" fmla="*/ 4 h 82"/>
                <a:gd name="T12" fmla="*/ 29 w 81"/>
                <a:gd name="T13" fmla="*/ 12 h 82"/>
                <a:gd name="T14" fmla="*/ 29 w 81"/>
                <a:gd name="T15" fmla="*/ 38 h 82"/>
                <a:gd name="T16" fmla="*/ 41 w 81"/>
                <a:gd name="T17" fmla="*/ 38 h 82"/>
                <a:gd name="T18" fmla="*/ 56 w 81"/>
                <a:gd name="T19" fmla="*/ 27 h 82"/>
                <a:gd name="T20" fmla="*/ 56 w 81"/>
                <a:gd name="T21" fmla="*/ 25 h 82"/>
                <a:gd name="T22" fmla="*/ 61 w 81"/>
                <a:gd name="T23" fmla="*/ 25 h 82"/>
                <a:gd name="T24" fmla="*/ 61 w 81"/>
                <a:gd name="T25" fmla="*/ 57 h 82"/>
                <a:gd name="T26" fmla="*/ 56 w 81"/>
                <a:gd name="T27" fmla="*/ 57 h 82"/>
                <a:gd name="T28" fmla="*/ 56 w 81"/>
                <a:gd name="T29" fmla="*/ 54 h 82"/>
                <a:gd name="T30" fmla="*/ 42 w 81"/>
                <a:gd name="T31" fmla="*/ 42 h 82"/>
                <a:gd name="T32" fmla="*/ 29 w 81"/>
                <a:gd name="T33" fmla="*/ 42 h 82"/>
                <a:gd name="T34" fmla="*/ 29 w 81"/>
                <a:gd name="T35" fmla="*/ 71 h 82"/>
                <a:gd name="T36" fmla="*/ 38 w 81"/>
                <a:gd name="T37" fmla="*/ 78 h 82"/>
                <a:gd name="T38" fmla="*/ 45 w 81"/>
                <a:gd name="T39" fmla="*/ 78 h 82"/>
                <a:gd name="T40" fmla="*/ 78 w 81"/>
                <a:gd name="T41" fmla="*/ 61 h 82"/>
                <a:gd name="T42" fmla="*/ 81 w 81"/>
                <a:gd name="T43" fmla="*/ 63 h 82"/>
                <a:gd name="T44" fmla="*/ 73 w 81"/>
                <a:gd name="T45" fmla="*/ 82 h 82"/>
                <a:gd name="T46" fmla="*/ 0 w 81"/>
                <a:gd name="T47" fmla="*/ 82 h 82"/>
                <a:gd name="T48" fmla="*/ 0 w 81"/>
                <a:gd name="T49" fmla="*/ 78 h 82"/>
                <a:gd name="T50" fmla="*/ 4 w 81"/>
                <a:gd name="T51" fmla="*/ 78 h 82"/>
                <a:gd name="T52" fmla="*/ 14 w 81"/>
                <a:gd name="T53" fmla="*/ 71 h 82"/>
                <a:gd name="T54" fmla="*/ 14 w 81"/>
                <a:gd name="T55" fmla="*/ 12 h 82"/>
                <a:gd name="T56" fmla="*/ 4 w 81"/>
                <a:gd name="T57" fmla="*/ 4 h 82"/>
                <a:gd name="T58" fmla="*/ 0 w 81"/>
                <a:gd name="T59" fmla="*/ 4 h 82"/>
                <a:gd name="T60" fmla="*/ 0 w 81"/>
                <a:gd name="T6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1" h="82">
                  <a:moveTo>
                    <a:pt x="0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65" y="9"/>
                    <a:pt x="59" y="4"/>
                    <a:pt x="43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8" y="38"/>
                    <a:pt x="56" y="36"/>
                    <a:pt x="56" y="27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6" y="49"/>
                    <a:pt x="52" y="42"/>
                    <a:pt x="42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8" y="78"/>
                  </a:cubicBezTo>
                  <a:cubicBezTo>
                    <a:pt x="45" y="78"/>
                    <a:pt x="45" y="78"/>
                    <a:pt x="45" y="78"/>
                  </a:cubicBezTo>
                  <a:cubicBezTo>
                    <a:pt x="63" y="78"/>
                    <a:pt x="74" y="65"/>
                    <a:pt x="78" y="61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6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6" name="ïṩlíḍè">
              <a:extLst>
                <a:ext uri="{FF2B5EF4-FFF2-40B4-BE49-F238E27FC236}">
                  <a16:creationId xmlns:a16="http://schemas.microsoft.com/office/drawing/2014/main" id="{3A77AA22-27D1-4547-8B33-C3E53A89AE69}"/>
                </a:ext>
              </a:extLst>
            </p:cNvPr>
            <p:cNvSpPr/>
            <p:nvPr/>
          </p:nvSpPr>
          <p:spPr bwMode="auto">
            <a:xfrm>
              <a:off x="7843674" y="4030001"/>
              <a:ext cx="326192" cy="306283"/>
            </a:xfrm>
            <a:custGeom>
              <a:avLst/>
              <a:gdLst>
                <a:gd name="T0" fmla="*/ 64 w 90"/>
                <a:gd name="T1" fmla="*/ 82 h 82"/>
                <a:gd name="T2" fmla="*/ 40 w 90"/>
                <a:gd name="T3" fmla="*/ 42 h 82"/>
                <a:gd name="T4" fmla="*/ 29 w 90"/>
                <a:gd name="T5" fmla="*/ 42 h 82"/>
                <a:gd name="T6" fmla="*/ 29 w 90"/>
                <a:gd name="T7" fmla="*/ 71 h 82"/>
                <a:gd name="T8" fmla="*/ 38 w 90"/>
                <a:gd name="T9" fmla="*/ 78 h 82"/>
                <a:gd name="T10" fmla="*/ 42 w 90"/>
                <a:gd name="T11" fmla="*/ 78 h 82"/>
                <a:gd name="T12" fmla="*/ 42 w 90"/>
                <a:gd name="T13" fmla="*/ 82 h 82"/>
                <a:gd name="T14" fmla="*/ 0 w 90"/>
                <a:gd name="T15" fmla="*/ 82 h 82"/>
                <a:gd name="T16" fmla="*/ 0 w 90"/>
                <a:gd name="T17" fmla="*/ 78 h 82"/>
                <a:gd name="T18" fmla="*/ 4 w 90"/>
                <a:gd name="T19" fmla="*/ 78 h 82"/>
                <a:gd name="T20" fmla="*/ 14 w 90"/>
                <a:gd name="T21" fmla="*/ 71 h 82"/>
                <a:gd name="T22" fmla="*/ 14 w 90"/>
                <a:gd name="T23" fmla="*/ 12 h 82"/>
                <a:gd name="T24" fmla="*/ 4 w 90"/>
                <a:gd name="T25" fmla="*/ 4 h 82"/>
                <a:gd name="T26" fmla="*/ 0 w 90"/>
                <a:gd name="T27" fmla="*/ 4 h 82"/>
                <a:gd name="T28" fmla="*/ 0 w 90"/>
                <a:gd name="T29" fmla="*/ 0 h 82"/>
                <a:gd name="T30" fmla="*/ 52 w 90"/>
                <a:gd name="T31" fmla="*/ 0 h 82"/>
                <a:gd name="T32" fmla="*/ 83 w 90"/>
                <a:gd name="T33" fmla="*/ 20 h 82"/>
                <a:gd name="T34" fmla="*/ 75 w 90"/>
                <a:gd name="T35" fmla="*/ 35 h 82"/>
                <a:gd name="T36" fmla="*/ 57 w 90"/>
                <a:gd name="T37" fmla="*/ 42 h 82"/>
                <a:gd name="T38" fmla="*/ 73 w 90"/>
                <a:gd name="T39" fmla="*/ 68 h 82"/>
                <a:gd name="T40" fmla="*/ 88 w 90"/>
                <a:gd name="T41" fmla="*/ 78 h 82"/>
                <a:gd name="T42" fmla="*/ 90 w 90"/>
                <a:gd name="T43" fmla="*/ 78 h 82"/>
                <a:gd name="T44" fmla="*/ 90 w 90"/>
                <a:gd name="T45" fmla="*/ 82 h 82"/>
                <a:gd name="T46" fmla="*/ 64 w 90"/>
                <a:gd name="T47" fmla="*/ 82 h 82"/>
                <a:gd name="T48" fmla="*/ 47 w 90"/>
                <a:gd name="T49" fmla="*/ 4 h 82"/>
                <a:gd name="T50" fmla="*/ 38 w 90"/>
                <a:gd name="T51" fmla="*/ 4 h 82"/>
                <a:gd name="T52" fmla="*/ 29 w 90"/>
                <a:gd name="T53" fmla="*/ 12 h 82"/>
                <a:gd name="T54" fmla="*/ 29 w 90"/>
                <a:gd name="T55" fmla="*/ 39 h 82"/>
                <a:gd name="T56" fmla="*/ 47 w 90"/>
                <a:gd name="T57" fmla="*/ 39 h 82"/>
                <a:gd name="T58" fmla="*/ 66 w 90"/>
                <a:gd name="T59" fmla="*/ 20 h 82"/>
                <a:gd name="T60" fmla="*/ 47 w 90"/>
                <a:gd name="T61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0" h="82">
                  <a:moveTo>
                    <a:pt x="64" y="82"/>
                  </a:moveTo>
                  <a:cubicBezTo>
                    <a:pt x="40" y="42"/>
                    <a:pt x="40" y="42"/>
                    <a:pt x="40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1" y="78"/>
                    <a:pt x="38" y="78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72" y="0"/>
                    <a:pt x="83" y="8"/>
                    <a:pt x="83" y="20"/>
                  </a:cubicBezTo>
                  <a:cubicBezTo>
                    <a:pt x="83" y="27"/>
                    <a:pt x="79" y="32"/>
                    <a:pt x="75" y="35"/>
                  </a:cubicBezTo>
                  <a:cubicBezTo>
                    <a:pt x="69" y="40"/>
                    <a:pt x="63" y="41"/>
                    <a:pt x="57" y="42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8" y="77"/>
                    <a:pt x="83" y="78"/>
                    <a:pt x="88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82"/>
                    <a:pt x="90" y="82"/>
                    <a:pt x="90" y="82"/>
                  </a:cubicBezTo>
                  <a:lnTo>
                    <a:pt x="64" y="82"/>
                  </a:lnTo>
                  <a:close/>
                  <a:moveTo>
                    <a:pt x="47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9" y="6"/>
                    <a:pt x="29" y="12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61" y="39"/>
                    <a:pt x="66" y="30"/>
                    <a:pt x="66" y="20"/>
                  </a:cubicBezTo>
                  <a:cubicBezTo>
                    <a:pt x="66" y="9"/>
                    <a:pt x="60" y="4"/>
                    <a:pt x="47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7" name="ïsḷîďê">
              <a:extLst>
                <a:ext uri="{FF2B5EF4-FFF2-40B4-BE49-F238E27FC236}">
                  <a16:creationId xmlns:a16="http://schemas.microsoft.com/office/drawing/2014/main" id="{838184BE-EFF8-41D9-97F9-5A59FE1080F9}"/>
                </a:ext>
              </a:extLst>
            </p:cNvPr>
            <p:cNvSpPr/>
            <p:nvPr/>
          </p:nvSpPr>
          <p:spPr bwMode="auto">
            <a:xfrm>
              <a:off x="8191306" y="4023875"/>
              <a:ext cx="249621" cy="320066"/>
            </a:xfrm>
            <a:custGeom>
              <a:avLst/>
              <a:gdLst>
                <a:gd name="T0" fmla="*/ 38 w 69"/>
                <a:gd name="T1" fmla="*/ 86 h 86"/>
                <a:gd name="T2" fmla="*/ 26 w 69"/>
                <a:gd name="T3" fmla="*/ 84 h 86"/>
                <a:gd name="T4" fmla="*/ 20 w 69"/>
                <a:gd name="T5" fmla="*/ 83 h 86"/>
                <a:gd name="T6" fmla="*/ 9 w 69"/>
                <a:gd name="T7" fmla="*/ 86 h 86"/>
                <a:gd name="T8" fmla="*/ 0 w 69"/>
                <a:gd name="T9" fmla="*/ 64 h 86"/>
                <a:gd name="T10" fmla="*/ 4 w 69"/>
                <a:gd name="T11" fmla="*/ 63 h 86"/>
                <a:gd name="T12" fmla="*/ 38 w 69"/>
                <a:gd name="T13" fmla="*/ 83 h 86"/>
                <a:gd name="T14" fmla="*/ 58 w 69"/>
                <a:gd name="T15" fmla="*/ 67 h 86"/>
                <a:gd name="T16" fmla="*/ 33 w 69"/>
                <a:gd name="T17" fmla="*/ 48 h 86"/>
                <a:gd name="T18" fmla="*/ 6 w 69"/>
                <a:gd name="T19" fmla="*/ 23 h 86"/>
                <a:gd name="T20" fmla="*/ 33 w 69"/>
                <a:gd name="T21" fmla="*/ 0 h 86"/>
                <a:gd name="T22" fmla="*/ 46 w 69"/>
                <a:gd name="T23" fmla="*/ 2 h 86"/>
                <a:gd name="T24" fmla="*/ 49 w 69"/>
                <a:gd name="T25" fmla="*/ 2 h 86"/>
                <a:gd name="T26" fmla="*/ 57 w 69"/>
                <a:gd name="T27" fmla="*/ 0 h 86"/>
                <a:gd name="T28" fmla="*/ 65 w 69"/>
                <a:gd name="T29" fmla="*/ 20 h 86"/>
                <a:gd name="T30" fmla="*/ 62 w 69"/>
                <a:gd name="T31" fmla="*/ 21 h 86"/>
                <a:gd name="T32" fmla="*/ 56 w 69"/>
                <a:gd name="T33" fmla="*/ 13 h 86"/>
                <a:gd name="T34" fmla="*/ 33 w 69"/>
                <a:gd name="T35" fmla="*/ 4 h 86"/>
                <a:gd name="T36" fmla="*/ 15 w 69"/>
                <a:gd name="T37" fmla="*/ 18 h 86"/>
                <a:gd name="T38" fmla="*/ 39 w 69"/>
                <a:gd name="T39" fmla="*/ 35 h 86"/>
                <a:gd name="T40" fmla="*/ 69 w 69"/>
                <a:gd name="T41" fmla="*/ 61 h 86"/>
                <a:gd name="T42" fmla="*/ 38 w 69"/>
                <a:gd name="T4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86">
                  <a:moveTo>
                    <a:pt x="38" y="86"/>
                  </a:moveTo>
                  <a:cubicBezTo>
                    <a:pt x="35" y="86"/>
                    <a:pt x="30" y="86"/>
                    <a:pt x="26" y="84"/>
                  </a:cubicBezTo>
                  <a:cubicBezTo>
                    <a:pt x="22" y="83"/>
                    <a:pt x="22" y="83"/>
                    <a:pt x="20" y="83"/>
                  </a:cubicBezTo>
                  <a:cubicBezTo>
                    <a:pt x="16" y="83"/>
                    <a:pt x="11" y="85"/>
                    <a:pt x="9" y="8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6" y="67"/>
                    <a:pt x="19" y="83"/>
                    <a:pt x="38" y="83"/>
                  </a:cubicBezTo>
                  <a:cubicBezTo>
                    <a:pt x="51" y="83"/>
                    <a:pt x="58" y="74"/>
                    <a:pt x="58" y="67"/>
                  </a:cubicBezTo>
                  <a:cubicBezTo>
                    <a:pt x="58" y="58"/>
                    <a:pt x="49" y="54"/>
                    <a:pt x="33" y="48"/>
                  </a:cubicBezTo>
                  <a:cubicBezTo>
                    <a:pt x="24" y="45"/>
                    <a:pt x="6" y="39"/>
                    <a:pt x="6" y="23"/>
                  </a:cubicBezTo>
                  <a:cubicBezTo>
                    <a:pt x="6" y="12"/>
                    <a:pt x="14" y="0"/>
                    <a:pt x="33" y="0"/>
                  </a:cubicBezTo>
                  <a:cubicBezTo>
                    <a:pt x="36" y="0"/>
                    <a:pt x="37" y="0"/>
                    <a:pt x="46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50" y="2"/>
                    <a:pt x="53" y="2"/>
                    <a:pt x="57" y="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1" y="19"/>
                    <a:pt x="59" y="16"/>
                    <a:pt x="56" y="13"/>
                  </a:cubicBezTo>
                  <a:cubicBezTo>
                    <a:pt x="50" y="7"/>
                    <a:pt x="41" y="4"/>
                    <a:pt x="33" y="4"/>
                  </a:cubicBezTo>
                  <a:cubicBezTo>
                    <a:pt x="22" y="4"/>
                    <a:pt x="15" y="9"/>
                    <a:pt x="15" y="18"/>
                  </a:cubicBezTo>
                  <a:cubicBezTo>
                    <a:pt x="15" y="26"/>
                    <a:pt x="23" y="30"/>
                    <a:pt x="39" y="35"/>
                  </a:cubicBezTo>
                  <a:cubicBezTo>
                    <a:pt x="57" y="41"/>
                    <a:pt x="69" y="47"/>
                    <a:pt x="69" y="61"/>
                  </a:cubicBezTo>
                  <a:cubicBezTo>
                    <a:pt x="69" y="74"/>
                    <a:pt x="57" y="86"/>
                    <a:pt x="38" y="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8" name="ïṧľidê">
              <a:extLst>
                <a:ext uri="{FF2B5EF4-FFF2-40B4-BE49-F238E27FC236}">
                  <a16:creationId xmlns:a16="http://schemas.microsoft.com/office/drawing/2014/main" id="{4A349A7D-A81D-4337-BD97-C7662D6735B7}"/>
                </a:ext>
              </a:extLst>
            </p:cNvPr>
            <p:cNvSpPr/>
            <p:nvPr/>
          </p:nvSpPr>
          <p:spPr bwMode="auto">
            <a:xfrm>
              <a:off x="8466961" y="4030001"/>
              <a:ext cx="154673" cy="306283"/>
            </a:xfrm>
            <a:custGeom>
              <a:avLst/>
              <a:gdLst>
                <a:gd name="T0" fmla="*/ 0 w 43"/>
                <a:gd name="T1" fmla="*/ 82 h 82"/>
                <a:gd name="T2" fmla="*/ 0 w 43"/>
                <a:gd name="T3" fmla="*/ 78 h 82"/>
                <a:gd name="T4" fmla="*/ 5 w 43"/>
                <a:gd name="T5" fmla="*/ 78 h 82"/>
                <a:gd name="T6" fmla="*/ 14 w 43"/>
                <a:gd name="T7" fmla="*/ 71 h 82"/>
                <a:gd name="T8" fmla="*/ 14 w 43"/>
                <a:gd name="T9" fmla="*/ 12 h 82"/>
                <a:gd name="T10" fmla="*/ 5 w 43"/>
                <a:gd name="T11" fmla="*/ 4 h 82"/>
                <a:gd name="T12" fmla="*/ 0 w 43"/>
                <a:gd name="T13" fmla="*/ 4 h 82"/>
                <a:gd name="T14" fmla="*/ 0 w 43"/>
                <a:gd name="T15" fmla="*/ 0 h 82"/>
                <a:gd name="T16" fmla="*/ 43 w 43"/>
                <a:gd name="T17" fmla="*/ 0 h 82"/>
                <a:gd name="T18" fmla="*/ 43 w 43"/>
                <a:gd name="T19" fmla="*/ 4 h 82"/>
                <a:gd name="T20" fmla="*/ 39 w 43"/>
                <a:gd name="T21" fmla="*/ 4 h 82"/>
                <a:gd name="T22" fmla="*/ 29 w 43"/>
                <a:gd name="T23" fmla="*/ 12 h 82"/>
                <a:gd name="T24" fmla="*/ 29 w 43"/>
                <a:gd name="T25" fmla="*/ 71 h 82"/>
                <a:gd name="T26" fmla="*/ 39 w 43"/>
                <a:gd name="T27" fmla="*/ 78 h 82"/>
                <a:gd name="T28" fmla="*/ 43 w 43"/>
                <a:gd name="T29" fmla="*/ 78 h 82"/>
                <a:gd name="T30" fmla="*/ 43 w 43"/>
                <a:gd name="T31" fmla="*/ 82 h 82"/>
                <a:gd name="T32" fmla="*/ 0 w 43"/>
                <a:gd name="T3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82">
                  <a:moveTo>
                    <a:pt x="0" y="82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12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2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9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3" y="82"/>
                    <a:pt x="43" y="82"/>
                    <a:pt x="43" y="82"/>
                  </a:cubicBezTo>
                  <a:lnTo>
                    <a:pt x="0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9" name="ïš1íḓê">
              <a:extLst>
                <a:ext uri="{FF2B5EF4-FFF2-40B4-BE49-F238E27FC236}">
                  <a16:creationId xmlns:a16="http://schemas.microsoft.com/office/drawing/2014/main" id="{F98E1D3C-887B-4CB3-BAF6-B0CBBE99BAF8}"/>
                </a:ext>
              </a:extLst>
            </p:cNvPr>
            <p:cNvSpPr/>
            <p:nvPr/>
          </p:nvSpPr>
          <p:spPr bwMode="auto">
            <a:xfrm>
              <a:off x="8658388" y="4030001"/>
              <a:ext cx="336912" cy="306283"/>
            </a:xfrm>
            <a:custGeom>
              <a:avLst/>
              <a:gdLst>
                <a:gd name="T0" fmla="*/ 89 w 93"/>
                <a:gd name="T1" fmla="*/ 23 h 82"/>
                <a:gd name="T2" fmla="*/ 62 w 93"/>
                <a:gd name="T3" fmla="*/ 4 h 82"/>
                <a:gd name="T4" fmla="*/ 54 w 93"/>
                <a:gd name="T5" fmla="*/ 12 h 82"/>
                <a:gd name="T6" fmla="*/ 54 w 93"/>
                <a:gd name="T7" fmla="*/ 69 h 82"/>
                <a:gd name="T8" fmla="*/ 63 w 93"/>
                <a:gd name="T9" fmla="*/ 78 h 82"/>
                <a:gd name="T10" fmla="*/ 70 w 93"/>
                <a:gd name="T11" fmla="*/ 78 h 82"/>
                <a:gd name="T12" fmla="*/ 70 w 93"/>
                <a:gd name="T13" fmla="*/ 82 h 82"/>
                <a:gd name="T14" fmla="*/ 22 w 93"/>
                <a:gd name="T15" fmla="*/ 82 h 82"/>
                <a:gd name="T16" fmla="*/ 22 w 93"/>
                <a:gd name="T17" fmla="*/ 78 h 82"/>
                <a:gd name="T18" fmla="*/ 29 w 93"/>
                <a:gd name="T19" fmla="*/ 78 h 82"/>
                <a:gd name="T20" fmla="*/ 38 w 93"/>
                <a:gd name="T21" fmla="*/ 69 h 82"/>
                <a:gd name="T22" fmla="*/ 38 w 93"/>
                <a:gd name="T23" fmla="*/ 12 h 82"/>
                <a:gd name="T24" fmla="*/ 29 w 93"/>
                <a:gd name="T25" fmla="*/ 4 h 82"/>
                <a:gd name="T26" fmla="*/ 3 w 93"/>
                <a:gd name="T27" fmla="*/ 23 h 82"/>
                <a:gd name="T28" fmla="*/ 0 w 93"/>
                <a:gd name="T29" fmla="*/ 21 h 82"/>
                <a:gd name="T30" fmla="*/ 9 w 93"/>
                <a:gd name="T31" fmla="*/ 0 h 82"/>
                <a:gd name="T32" fmla="*/ 83 w 93"/>
                <a:gd name="T33" fmla="*/ 0 h 82"/>
                <a:gd name="T34" fmla="*/ 93 w 93"/>
                <a:gd name="T35" fmla="*/ 21 h 82"/>
                <a:gd name="T36" fmla="*/ 89 w 93"/>
                <a:gd name="T37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3" h="82">
                  <a:moveTo>
                    <a:pt x="89" y="23"/>
                  </a:moveTo>
                  <a:cubicBezTo>
                    <a:pt x="81" y="10"/>
                    <a:pt x="74" y="4"/>
                    <a:pt x="62" y="4"/>
                  </a:cubicBezTo>
                  <a:cubicBezTo>
                    <a:pt x="55" y="4"/>
                    <a:pt x="54" y="6"/>
                    <a:pt x="54" y="12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54" y="75"/>
                    <a:pt x="57" y="78"/>
                    <a:pt x="63" y="78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6" y="78"/>
                    <a:pt x="38" y="74"/>
                    <a:pt x="38" y="69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6"/>
                    <a:pt x="36" y="4"/>
                    <a:pt x="29" y="4"/>
                  </a:cubicBezTo>
                  <a:cubicBezTo>
                    <a:pt x="15" y="4"/>
                    <a:pt x="8" y="15"/>
                    <a:pt x="3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93" y="21"/>
                    <a:pt x="93" y="21"/>
                    <a:pt x="93" y="21"/>
                  </a:cubicBezTo>
                  <a:lnTo>
                    <a:pt x="89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50" name="íšḷîďé">
              <a:extLst>
                <a:ext uri="{FF2B5EF4-FFF2-40B4-BE49-F238E27FC236}">
                  <a16:creationId xmlns:a16="http://schemas.microsoft.com/office/drawing/2014/main" id="{11DB7809-D4E2-4525-912D-97BD08F5E1A2}"/>
                </a:ext>
              </a:extLst>
            </p:cNvPr>
            <p:cNvSpPr/>
            <p:nvPr/>
          </p:nvSpPr>
          <p:spPr bwMode="auto">
            <a:xfrm>
              <a:off x="9035116" y="4030001"/>
              <a:ext cx="352226" cy="306283"/>
            </a:xfrm>
            <a:custGeom>
              <a:avLst/>
              <a:gdLst>
                <a:gd name="T0" fmla="*/ 92 w 97"/>
                <a:gd name="T1" fmla="*/ 4 h 82"/>
                <a:gd name="T2" fmla="*/ 80 w 97"/>
                <a:gd name="T3" fmla="*/ 13 h 82"/>
                <a:gd name="T4" fmla="*/ 57 w 97"/>
                <a:gd name="T5" fmla="*/ 48 h 82"/>
                <a:gd name="T6" fmla="*/ 57 w 97"/>
                <a:gd name="T7" fmla="*/ 71 h 82"/>
                <a:gd name="T8" fmla="*/ 66 w 97"/>
                <a:gd name="T9" fmla="*/ 78 h 82"/>
                <a:gd name="T10" fmla="*/ 73 w 97"/>
                <a:gd name="T11" fmla="*/ 78 h 82"/>
                <a:gd name="T12" fmla="*/ 73 w 97"/>
                <a:gd name="T13" fmla="*/ 82 h 82"/>
                <a:gd name="T14" fmla="*/ 25 w 97"/>
                <a:gd name="T15" fmla="*/ 82 h 82"/>
                <a:gd name="T16" fmla="*/ 25 w 97"/>
                <a:gd name="T17" fmla="*/ 78 h 82"/>
                <a:gd name="T18" fmla="*/ 32 w 97"/>
                <a:gd name="T19" fmla="*/ 78 h 82"/>
                <a:gd name="T20" fmla="*/ 41 w 97"/>
                <a:gd name="T21" fmla="*/ 71 h 82"/>
                <a:gd name="T22" fmla="*/ 41 w 97"/>
                <a:gd name="T23" fmla="*/ 49 h 82"/>
                <a:gd name="T24" fmla="*/ 15 w 97"/>
                <a:gd name="T25" fmla="*/ 12 h 82"/>
                <a:gd name="T26" fmla="*/ 2 w 97"/>
                <a:gd name="T27" fmla="*/ 4 h 82"/>
                <a:gd name="T28" fmla="*/ 0 w 97"/>
                <a:gd name="T29" fmla="*/ 4 h 82"/>
                <a:gd name="T30" fmla="*/ 0 w 97"/>
                <a:gd name="T31" fmla="*/ 0 h 82"/>
                <a:gd name="T32" fmla="*/ 43 w 97"/>
                <a:gd name="T33" fmla="*/ 0 h 82"/>
                <a:gd name="T34" fmla="*/ 43 w 97"/>
                <a:gd name="T35" fmla="*/ 4 h 82"/>
                <a:gd name="T36" fmla="*/ 37 w 97"/>
                <a:gd name="T37" fmla="*/ 4 h 82"/>
                <a:gd name="T38" fmla="*/ 32 w 97"/>
                <a:gd name="T39" fmla="*/ 8 h 82"/>
                <a:gd name="T40" fmla="*/ 33 w 97"/>
                <a:gd name="T41" fmla="*/ 12 h 82"/>
                <a:gd name="T42" fmla="*/ 55 w 97"/>
                <a:gd name="T43" fmla="*/ 43 h 82"/>
                <a:gd name="T44" fmla="*/ 75 w 97"/>
                <a:gd name="T45" fmla="*/ 13 h 82"/>
                <a:gd name="T46" fmla="*/ 76 w 97"/>
                <a:gd name="T47" fmla="*/ 9 h 82"/>
                <a:gd name="T48" fmla="*/ 71 w 97"/>
                <a:gd name="T49" fmla="*/ 4 h 82"/>
                <a:gd name="T50" fmla="*/ 64 w 97"/>
                <a:gd name="T51" fmla="*/ 4 h 82"/>
                <a:gd name="T52" fmla="*/ 64 w 97"/>
                <a:gd name="T53" fmla="*/ 0 h 82"/>
                <a:gd name="T54" fmla="*/ 97 w 97"/>
                <a:gd name="T55" fmla="*/ 0 h 82"/>
                <a:gd name="T56" fmla="*/ 97 w 97"/>
                <a:gd name="T57" fmla="*/ 4 h 82"/>
                <a:gd name="T58" fmla="*/ 92 w 97"/>
                <a:gd name="T59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82">
                  <a:moveTo>
                    <a:pt x="92" y="4"/>
                  </a:moveTo>
                  <a:cubicBezTo>
                    <a:pt x="86" y="4"/>
                    <a:pt x="82" y="8"/>
                    <a:pt x="80" y="13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7" y="76"/>
                    <a:pt x="59" y="78"/>
                    <a:pt x="66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8" y="78"/>
                    <a:pt x="41" y="76"/>
                    <a:pt x="41" y="71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1" y="6"/>
                    <a:pt x="9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4" y="4"/>
                    <a:pt x="32" y="5"/>
                    <a:pt x="32" y="8"/>
                  </a:cubicBezTo>
                  <a:cubicBezTo>
                    <a:pt x="32" y="9"/>
                    <a:pt x="32" y="10"/>
                    <a:pt x="33" y="12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1"/>
                    <a:pt x="76" y="10"/>
                    <a:pt x="76" y="9"/>
                  </a:cubicBezTo>
                  <a:cubicBezTo>
                    <a:pt x="76" y="6"/>
                    <a:pt x="73" y="4"/>
                    <a:pt x="71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4"/>
                    <a:pt x="97" y="4"/>
                    <a:pt x="97" y="4"/>
                  </a:cubicBezTo>
                  <a:lnTo>
                    <a:pt x="92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3E23B31E-7A95-47D3-B6B4-853B19ABBF93}"/>
              </a:ext>
            </a:extLst>
          </p:cNvPr>
          <p:cNvSpPr txBox="1"/>
          <p:nvPr userDrawn="1"/>
        </p:nvSpPr>
        <p:spPr>
          <a:xfrm>
            <a:off x="223831" y="6473826"/>
            <a:ext cx="3416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含弘光大 继往开来</a:t>
            </a:r>
          </a:p>
        </p:txBody>
      </p:sp>
      <p:sp>
        <p:nvSpPr>
          <p:cNvPr id="54" name="Date Placeholder 2">
            <a:extLst>
              <a:ext uri="{FF2B5EF4-FFF2-40B4-BE49-F238E27FC236}">
                <a16:creationId xmlns:a16="http://schemas.microsoft.com/office/drawing/2014/main" id="{F4B59E1C-9A5F-4CD3-AB79-A13630A20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1952" y="6456317"/>
            <a:ext cx="1906217" cy="365125"/>
          </a:xfrm>
          <a:prstGeom prst="rect">
            <a:avLst/>
          </a:prstGeom>
        </p:spPr>
        <p:txBody>
          <a:bodyPr/>
          <a:lstStyle>
            <a:lvl1pPr algn="dist">
              <a:defRPr lang="zh-CN" altLang="en-US" sz="1200" kern="1200" smtClean="0">
                <a:solidFill>
                  <a:schemeClr val="tx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519B9CA-009A-46E2-92DC-DD46B5CD400D}" type="datetime1">
              <a:rPr lang="en-US" altLang="zh-CN" smtClean="0"/>
              <a:t>7/17/2019</a:t>
            </a:fld>
            <a:endParaRPr lang="en-US" dirty="0"/>
          </a:p>
        </p:txBody>
      </p:sp>
      <p:sp>
        <p:nvSpPr>
          <p:cNvPr id="55" name="Slide Number Placeholder 4">
            <a:extLst>
              <a:ext uri="{FF2B5EF4-FFF2-40B4-BE49-F238E27FC236}">
                <a16:creationId xmlns:a16="http://schemas.microsoft.com/office/drawing/2014/main" id="{A275023E-9BD2-4E05-9DDB-5A695370A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04507" y="6410452"/>
            <a:ext cx="1182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200" smtClean="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fld id="{482AD7A8-6A0C-404D-AFF8-D5F0F399EDB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6478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988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5912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kxwxy123/204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c14e414f-e1f5-4526-bdda-4f11ab72e38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9B31160-5D24-411C-828C-B7A978970CF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23851" y="320676"/>
            <a:ext cx="1308971" cy="365125"/>
            <a:chOff x="2804659" y="2507766"/>
            <a:chExt cx="6582683" cy="1836175"/>
          </a:xfrm>
        </p:grpSpPr>
        <p:sp>
          <p:nvSpPr>
            <p:cNvPr id="11" name="íSļíḋè">
              <a:extLst>
                <a:ext uri="{FF2B5EF4-FFF2-40B4-BE49-F238E27FC236}">
                  <a16:creationId xmlns:a16="http://schemas.microsoft.com/office/drawing/2014/main" id="{4750777B-3437-45BC-B2D8-05C4F17B6210}"/>
                </a:ext>
              </a:extLst>
            </p:cNvPr>
            <p:cNvSpPr/>
            <p:nvPr/>
          </p:nvSpPr>
          <p:spPr bwMode="auto">
            <a:xfrm>
              <a:off x="4391088" y="2711034"/>
              <a:ext cx="1168482" cy="808426"/>
            </a:xfrm>
            <a:custGeom>
              <a:avLst/>
              <a:gdLst>
                <a:gd name="T0" fmla="*/ 107 w 381"/>
                <a:gd name="T1" fmla="*/ 49 h 263"/>
                <a:gd name="T2" fmla="*/ 179 w 381"/>
                <a:gd name="T3" fmla="*/ 50 h 263"/>
                <a:gd name="T4" fmla="*/ 267 w 381"/>
                <a:gd name="T5" fmla="*/ 14 h 263"/>
                <a:gd name="T6" fmla="*/ 293 w 381"/>
                <a:gd name="T7" fmla="*/ 52 h 263"/>
                <a:gd name="T8" fmla="*/ 248 w 381"/>
                <a:gd name="T9" fmla="*/ 80 h 263"/>
                <a:gd name="T10" fmla="*/ 248 w 381"/>
                <a:gd name="T11" fmla="*/ 109 h 263"/>
                <a:gd name="T12" fmla="*/ 333 w 381"/>
                <a:gd name="T13" fmla="*/ 120 h 263"/>
                <a:gd name="T14" fmla="*/ 306 w 381"/>
                <a:gd name="T15" fmla="*/ 202 h 263"/>
                <a:gd name="T16" fmla="*/ 284 w 381"/>
                <a:gd name="T17" fmla="*/ 247 h 263"/>
                <a:gd name="T18" fmla="*/ 284 w 381"/>
                <a:gd name="T19" fmla="*/ 261 h 263"/>
                <a:gd name="T20" fmla="*/ 201 w 381"/>
                <a:gd name="T21" fmla="*/ 200 h 263"/>
                <a:gd name="T22" fmla="*/ 209 w 381"/>
                <a:gd name="T23" fmla="*/ 157 h 263"/>
                <a:gd name="T24" fmla="*/ 204 w 381"/>
                <a:gd name="T25" fmla="*/ 153 h 263"/>
                <a:gd name="T26" fmla="*/ 183 w 381"/>
                <a:gd name="T27" fmla="*/ 154 h 263"/>
                <a:gd name="T28" fmla="*/ 174 w 381"/>
                <a:gd name="T29" fmla="*/ 157 h 263"/>
                <a:gd name="T30" fmla="*/ 172 w 381"/>
                <a:gd name="T31" fmla="*/ 161 h 263"/>
                <a:gd name="T32" fmla="*/ 171 w 381"/>
                <a:gd name="T33" fmla="*/ 161 h 263"/>
                <a:gd name="T34" fmla="*/ 165 w 381"/>
                <a:gd name="T35" fmla="*/ 194 h 263"/>
                <a:gd name="T36" fmla="*/ 152 w 381"/>
                <a:gd name="T37" fmla="*/ 211 h 263"/>
                <a:gd name="T38" fmla="*/ 143 w 381"/>
                <a:gd name="T39" fmla="*/ 198 h 263"/>
                <a:gd name="T40" fmla="*/ 143 w 381"/>
                <a:gd name="T41" fmla="*/ 191 h 263"/>
                <a:gd name="T42" fmla="*/ 107 w 381"/>
                <a:gd name="T43" fmla="*/ 190 h 263"/>
                <a:gd name="T44" fmla="*/ 107 w 381"/>
                <a:gd name="T45" fmla="*/ 207 h 263"/>
                <a:gd name="T46" fmla="*/ 117 w 381"/>
                <a:gd name="T47" fmla="*/ 233 h 263"/>
                <a:gd name="T48" fmla="*/ 143 w 381"/>
                <a:gd name="T49" fmla="*/ 239 h 263"/>
                <a:gd name="T50" fmla="*/ 192 w 381"/>
                <a:gd name="T51" fmla="*/ 242 h 263"/>
                <a:gd name="T52" fmla="*/ 187 w 381"/>
                <a:gd name="T53" fmla="*/ 263 h 263"/>
                <a:gd name="T54" fmla="*/ 97 w 381"/>
                <a:gd name="T55" fmla="*/ 263 h 263"/>
                <a:gd name="T56" fmla="*/ 4 w 381"/>
                <a:gd name="T57" fmla="*/ 173 h 263"/>
                <a:gd name="T58" fmla="*/ 5 w 381"/>
                <a:gd name="T59" fmla="*/ 164 h 263"/>
                <a:gd name="T60" fmla="*/ 44 w 381"/>
                <a:gd name="T61" fmla="*/ 116 h 263"/>
                <a:gd name="T62" fmla="*/ 54 w 381"/>
                <a:gd name="T63" fmla="*/ 120 h 263"/>
                <a:gd name="T64" fmla="*/ 49 w 381"/>
                <a:gd name="T65" fmla="*/ 130 h 263"/>
                <a:gd name="T66" fmla="*/ 50 w 381"/>
                <a:gd name="T67" fmla="*/ 173 h 263"/>
                <a:gd name="T68" fmla="*/ 123 w 381"/>
                <a:gd name="T69" fmla="*/ 159 h 263"/>
                <a:gd name="T70" fmla="*/ 142 w 381"/>
                <a:gd name="T71" fmla="*/ 141 h 263"/>
                <a:gd name="T72" fmla="*/ 144 w 381"/>
                <a:gd name="T73" fmla="*/ 75 h 263"/>
                <a:gd name="T74" fmla="*/ 100 w 381"/>
                <a:gd name="T75" fmla="*/ 74 h 263"/>
                <a:gd name="T76" fmla="*/ 107 w 381"/>
                <a:gd name="T77" fmla="*/ 49 h 263"/>
                <a:gd name="T78" fmla="*/ 188 w 381"/>
                <a:gd name="T79" fmla="*/ 134 h 263"/>
                <a:gd name="T80" fmla="*/ 207 w 381"/>
                <a:gd name="T81" fmla="*/ 133 h 263"/>
                <a:gd name="T82" fmla="*/ 204 w 381"/>
                <a:gd name="T83" fmla="*/ 82 h 263"/>
                <a:gd name="T84" fmla="*/ 175 w 381"/>
                <a:gd name="T85" fmla="*/ 100 h 263"/>
                <a:gd name="T86" fmla="*/ 188 w 381"/>
                <a:gd name="T87" fmla="*/ 134 h 263"/>
                <a:gd name="T88" fmla="*/ 219 w 381"/>
                <a:gd name="T89" fmla="*/ 217 h 263"/>
                <a:gd name="T90" fmla="*/ 231 w 381"/>
                <a:gd name="T91" fmla="*/ 217 h 263"/>
                <a:gd name="T92" fmla="*/ 325 w 381"/>
                <a:gd name="T93" fmla="*/ 158 h 263"/>
                <a:gd name="T94" fmla="*/ 297 w 381"/>
                <a:gd name="T95" fmla="*/ 125 h 263"/>
                <a:gd name="T96" fmla="*/ 219 w 381"/>
                <a:gd name="T97" fmla="*/ 21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1" h="263">
                  <a:moveTo>
                    <a:pt x="107" y="49"/>
                  </a:moveTo>
                  <a:cubicBezTo>
                    <a:pt x="131" y="49"/>
                    <a:pt x="155" y="50"/>
                    <a:pt x="179" y="50"/>
                  </a:cubicBezTo>
                  <a:cubicBezTo>
                    <a:pt x="208" y="38"/>
                    <a:pt x="238" y="27"/>
                    <a:pt x="267" y="14"/>
                  </a:cubicBezTo>
                  <a:cubicBezTo>
                    <a:pt x="298" y="0"/>
                    <a:pt x="325" y="29"/>
                    <a:pt x="293" y="52"/>
                  </a:cubicBezTo>
                  <a:cubicBezTo>
                    <a:pt x="275" y="65"/>
                    <a:pt x="251" y="77"/>
                    <a:pt x="248" y="80"/>
                  </a:cubicBezTo>
                  <a:cubicBezTo>
                    <a:pt x="247" y="90"/>
                    <a:pt x="249" y="99"/>
                    <a:pt x="248" y="109"/>
                  </a:cubicBezTo>
                  <a:cubicBezTo>
                    <a:pt x="281" y="108"/>
                    <a:pt x="314" y="104"/>
                    <a:pt x="333" y="120"/>
                  </a:cubicBezTo>
                  <a:cubicBezTo>
                    <a:pt x="381" y="159"/>
                    <a:pt x="353" y="164"/>
                    <a:pt x="306" y="202"/>
                  </a:cubicBezTo>
                  <a:cubicBezTo>
                    <a:pt x="250" y="230"/>
                    <a:pt x="201" y="242"/>
                    <a:pt x="284" y="247"/>
                  </a:cubicBezTo>
                  <a:cubicBezTo>
                    <a:pt x="284" y="252"/>
                    <a:pt x="284" y="257"/>
                    <a:pt x="284" y="261"/>
                  </a:cubicBezTo>
                  <a:cubicBezTo>
                    <a:pt x="238" y="256"/>
                    <a:pt x="189" y="252"/>
                    <a:pt x="201" y="200"/>
                  </a:cubicBezTo>
                  <a:cubicBezTo>
                    <a:pt x="204" y="187"/>
                    <a:pt x="209" y="170"/>
                    <a:pt x="209" y="157"/>
                  </a:cubicBezTo>
                  <a:cubicBezTo>
                    <a:pt x="209" y="152"/>
                    <a:pt x="208" y="153"/>
                    <a:pt x="204" y="153"/>
                  </a:cubicBezTo>
                  <a:cubicBezTo>
                    <a:pt x="197" y="153"/>
                    <a:pt x="190" y="154"/>
                    <a:pt x="183" y="154"/>
                  </a:cubicBezTo>
                  <a:cubicBezTo>
                    <a:pt x="178" y="154"/>
                    <a:pt x="177" y="153"/>
                    <a:pt x="174" y="157"/>
                  </a:cubicBezTo>
                  <a:cubicBezTo>
                    <a:pt x="173" y="158"/>
                    <a:pt x="172" y="159"/>
                    <a:pt x="172" y="161"/>
                  </a:cubicBezTo>
                  <a:cubicBezTo>
                    <a:pt x="172" y="161"/>
                    <a:pt x="171" y="161"/>
                    <a:pt x="171" y="161"/>
                  </a:cubicBezTo>
                  <a:cubicBezTo>
                    <a:pt x="167" y="171"/>
                    <a:pt x="166" y="184"/>
                    <a:pt x="165" y="194"/>
                  </a:cubicBezTo>
                  <a:cubicBezTo>
                    <a:pt x="164" y="207"/>
                    <a:pt x="161" y="215"/>
                    <a:pt x="152" y="211"/>
                  </a:cubicBezTo>
                  <a:cubicBezTo>
                    <a:pt x="146" y="208"/>
                    <a:pt x="144" y="205"/>
                    <a:pt x="143" y="198"/>
                  </a:cubicBezTo>
                  <a:cubicBezTo>
                    <a:pt x="143" y="195"/>
                    <a:pt x="143" y="192"/>
                    <a:pt x="143" y="191"/>
                  </a:cubicBezTo>
                  <a:cubicBezTo>
                    <a:pt x="131" y="190"/>
                    <a:pt x="119" y="191"/>
                    <a:pt x="107" y="190"/>
                  </a:cubicBezTo>
                  <a:cubicBezTo>
                    <a:pt x="107" y="196"/>
                    <a:pt x="107" y="201"/>
                    <a:pt x="107" y="207"/>
                  </a:cubicBezTo>
                  <a:cubicBezTo>
                    <a:pt x="107" y="221"/>
                    <a:pt x="105" y="223"/>
                    <a:pt x="117" y="233"/>
                  </a:cubicBezTo>
                  <a:cubicBezTo>
                    <a:pt x="123" y="239"/>
                    <a:pt x="129" y="239"/>
                    <a:pt x="143" y="239"/>
                  </a:cubicBezTo>
                  <a:cubicBezTo>
                    <a:pt x="167" y="239"/>
                    <a:pt x="188" y="235"/>
                    <a:pt x="192" y="242"/>
                  </a:cubicBezTo>
                  <a:cubicBezTo>
                    <a:pt x="198" y="250"/>
                    <a:pt x="197" y="263"/>
                    <a:pt x="187" y="263"/>
                  </a:cubicBezTo>
                  <a:cubicBezTo>
                    <a:pt x="97" y="263"/>
                    <a:pt x="97" y="263"/>
                    <a:pt x="97" y="263"/>
                  </a:cubicBezTo>
                  <a:cubicBezTo>
                    <a:pt x="68" y="263"/>
                    <a:pt x="33" y="222"/>
                    <a:pt x="4" y="173"/>
                  </a:cubicBezTo>
                  <a:cubicBezTo>
                    <a:pt x="1" y="169"/>
                    <a:pt x="0" y="169"/>
                    <a:pt x="5" y="164"/>
                  </a:cubicBezTo>
                  <a:cubicBezTo>
                    <a:pt x="18" y="147"/>
                    <a:pt x="31" y="132"/>
                    <a:pt x="44" y="116"/>
                  </a:cubicBezTo>
                  <a:cubicBezTo>
                    <a:pt x="48" y="117"/>
                    <a:pt x="51" y="119"/>
                    <a:pt x="54" y="120"/>
                  </a:cubicBezTo>
                  <a:cubicBezTo>
                    <a:pt x="52" y="123"/>
                    <a:pt x="50" y="127"/>
                    <a:pt x="49" y="130"/>
                  </a:cubicBezTo>
                  <a:cubicBezTo>
                    <a:pt x="39" y="145"/>
                    <a:pt x="36" y="160"/>
                    <a:pt x="50" y="173"/>
                  </a:cubicBezTo>
                  <a:cubicBezTo>
                    <a:pt x="72" y="195"/>
                    <a:pt x="85" y="174"/>
                    <a:pt x="123" y="159"/>
                  </a:cubicBezTo>
                  <a:cubicBezTo>
                    <a:pt x="130" y="153"/>
                    <a:pt x="136" y="147"/>
                    <a:pt x="142" y="141"/>
                  </a:cubicBezTo>
                  <a:cubicBezTo>
                    <a:pt x="143" y="119"/>
                    <a:pt x="143" y="97"/>
                    <a:pt x="144" y="75"/>
                  </a:cubicBezTo>
                  <a:cubicBezTo>
                    <a:pt x="129" y="74"/>
                    <a:pt x="114" y="74"/>
                    <a:pt x="100" y="74"/>
                  </a:cubicBezTo>
                  <a:cubicBezTo>
                    <a:pt x="102" y="65"/>
                    <a:pt x="104" y="57"/>
                    <a:pt x="107" y="49"/>
                  </a:cubicBezTo>
                  <a:close/>
                  <a:moveTo>
                    <a:pt x="188" y="134"/>
                  </a:moveTo>
                  <a:cubicBezTo>
                    <a:pt x="194" y="133"/>
                    <a:pt x="201" y="134"/>
                    <a:pt x="207" y="133"/>
                  </a:cubicBezTo>
                  <a:cubicBezTo>
                    <a:pt x="217" y="109"/>
                    <a:pt x="212" y="87"/>
                    <a:pt x="204" y="82"/>
                  </a:cubicBezTo>
                  <a:cubicBezTo>
                    <a:pt x="187" y="71"/>
                    <a:pt x="174" y="84"/>
                    <a:pt x="175" y="100"/>
                  </a:cubicBezTo>
                  <a:cubicBezTo>
                    <a:pt x="175" y="112"/>
                    <a:pt x="183" y="124"/>
                    <a:pt x="188" y="134"/>
                  </a:cubicBezTo>
                  <a:close/>
                  <a:moveTo>
                    <a:pt x="219" y="217"/>
                  </a:moveTo>
                  <a:cubicBezTo>
                    <a:pt x="223" y="217"/>
                    <a:pt x="227" y="217"/>
                    <a:pt x="231" y="217"/>
                  </a:cubicBezTo>
                  <a:cubicBezTo>
                    <a:pt x="264" y="212"/>
                    <a:pt x="303" y="186"/>
                    <a:pt x="325" y="158"/>
                  </a:cubicBezTo>
                  <a:cubicBezTo>
                    <a:pt x="334" y="132"/>
                    <a:pt x="315" y="125"/>
                    <a:pt x="297" y="125"/>
                  </a:cubicBezTo>
                  <a:cubicBezTo>
                    <a:pt x="239" y="123"/>
                    <a:pt x="216" y="172"/>
                    <a:pt x="219" y="2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12" name="ïṣľîḑe">
              <a:extLst>
                <a:ext uri="{FF2B5EF4-FFF2-40B4-BE49-F238E27FC236}">
                  <a16:creationId xmlns:a16="http://schemas.microsoft.com/office/drawing/2014/main" id="{A6D25230-5FC2-4549-B84A-8A28D1F89C3A}"/>
                </a:ext>
              </a:extLst>
            </p:cNvPr>
            <p:cNvSpPr/>
            <p:nvPr/>
          </p:nvSpPr>
          <p:spPr bwMode="auto">
            <a:xfrm>
              <a:off x="5710986" y="2593523"/>
              <a:ext cx="976469" cy="1096878"/>
            </a:xfrm>
            <a:custGeom>
              <a:avLst/>
              <a:gdLst>
                <a:gd name="T0" fmla="*/ 173 w 328"/>
                <a:gd name="T1" fmla="*/ 74 h 367"/>
                <a:gd name="T2" fmla="*/ 193 w 328"/>
                <a:gd name="T3" fmla="*/ 1 h 367"/>
                <a:gd name="T4" fmla="*/ 198 w 328"/>
                <a:gd name="T5" fmla="*/ 62 h 367"/>
                <a:gd name="T6" fmla="*/ 234 w 328"/>
                <a:gd name="T7" fmla="*/ 19 h 367"/>
                <a:gd name="T8" fmla="*/ 236 w 328"/>
                <a:gd name="T9" fmla="*/ 3 h 367"/>
                <a:gd name="T10" fmla="*/ 255 w 328"/>
                <a:gd name="T11" fmla="*/ 11 h 367"/>
                <a:gd name="T12" fmla="*/ 258 w 328"/>
                <a:gd name="T13" fmla="*/ 63 h 367"/>
                <a:gd name="T14" fmla="*/ 223 w 328"/>
                <a:gd name="T15" fmla="*/ 92 h 367"/>
                <a:gd name="T16" fmla="*/ 195 w 328"/>
                <a:gd name="T17" fmla="*/ 104 h 367"/>
                <a:gd name="T18" fmla="*/ 195 w 328"/>
                <a:gd name="T19" fmla="*/ 134 h 367"/>
                <a:gd name="T20" fmla="*/ 321 w 328"/>
                <a:gd name="T21" fmla="*/ 155 h 367"/>
                <a:gd name="T22" fmla="*/ 257 w 328"/>
                <a:gd name="T23" fmla="*/ 334 h 367"/>
                <a:gd name="T24" fmla="*/ 237 w 328"/>
                <a:gd name="T25" fmla="*/ 338 h 367"/>
                <a:gd name="T26" fmla="*/ 205 w 328"/>
                <a:gd name="T27" fmla="*/ 305 h 367"/>
                <a:gd name="T28" fmla="*/ 181 w 328"/>
                <a:gd name="T29" fmla="*/ 305 h 367"/>
                <a:gd name="T30" fmla="*/ 179 w 328"/>
                <a:gd name="T31" fmla="*/ 367 h 367"/>
                <a:gd name="T32" fmla="*/ 158 w 328"/>
                <a:gd name="T33" fmla="*/ 367 h 367"/>
                <a:gd name="T34" fmla="*/ 158 w 328"/>
                <a:gd name="T35" fmla="*/ 321 h 367"/>
                <a:gd name="T36" fmla="*/ 123 w 328"/>
                <a:gd name="T37" fmla="*/ 315 h 367"/>
                <a:gd name="T38" fmla="*/ 122 w 328"/>
                <a:gd name="T39" fmla="*/ 263 h 367"/>
                <a:gd name="T40" fmla="*/ 164 w 328"/>
                <a:gd name="T41" fmla="*/ 256 h 367"/>
                <a:gd name="T42" fmla="*/ 207 w 328"/>
                <a:gd name="T43" fmla="*/ 199 h 367"/>
                <a:gd name="T44" fmla="*/ 154 w 328"/>
                <a:gd name="T45" fmla="*/ 231 h 367"/>
                <a:gd name="T46" fmla="*/ 132 w 328"/>
                <a:gd name="T47" fmla="*/ 231 h 367"/>
                <a:gd name="T48" fmla="*/ 91 w 328"/>
                <a:gd name="T49" fmla="*/ 209 h 367"/>
                <a:gd name="T50" fmla="*/ 88 w 328"/>
                <a:gd name="T51" fmla="*/ 302 h 367"/>
                <a:gd name="T52" fmla="*/ 91 w 328"/>
                <a:gd name="T53" fmla="*/ 162 h 367"/>
                <a:gd name="T54" fmla="*/ 92 w 328"/>
                <a:gd name="T55" fmla="*/ 178 h 367"/>
                <a:gd name="T56" fmla="*/ 117 w 328"/>
                <a:gd name="T57" fmla="*/ 178 h 367"/>
                <a:gd name="T58" fmla="*/ 155 w 328"/>
                <a:gd name="T59" fmla="*/ 150 h 367"/>
                <a:gd name="T60" fmla="*/ 156 w 328"/>
                <a:gd name="T61" fmla="*/ 122 h 367"/>
                <a:gd name="T62" fmla="*/ 131 w 328"/>
                <a:gd name="T63" fmla="*/ 97 h 367"/>
                <a:gd name="T64" fmla="*/ 111 w 328"/>
                <a:gd name="T65" fmla="*/ 88 h 367"/>
                <a:gd name="T66" fmla="*/ 110 w 328"/>
                <a:gd name="T67" fmla="*/ 81 h 367"/>
                <a:gd name="T68" fmla="*/ 111 w 328"/>
                <a:gd name="T69" fmla="*/ 75 h 367"/>
                <a:gd name="T70" fmla="*/ 116 w 328"/>
                <a:gd name="T71" fmla="*/ 66 h 367"/>
                <a:gd name="T72" fmla="*/ 123 w 328"/>
                <a:gd name="T73" fmla="*/ 71 h 367"/>
                <a:gd name="T74" fmla="*/ 173 w 328"/>
                <a:gd name="T75" fmla="*/ 74 h 367"/>
                <a:gd name="T76" fmla="*/ 143 w 328"/>
                <a:gd name="T77" fmla="*/ 272 h 367"/>
                <a:gd name="T78" fmla="*/ 145 w 328"/>
                <a:gd name="T79" fmla="*/ 300 h 367"/>
                <a:gd name="T80" fmla="*/ 161 w 328"/>
                <a:gd name="T81" fmla="*/ 270 h 367"/>
                <a:gd name="T82" fmla="*/ 143 w 328"/>
                <a:gd name="T83" fmla="*/ 272 h 367"/>
                <a:gd name="T84" fmla="*/ 196 w 328"/>
                <a:gd name="T85" fmla="*/ 283 h 367"/>
                <a:gd name="T86" fmla="*/ 184 w 328"/>
                <a:gd name="T87" fmla="*/ 276 h 367"/>
                <a:gd name="T88" fmla="*/ 196 w 328"/>
                <a:gd name="T89" fmla="*/ 283 h 367"/>
                <a:gd name="T90" fmla="*/ 152 w 328"/>
                <a:gd name="T91" fmla="*/ 183 h 367"/>
                <a:gd name="T92" fmla="*/ 153 w 328"/>
                <a:gd name="T93" fmla="*/ 202 h 367"/>
                <a:gd name="T94" fmla="*/ 238 w 328"/>
                <a:gd name="T95" fmla="*/ 175 h 367"/>
                <a:gd name="T96" fmla="*/ 215 w 328"/>
                <a:gd name="T97" fmla="*/ 211 h 367"/>
                <a:gd name="T98" fmla="*/ 215 w 328"/>
                <a:gd name="T99" fmla="*/ 261 h 367"/>
                <a:gd name="T100" fmla="*/ 224 w 328"/>
                <a:gd name="T101" fmla="*/ 260 h 367"/>
                <a:gd name="T102" fmla="*/ 236 w 328"/>
                <a:gd name="T103" fmla="*/ 266 h 367"/>
                <a:gd name="T104" fmla="*/ 216 w 328"/>
                <a:gd name="T105" fmla="*/ 298 h 367"/>
                <a:gd name="T106" fmla="*/ 232 w 328"/>
                <a:gd name="T107" fmla="*/ 314 h 367"/>
                <a:gd name="T108" fmla="*/ 253 w 328"/>
                <a:gd name="T109" fmla="*/ 312 h 367"/>
                <a:gd name="T110" fmla="*/ 292 w 328"/>
                <a:gd name="T111" fmla="*/ 246 h 367"/>
                <a:gd name="T112" fmla="*/ 265 w 328"/>
                <a:gd name="T113" fmla="*/ 146 h 367"/>
                <a:gd name="T114" fmla="*/ 231 w 328"/>
                <a:gd name="T115" fmla="*/ 147 h 367"/>
                <a:gd name="T116" fmla="*/ 172 w 328"/>
                <a:gd name="T117" fmla="*/ 168 h 367"/>
                <a:gd name="T118" fmla="*/ 152 w 328"/>
                <a:gd name="T119" fmla="*/ 18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367">
                  <a:moveTo>
                    <a:pt x="173" y="74"/>
                  </a:moveTo>
                  <a:cubicBezTo>
                    <a:pt x="176" y="65"/>
                    <a:pt x="180" y="0"/>
                    <a:pt x="193" y="1"/>
                  </a:cubicBezTo>
                  <a:cubicBezTo>
                    <a:pt x="219" y="4"/>
                    <a:pt x="202" y="45"/>
                    <a:pt x="198" y="62"/>
                  </a:cubicBezTo>
                  <a:cubicBezTo>
                    <a:pt x="235" y="67"/>
                    <a:pt x="233" y="44"/>
                    <a:pt x="234" y="19"/>
                  </a:cubicBezTo>
                  <a:cubicBezTo>
                    <a:pt x="234" y="14"/>
                    <a:pt x="235" y="8"/>
                    <a:pt x="236" y="3"/>
                  </a:cubicBezTo>
                  <a:cubicBezTo>
                    <a:pt x="242" y="2"/>
                    <a:pt x="250" y="6"/>
                    <a:pt x="255" y="11"/>
                  </a:cubicBezTo>
                  <a:cubicBezTo>
                    <a:pt x="263" y="19"/>
                    <a:pt x="264" y="54"/>
                    <a:pt x="258" y="63"/>
                  </a:cubicBezTo>
                  <a:cubicBezTo>
                    <a:pt x="252" y="73"/>
                    <a:pt x="237" y="84"/>
                    <a:pt x="223" y="92"/>
                  </a:cubicBezTo>
                  <a:cubicBezTo>
                    <a:pt x="211" y="98"/>
                    <a:pt x="200" y="102"/>
                    <a:pt x="195" y="104"/>
                  </a:cubicBezTo>
                  <a:cubicBezTo>
                    <a:pt x="194" y="113"/>
                    <a:pt x="196" y="126"/>
                    <a:pt x="195" y="134"/>
                  </a:cubicBezTo>
                  <a:cubicBezTo>
                    <a:pt x="262" y="130"/>
                    <a:pt x="287" y="118"/>
                    <a:pt x="321" y="155"/>
                  </a:cubicBezTo>
                  <a:cubicBezTo>
                    <a:pt x="328" y="230"/>
                    <a:pt x="306" y="276"/>
                    <a:pt x="257" y="334"/>
                  </a:cubicBezTo>
                  <a:cubicBezTo>
                    <a:pt x="251" y="341"/>
                    <a:pt x="245" y="343"/>
                    <a:pt x="237" y="338"/>
                  </a:cubicBezTo>
                  <a:cubicBezTo>
                    <a:pt x="223" y="331"/>
                    <a:pt x="216" y="314"/>
                    <a:pt x="205" y="305"/>
                  </a:cubicBezTo>
                  <a:cubicBezTo>
                    <a:pt x="181" y="305"/>
                    <a:pt x="181" y="305"/>
                    <a:pt x="181" y="305"/>
                  </a:cubicBezTo>
                  <a:cubicBezTo>
                    <a:pt x="180" y="326"/>
                    <a:pt x="180" y="345"/>
                    <a:pt x="179" y="367"/>
                  </a:cubicBezTo>
                  <a:cubicBezTo>
                    <a:pt x="172" y="367"/>
                    <a:pt x="166" y="367"/>
                    <a:pt x="158" y="367"/>
                  </a:cubicBezTo>
                  <a:cubicBezTo>
                    <a:pt x="158" y="321"/>
                    <a:pt x="158" y="321"/>
                    <a:pt x="158" y="321"/>
                  </a:cubicBezTo>
                  <a:cubicBezTo>
                    <a:pt x="149" y="328"/>
                    <a:pt x="130" y="320"/>
                    <a:pt x="123" y="315"/>
                  </a:cubicBezTo>
                  <a:cubicBezTo>
                    <a:pt x="118" y="311"/>
                    <a:pt x="118" y="268"/>
                    <a:pt x="122" y="263"/>
                  </a:cubicBezTo>
                  <a:cubicBezTo>
                    <a:pt x="128" y="256"/>
                    <a:pt x="149" y="261"/>
                    <a:pt x="164" y="256"/>
                  </a:cubicBezTo>
                  <a:cubicBezTo>
                    <a:pt x="181" y="249"/>
                    <a:pt x="201" y="216"/>
                    <a:pt x="207" y="199"/>
                  </a:cubicBezTo>
                  <a:cubicBezTo>
                    <a:pt x="220" y="157"/>
                    <a:pt x="156" y="229"/>
                    <a:pt x="154" y="231"/>
                  </a:cubicBezTo>
                  <a:cubicBezTo>
                    <a:pt x="146" y="232"/>
                    <a:pt x="140" y="231"/>
                    <a:pt x="132" y="231"/>
                  </a:cubicBezTo>
                  <a:cubicBezTo>
                    <a:pt x="137" y="185"/>
                    <a:pt x="133" y="179"/>
                    <a:pt x="91" y="209"/>
                  </a:cubicBezTo>
                  <a:cubicBezTo>
                    <a:pt x="88" y="240"/>
                    <a:pt x="91" y="271"/>
                    <a:pt x="88" y="302"/>
                  </a:cubicBezTo>
                  <a:cubicBezTo>
                    <a:pt x="0" y="292"/>
                    <a:pt x="57" y="121"/>
                    <a:pt x="91" y="162"/>
                  </a:cubicBezTo>
                  <a:cubicBezTo>
                    <a:pt x="91" y="167"/>
                    <a:pt x="92" y="173"/>
                    <a:pt x="92" y="178"/>
                  </a:cubicBezTo>
                  <a:cubicBezTo>
                    <a:pt x="101" y="178"/>
                    <a:pt x="109" y="178"/>
                    <a:pt x="117" y="178"/>
                  </a:cubicBezTo>
                  <a:cubicBezTo>
                    <a:pt x="130" y="169"/>
                    <a:pt x="142" y="160"/>
                    <a:pt x="155" y="150"/>
                  </a:cubicBezTo>
                  <a:cubicBezTo>
                    <a:pt x="155" y="141"/>
                    <a:pt x="156" y="131"/>
                    <a:pt x="156" y="122"/>
                  </a:cubicBezTo>
                  <a:cubicBezTo>
                    <a:pt x="151" y="112"/>
                    <a:pt x="142" y="104"/>
                    <a:pt x="131" y="97"/>
                  </a:cubicBezTo>
                  <a:cubicBezTo>
                    <a:pt x="124" y="93"/>
                    <a:pt x="115" y="92"/>
                    <a:pt x="111" y="88"/>
                  </a:cubicBezTo>
                  <a:cubicBezTo>
                    <a:pt x="110" y="86"/>
                    <a:pt x="110" y="82"/>
                    <a:pt x="110" y="81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1" y="73"/>
                    <a:pt x="113" y="67"/>
                    <a:pt x="116" y="66"/>
                  </a:cubicBezTo>
                  <a:cubicBezTo>
                    <a:pt x="119" y="66"/>
                    <a:pt x="120" y="70"/>
                    <a:pt x="123" y="71"/>
                  </a:cubicBezTo>
                  <a:cubicBezTo>
                    <a:pt x="140" y="72"/>
                    <a:pt x="167" y="76"/>
                    <a:pt x="173" y="74"/>
                  </a:cubicBezTo>
                  <a:close/>
                  <a:moveTo>
                    <a:pt x="143" y="272"/>
                  </a:moveTo>
                  <a:cubicBezTo>
                    <a:pt x="138" y="276"/>
                    <a:pt x="140" y="292"/>
                    <a:pt x="145" y="300"/>
                  </a:cubicBezTo>
                  <a:cubicBezTo>
                    <a:pt x="164" y="317"/>
                    <a:pt x="173" y="277"/>
                    <a:pt x="161" y="270"/>
                  </a:cubicBezTo>
                  <a:cubicBezTo>
                    <a:pt x="158" y="268"/>
                    <a:pt x="150" y="266"/>
                    <a:pt x="143" y="272"/>
                  </a:cubicBezTo>
                  <a:close/>
                  <a:moveTo>
                    <a:pt x="196" y="283"/>
                  </a:moveTo>
                  <a:cubicBezTo>
                    <a:pt x="217" y="269"/>
                    <a:pt x="185" y="239"/>
                    <a:pt x="184" y="276"/>
                  </a:cubicBezTo>
                  <a:cubicBezTo>
                    <a:pt x="183" y="283"/>
                    <a:pt x="190" y="288"/>
                    <a:pt x="196" y="283"/>
                  </a:cubicBezTo>
                  <a:close/>
                  <a:moveTo>
                    <a:pt x="152" y="183"/>
                  </a:moveTo>
                  <a:cubicBezTo>
                    <a:pt x="153" y="202"/>
                    <a:pt x="153" y="202"/>
                    <a:pt x="153" y="202"/>
                  </a:cubicBezTo>
                  <a:cubicBezTo>
                    <a:pt x="188" y="177"/>
                    <a:pt x="204" y="151"/>
                    <a:pt x="238" y="175"/>
                  </a:cubicBezTo>
                  <a:cubicBezTo>
                    <a:pt x="249" y="196"/>
                    <a:pt x="235" y="202"/>
                    <a:pt x="215" y="211"/>
                  </a:cubicBezTo>
                  <a:cubicBezTo>
                    <a:pt x="215" y="261"/>
                    <a:pt x="215" y="261"/>
                    <a:pt x="215" y="261"/>
                  </a:cubicBezTo>
                  <a:cubicBezTo>
                    <a:pt x="218" y="261"/>
                    <a:pt x="221" y="260"/>
                    <a:pt x="224" y="260"/>
                  </a:cubicBezTo>
                  <a:cubicBezTo>
                    <a:pt x="232" y="260"/>
                    <a:pt x="233" y="259"/>
                    <a:pt x="236" y="266"/>
                  </a:cubicBezTo>
                  <a:cubicBezTo>
                    <a:pt x="243" y="280"/>
                    <a:pt x="229" y="286"/>
                    <a:pt x="216" y="298"/>
                  </a:cubicBezTo>
                  <a:cubicBezTo>
                    <a:pt x="219" y="308"/>
                    <a:pt x="221" y="309"/>
                    <a:pt x="232" y="314"/>
                  </a:cubicBezTo>
                  <a:cubicBezTo>
                    <a:pt x="253" y="312"/>
                    <a:pt x="253" y="312"/>
                    <a:pt x="253" y="312"/>
                  </a:cubicBezTo>
                  <a:cubicBezTo>
                    <a:pt x="271" y="289"/>
                    <a:pt x="280" y="273"/>
                    <a:pt x="292" y="246"/>
                  </a:cubicBezTo>
                  <a:cubicBezTo>
                    <a:pt x="303" y="210"/>
                    <a:pt x="325" y="145"/>
                    <a:pt x="265" y="146"/>
                  </a:cubicBezTo>
                  <a:cubicBezTo>
                    <a:pt x="231" y="147"/>
                    <a:pt x="231" y="147"/>
                    <a:pt x="231" y="147"/>
                  </a:cubicBezTo>
                  <a:cubicBezTo>
                    <a:pt x="200" y="150"/>
                    <a:pt x="196" y="148"/>
                    <a:pt x="172" y="168"/>
                  </a:cubicBezTo>
                  <a:lnTo>
                    <a:pt x="152" y="1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13" name="ïsḷiďé">
              <a:extLst>
                <a:ext uri="{FF2B5EF4-FFF2-40B4-BE49-F238E27FC236}">
                  <a16:creationId xmlns:a16="http://schemas.microsoft.com/office/drawing/2014/main" id="{8B12CC60-C97D-4F7D-85D9-5C54A9933445}"/>
                </a:ext>
              </a:extLst>
            </p:cNvPr>
            <p:cNvSpPr/>
            <p:nvPr/>
          </p:nvSpPr>
          <p:spPr bwMode="auto">
            <a:xfrm>
              <a:off x="7056527" y="2691830"/>
              <a:ext cx="730486" cy="838957"/>
            </a:xfrm>
            <a:custGeom>
              <a:avLst/>
              <a:gdLst>
                <a:gd name="T0" fmla="*/ 23 w 239"/>
                <a:gd name="T1" fmla="*/ 114 h 273"/>
                <a:gd name="T2" fmla="*/ 45 w 239"/>
                <a:gd name="T3" fmla="*/ 135 h 273"/>
                <a:gd name="T4" fmla="*/ 98 w 239"/>
                <a:gd name="T5" fmla="*/ 125 h 273"/>
                <a:gd name="T6" fmla="*/ 114 w 239"/>
                <a:gd name="T7" fmla="*/ 0 h 273"/>
                <a:gd name="T8" fmla="*/ 160 w 239"/>
                <a:gd name="T9" fmla="*/ 43 h 273"/>
                <a:gd name="T10" fmla="*/ 159 w 239"/>
                <a:gd name="T11" fmla="*/ 83 h 273"/>
                <a:gd name="T12" fmla="*/ 223 w 239"/>
                <a:gd name="T13" fmla="*/ 84 h 273"/>
                <a:gd name="T14" fmla="*/ 224 w 239"/>
                <a:gd name="T15" fmla="*/ 108 h 273"/>
                <a:gd name="T16" fmla="*/ 155 w 239"/>
                <a:gd name="T17" fmla="*/ 112 h 273"/>
                <a:gd name="T18" fmla="*/ 41 w 239"/>
                <a:gd name="T19" fmla="*/ 269 h 273"/>
                <a:gd name="T20" fmla="*/ 20 w 239"/>
                <a:gd name="T21" fmla="*/ 255 h 273"/>
                <a:gd name="T22" fmla="*/ 85 w 239"/>
                <a:gd name="T23" fmla="*/ 197 h 273"/>
                <a:gd name="T24" fmla="*/ 95 w 239"/>
                <a:gd name="T25" fmla="*/ 152 h 273"/>
                <a:gd name="T26" fmla="*/ 35 w 239"/>
                <a:gd name="T27" fmla="*/ 168 h 273"/>
                <a:gd name="T28" fmla="*/ 2 w 239"/>
                <a:gd name="T29" fmla="*/ 122 h 273"/>
                <a:gd name="T30" fmla="*/ 2 w 239"/>
                <a:gd name="T31" fmla="*/ 116 h 273"/>
                <a:gd name="T32" fmla="*/ 13 w 239"/>
                <a:gd name="T33" fmla="*/ 107 h 273"/>
                <a:gd name="T34" fmla="*/ 23 w 239"/>
                <a:gd name="T35" fmla="*/ 1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273">
                  <a:moveTo>
                    <a:pt x="23" y="114"/>
                  </a:moveTo>
                  <a:cubicBezTo>
                    <a:pt x="30" y="125"/>
                    <a:pt x="36" y="132"/>
                    <a:pt x="45" y="135"/>
                  </a:cubicBezTo>
                  <a:cubicBezTo>
                    <a:pt x="61" y="140"/>
                    <a:pt x="81" y="131"/>
                    <a:pt x="98" y="125"/>
                  </a:cubicBezTo>
                  <a:cubicBezTo>
                    <a:pt x="123" y="116"/>
                    <a:pt x="113" y="23"/>
                    <a:pt x="114" y="0"/>
                  </a:cubicBezTo>
                  <a:cubicBezTo>
                    <a:pt x="133" y="9"/>
                    <a:pt x="151" y="22"/>
                    <a:pt x="160" y="43"/>
                  </a:cubicBezTo>
                  <a:cubicBezTo>
                    <a:pt x="159" y="57"/>
                    <a:pt x="160" y="70"/>
                    <a:pt x="159" y="83"/>
                  </a:cubicBezTo>
                  <a:cubicBezTo>
                    <a:pt x="174" y="83"/>
                    <a:pt x="210" y="78"/>
                    <a:pt x="223" y="84"/>
                  </a:cubicBezTo>
                  <a:cubicBezTo>
                    <a:pt x="239" y="90"/>
                    <a:pt x="234" y="104"/>
                    <a:pt x="224" y="108"/>
                  </a:cubicBezTo>
                  <a:cubicBezTo>
                    <a:pt x="206" y="116"/>
                    <a:pt x="170" y="112"/>
                    <a:pt x="155" y="112"/>
                  </a:cubicBezTo>
                  <a:cubicBezTo>
                    <a:pt x="156" y="138"/>
                    <a:pt x="126" y="242"/>
                    <a:pt x="41" y="269"/>
                  </a:cubicBezTo>
                  <a:cubicBezTo>
                    <a:pt x="30" y="273"/>
                    <a:pt x="18" y="264"/>
                    <a:pt x="20" y="255"/>
                  </a:cubicBezTo>
                  <a:cubicBezTo>
                    <a:pt x="24" y="241"/>
                    <a:pt x="73" y="211"/>
                    <a:pt x="85" y="197"/>
                  </a:cubicBezTo>
                  <a:cubicBezTo>
                    <a:pt x="116" y="160"/>
                    <a:pt x="109" y="149"/>
                    <a:pt x="95" y="152"/>
                  </a:cubicBezTo>
                  <a:cubicBezTo>
                    <a:pt x="79" y="156"/>
                    <a:pt x="53" y="174"/>
                    <a:pt x="35" y="168"/>
                  </a:cubicBezTo>
                  <a:cubicBezTo>
                    <a:pt x="25" y="165"/>
                    <a:pt x="8" y="141"/>
                    <a:pt x="2" y="122"/>
                  </a:cubicBezTo>
                  <a:cubicBezTo>
                    <a:pt x="1" y="119"/>
                    <a:pt x="0" y="119"/>
                    <a:pt x="2" y="116"/>
                  </a:cubicBezTo>
                  <a:cubicBezTo>
                    <a:pt x="5" y="112"/>
                    <a:pt x="9" y="108"/>
                    <a:pt x="13" y="107"/>
                  </a:cubicBezTo>
                  <a:cubicBezTo>
                    <a:pt x="20" y="105"/>
                    <a:pt x="20" y="109"/>
                    <a:pt x="23" y="1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14" name="iŝlïḓê">
              <a:extLst>
                <a:ext uri="{FF2B5EF4-FFF2-40B4-BE49-F238E27FC236}">
                  <a16:creationId xmlns:a16="http://schemas.microsoft.com/office/drawing/2014/main" id="{306E15CA-F834-41F9-86E9-C97F55000E13}"/>
                </a:ext>
              </a:extLst>
            </p:cNvPr>
            <p:cNvSpPr/>
            <p:nvPr/>
          </p:nvSpPr>
          <p:spPr bwMode="auto">
            <a:xfrm>
              <a:off x="7444651" y="3093513"/>
              <a:ext cx="299991" cy="488120"/>
            </a:xfrm>
            <a:custGeom>
              <a:avLst/>
              <a:gdLst>
                <a:gd name="T0" fmla="*/ 83 w 98"/>
                <a:gd name="T1" fmla="*/ 134 h 159"/>
                <a:gd name="T2" fmla="*/ 83 w 98"/>
                <a:gd name="T3" fmla="*/ 98 h 159"/>
                <a:gd name="T4" fmla="*/ 83 w 98"/>
                <a:gd name="T5" fmla="*/ 13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" h="159">
                  <a:moveTo>
                    <a:pt x="83" y="134"/>
                  </a:moveTo>
                  <a:cubicBezTo>
                    <a:pt x="98" y="121"/>
                    <a:pt x="97" y="119"/>
                    <a:pt x="83" y="98"/>
                  </a:cubicBezTo>
                  <a:cubicBezTo>
                    <a:pt x="0" y="0"/>
                    <a:pt x="54" y="159"/>
                    <a:pt x="83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15" name="ïṣlîḋe">
              <a:extLst>
                <a:ext uri="{FF2B5EF4-FFF2-40B4-BE49-F238E27FC236}">
                  <a16:creationId xmlns:a16="http://schemas.microsoft.com/office/drawing/2014/main" id="{1BD2C28C-2283-4EDF-A55E-552C3ED90729}"/>
                </a:ext>
              </a:extLst>
            </p:cNvPr>
            <p:cNvSpPr/>
            <p:nvPr/>
          </p:nvSpPr>
          <p:spPr bwMode="auto">
            <a:xfrm>
              <a:off x="8330246" y="3107397"/>
              <a:ext cx="577360" cy="651028"/>
            </a:xfrm>
            <a:custGeom>
              <a:avLst/>
              <a:gdLst>
                <a:gd name="T0" fmla="*/ 47 w 187"/>
                <a:gd name="T1" fmla="*/ 59 h 210"/>
                <a:gd name="T2" fmla="*/ 139 w 187"/>
                <a:gd name="T3" fmla="*/ 47 h 210"/>
                <a:gd name="T4" fmla="*/ 109 w 187"/>
                <a:gd name="T5" fmla="*/ 63 h 210"/>
                <a:gd name="T6" fmla="*/ 111 w 187"/>
                <a:gd name="T7" fmla="*/ 87 h 210"/>
                <a:gd name="T8" fmla="*/ 139 w 187"/>
                <a:gd name="T9" fmla="*/ 85 h 210"/>
                <a:gd name="T10" fmla="*/ 186 w 187"/>
                <a:gd name="T11" fmla="*/ 91 h 210"/>
                <a:gd name="T12" fmla="*/ 119 w 187"/>
                <a:gd name="T13" fmla="*/ 104 h 210"/>
                <a:gd name="T14" fmla="*/ 117 w 187"/>
                <a:gd name="T15" fmla="*/ 166 h 210"/>
                <a:gd name="T16" fmla="*/ 26 w 187"/>
                <a:gd name="T17" fmla="*/ 177 h 210"/>
                <a:gd name="T18" fmla="*/ 81 w 187"/>
                <a:gd name="T19" fmla="*/ 182 h 210"/>
                <a:gd name="T20" fmla="*/ 102 w 187"/>
                <a:gd name="T21" fmla="*/ 126 h 210"/>
                <a:gd name="T22" fmla="*/ 89 w 187"/>
                <a:gd name="T23" fmla="*/ 123 h 210"/>
                <a:gd name="T24" fmla="*/ 50 w 187"/>
                <a:gd name="T25" fmla="*/ 103 h 210"/>
                <a:gd name="T26" fmla="*/ 84 w 187"/>
                <a:gd name="T27" fmla="*/ 104 h 210"/>
                <a:gd name="T28" fmla="*/ 91 w 187"/>
                <a:gd name="T29" fmla="*/ 78 h 210"/>
                <a:gd name="T30" fmla="*/ 109 w 187"/>
                <a:gd name="T31" fmla="*/ 55 h 210"/>
                <a:gd name="T32" fmla="*/ 66 w 187"/>
                <a:gd name="T33" fmla="*/ 65 h 210"/>
                <a:gd name="T34" fmla="*/ 49 w 187"/>
                <a:gd name="T35" fmla="*/ 65 h 210"/>
                <a:gd name="T36" fmla="*/ 41 w 187"/>
                <a:gd name="T37" fmla="*/ 64 h 210"/>
                <a:gd name="T38" fmla="*/ 47 w 187"/>
                <a:gd name="T39" fmla="*/ 5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7" h="210">
                  <a:moveTo>
                    <a:pt x="47" y="59"/>
                  </a:moveTo>
                  <a:cubicBezTo>
                    <a:pt x="71" y="44"/>
                    <a:pt x="136" y="0"/>
                    <a:pt x="139" y="47"/>
                  </a:cubicBezTo>
                  <a:cubicBezTo>
                    <a:pt x="123" y="51"/>
                    <a:pt x="121" y="53"/>
                    <a:pt x="109" y="63"/>
                  </a:cubicBezTo>
                  <a:cubicBezTo>
                    <a:pt x="109" y="70"/>
                    <a:pt x="111" y="80"/>
                    <a:pt x="111" y="87"/>
                  </a:cubicBezTo>
                  <a:cubicBezTo>
                    <a:pt x="113" y="86"/>
                    <a:pt x="133" y="91"/>
                    <a:pt x="139" y="85"/>
                  </a:cubicBezTo>
                  <a:cubicBezTo>
                    <a:pt x="158" y="64"/>
                    <a:pt x="186" y="76"/>
                    <a:pt x="186" y="91"/>
                  </a:cubicBezTo>
                  <a:cubicBezTo>
                    <a:pt x="187" y="101"/>
                    <a:pt x="173" y="108"/>
                    <a:pt x="119" y="104"/>
                  </a:cubicBezTo>
                  <a:cubicBezTo>
                    <a:pt x="119" y="124"/>
                    <a:pt x="118" y="146"/>
                    <a:pt x="117" y="166"/>
                  </a:cubicBezTo>
                  <a:cubicBezTo>
                    <a:pt x="105" y="210"/>
                    <a:pt x="51" y="205"/>
                    <a:pt x="26" y="177"/>
                  </a:cubicBezTo>
                  <a:cubicBezTo>
                    <a:pt x="46" y="177"/>
                    <a:pt x="70" y="190"/>
                    <a:pt x="81" y="182"/>
                  </a:cubicBezTo>
                  <a:cubicBezTo>
                    <a:pt x="88" y="176"/>
                    <a:pt x="111" y="149"/>
                    <a:pt x="102" y="126"/>
                  </a:cubicBezTo>
                  <a:cubicBezTo>
                    <a:pt x="99" y="120"/>
                    <a:pt x="95" y="121"/>
                    <a:pt x="89" y="123"/>
                  </a:cubicBezTo>
                  <a:cubicBezTo>
                    <a:pt x="13" y="151"/>
                    <a:pt x="0" y="94"/>
                    <a:pt x="50" y="103"/>
                  </a:cubicBezTo>
                  <a:cubicBezTo>
                    <a:pt x="63" y="105"/>
                    <a:pt x="71" y="106"/>
                    <a:pt x="84" y="104"/>
                  </a:cubicBezTo>
                  <a:cubicBezTo>
                    <a:pt x="86" y="95"/>
                    <a:pt x="88" y="87"/>
                    <a:pt x="91" y="78"/>
                  </a:cubicBezTo>
                  <a:cubicBezTo>
                    <a:pt x="97" y="71"/>
                    <a:pt x="103" y="63"/>
                    <a:pt x="109" y="55"/>
                  </a:cubicBezTo>
                  <a:cubicBezTo>
                    <a:pt x="100" y="42"/>
                    <a:pt x="84" y="50"/>
                    <a:pt x="66" y="65"/>
                  </a:cubicBezTo>
                  <a:cubicBezTo>
                    <a:pt x="60" y="65"/>
                    <a:pt x="55" y="65"/>
                    <a:pt x="49" y="65"/>
                  </a:cubicBezTo>
                  <a:cubicBezTo>
                    <a:pt x="47" y="65"/>
                    <a:pt x="44" y="65"/>
                    <a:pt x="41" y="64"/>
                  </a:cubicBezTo>
                  <a:cubicBezTo>
                    <a:pt x="43" y="63"/>
                    <a:pt x="45" y="61"/>
                    <a:pt x="47" y="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16" name="íṡḷîḑè">
              <a:extLst>
                <a:ext uri="{FF2B5EF4-FFF2-40B4-BE49-F238E27FC236}">
                  <a16:creationId xmlns:a16="http://schemas.microsoft.com/office/drawing/2014/main" id="{2477C02E-DD36-4B02-98EA-91E64350456F}"/>
                </a:ext>
              </a:extLst>
            </p:cNvPr>
            <p:cNvSpPr/>
            <p:nvPr/>
          </p:nvSpPr>
          <p:spPr bwMode="auto">
            <a:xfrm>
              <a:off x="8016725" y="2507766"/>
              <a:ext cx="1127307" cy="993674"/>
            </a:xfrm>
            <a:custGeom>
              <a:avLst/>
              <a:gdLst>
                <a:gd name="T0" fmla="*/ 187 w 364"/>
                <a:gd name="T1" fmla="*/ 89 h 320"/>
                <a:gd name="T2" fmla="*/ 258 w 364"/>
                <a:gd name="T3" fmla="*/ 43 h 320"/>
                <a:gd name="T4" fmla="*/ 236 w 364"/>
                <a:gd name="T5" fmla="*/ 82 h 320"/>
                <a:gd name="T6" fmla="*/ 265 w 364"/>
                <a:gd name="T7" fmla="*/ 85 h 320"/>
                <a:gd name="T8" fmla="*/ 276 w 364"/>
                <a:gd name="T9" fmla="*/ 49 h 320"/>
                <a:gd name="T10" fmla="*/ 300 w 364"/>
                <a:gd name="T11" fmla="*/ 67 h 320"/>
                <a:gd name="T12" fmla="*/ 278 w 364"/>
                <a:gd name="T13" fmla="*/ 95 h 320"/>
                <a:gd name="T14" fmla="*/ 263 w 364"/>
                <a:gd name="T15" fmla="*/ 130 h 320"/>
                <a:gd name="T16" fmla="*/ 263 w 364"/>
                <a:gd name="T17" fmla="*/ 152 h 320"/>
                <a:gd name="T18" fmla="*/ 263 w 364"/>
                <a:gd name="T19" fmla="*/ 162 h 320"/>
                <a:gd name="T20" fmla="*/ 357 w 364"/>
                <a:gd name="T21" fmla="*/ 173 h 320"/>
                <a:gd name="T22" fmla="*/ 359 w 364"/>
                <a:gd name="T23" fmla="*/ 206 h 320"/>
                <a:gd name="T24" fmla="*/ 344 w 364"/>
                <a:gd name="T25" fmla="*/ 217 h 320"/>
                <a:gd name="T26" fmla="*/ 310 w 364"/>
                <a:gd name="T27" fmla="*/ 206 h 320"/>
                <a:gd name="T28" fmla="*/ 330 w 364"/>
                <a:gd name="T29" fmla="*/ 182 h 320"/>
                <a:gd name="T30" fmla="*/ 305 w 364"/>
                <a:gd name="T31" fmla="*/ 180 h 320"/>
                <a:gd name="T32" fmla="*/ 255 w 364"/>
                <a:gd name="T33" fmla="*/ 183 h 320"/>
                <a:gd name="T34" fmla="*/ 166 w 364"/>
                <a:gd name="T35" fmla="*/ 208 h 320"/>
                <a:gd name="T36" fmla="*/ 47 w 364"/>
                <a:gd name="T37" fmla="*/ 320 h 320"/>
                <a:gd name="T38" fmla="*/ 24 w 364"/>
                <a:gd name="T39" fmla="*/ 248 h 320"/>
                <a:gd name="T40" fmla="*/ 36 w 364"/>
                <a:gd name="T41" fmla="*/ 222 h 320"/>
                <a:gd name="T42" fmla="*/ 44 w 364"/>
                <a:gd name="T43" fmla="*/ 231 h 320"/>
                <a:gd name="T44" fmla="*/ 45 w 364"/>
                <a:gd name="T45" fmla="*/ 245 h 320"/>
                <a:gd name="T46" fmla="*/ 58 w 364"/>
                <a:gd name="T47" fmla="*/ 256 h 320"/>
                <a:gd name="T48" fmla="*/ 134 w 364"/>
                <a:gd name="T49" fmla="*/ 211 h 320"/>
                <a:gd name="T50" fmla="*/ 187 w 364"/>
                <a:gd name="T51" fmla="*/ 189 h 320"/>
                <a:gd name="T52" fmla="*/ 212 w 364"/>
                <a:gd name="T53" fmla="*/ 178 h 320"/>
                <a:gd name="T54" fmla="*/ 214 w 364"/>
                <a:gd name="T55" fmla="*/ 162 h 320"/>
                <a:gd name="T56" fmla="*/ 187 w 364"/>
                <a:gd name="T57" fmla="*/ 161 h 320"/>
                <a:gd name="T58" fmla="*/ 187 w 364"/>
                <a:gd name="T59" fmla="*/ 133 h 320"/>
                <a:gd name="T60" fmla="*/ 209 w 364"/>
                <a:gd name="T61" fmla="*/ 121 h 320"/>
                <a:gd name="T62" fmla="*/ 223 w 364"/>
                <a:gd name="T63" fmla="*/ 83 h 320"/>
                <a:gd name="T64" fmla="*/ 194 w 364"/>
                <a:gd name="T65" fmla="*/ 97 h 320"/>
                <a:gd name="T66" fmla="*/ 178 w 364"/>
                <a:gd name="T67" fmla="*/ 109 h 320"/>
                <a:gd name="T68" fmla="*/ 163 w 364"/>
                <a:gd name="T69" fmla="*/ 126 h 320"/>
                <a:gd name="T70" fmla="*/ 149 w 364"/>
                <a:gd name="T71" fmla="*/ 175 h 320"/>
                <a:gd name="T72" fmla="*/ 144 w 364"/>
                <a:gd name="T73" fmla="*/ 183 h 320"/>
                <a:gd name="T74" fmla="*/ 112 w 364"/>
                <a:gd name="T75" fmla="*/ 171 h 320"/>
                <a:gd name="T76" fmla="*/ 119 w 364"/>
                <a:gd name="T77" fmla="*/ 157 h 320"/>
                <a:gd name="T78" fmla="*/ 153 w 364"/>
                <a:gd name="T79" fmla="*/ 52 h 320"/>
                <a:gd name="T80" fmla="*/ 175 w 364"/>
                <a:gd name="T81" fmla="*/ 89 h 320"/>
                <a:gd name="T82" fmla="*/ 187 w 364"/>
                <a:gd name="T83" fmla="*/ 89 h 320"/>
                <a:gd name="T84" fmla="*/ 233 w 364"/>
                <a:gd name="T85" fmla="*/ 154 h 320"/>
                <a:gd name="T86" fmla="*/ 232 w 364"/>
                <a:gd name="T87" fmla="*/ 172 h 320"/>
                <a:gd name="T88" fmla="*/ 233 w 364"/>
                <a:gd name="T89" fmla="*/ 154 h 320"/>
                <a:gd name="T90" fmla="*/ 195 w 364"/>
                <a:gd name="T91" fmla="*/ 141 h 320"/>
                <a:gd name="T92" fmla="*/ 195 w 364"/>
                <a:gd name="T93" fmla="*/ 148 h 320"/>
                <a:gd name="T94" fmla="*/ 220 w 364"/>
                <a:gd name="T95" fmla="*/ 148 h 320"/>
                <a:gd name="T96" fmla="*/ 220 w 364"/>
                <a:gd name="T97" fmla="*/ 141 h 320"/>
                <a:gd name="T98" fmla="*/ 195 w 364"/>
                <a:gd name="T99" fmla="*/ 141 h 320"/>
                <a:gd name="T100" fmla="*/ 254 w 364"/>
                <a:gd name="T101" fmla="*/ 129 h 320"/>
                <a:gd name="T102" fmla="*/ 256 w 364"/>
                <a:gd name="T103" fmla="*/ 117 h 320"/>
                <a:gd name="T104" fmla="*/ 254 w 364"/>
                <a:gd name="T105" fmla="*/ 129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320">
                  <a:moveTo>
                    <a:pt x="187" y="89"/>
                  </a:moveTo>
                  <a:cubicBezTo>
                    <a:pt x="207" y="89"/>
                    <a:pt x="243" y="0"/>
                    <a:pt x="258" y="43"/>
                  </a:cubicBezTo>
                  <a:cubicBezTo>
                    <a:pt x="251" y="56"/>
                    <a:pt x="243" y="69"/>
                    <a:pt x="236" y="82"/>
                  </a:cubicBezTo>
                  <a:cubicBezTo>
                    <a:pt x="229" y="98"/>
                    <a:pt x="253" y="106"/>
                    <a:pt x="265" y="85"/>
                  </a:cubicBezTo>
                  <a:cubicBezTo>
                    <a:pt x="273" y="72"/>
                    <a:pt x="274" y="49"/>
                    <a:pt x="276" y="49"/>
                  </a:cubicBezTo>
                  <a:cubicBezTo>
                    <a:pt x="289" y="20"/>
                    <a:pt x="317" y="42"/>
                    <a:pt x="300" y="67"/>
                  </a:cubicBezTo>
                  <a:cubicBezTo>
                    <a:pt x="294" y="77"/>
                    <a:pt x="285" y="86"/>
                    <a:pt x="278" y="95"/>
                  </a:cubicBezTo>
                  <a:cubicBezTo>
                    <a:pt x="276" y="113"/>
                    <a:pt x="276" y="118"/>
                    <a:pt x="263" y="130"/>
                  </a:cubicBezTo>
                  <a:cubicBezTo>
                    <a:pt x="263" y="136"/>
                    <a:pt x="263" y="145"/>
                    <a:pt x="263" y="152"/>
                  </a:cubicBezTo>
                  <a:cubicBezTo>
                    <a:pt x="263" y="155"/>
                    <a:pt x="263" y="158"/>
                    <a:pt x="263" y="162"/>
                  </a:cubicBezTo>
                  <a:cubicBezTo>
                    <a:pt x="302" y="161"/>
                    <a:pt x="343" y="154"/>
                    <a:pt x="357" y="173"/>
                  </a:cubicBezTo>
                  <a:cubicBezTo>
                    <a:pt x="363" y="180"/>
                    <a:pt x="364" y="197"/>
                    <a:pt x="359" y="206"/>
                  </a:cubicBezTo>
                  <a:cubicBezTo>
                    <a:pt x="356" y="211"/>
                    <a:pt x="350" y="217"/>
                    <a:pt x="344" y="217"/>
                  </a:cubicBezTo>
                  <a:cubicBezTo>
                    <a:pt x="327" y="218"/>
                    <a:pt x="288" y="218"/>
                    <a:pt x="310" y="206"/>
                  </a:cubicBezTo>
                  <a:cubicBezTo>
                    <a:pt x="326" y="197"/>
                    <a:pt x="343" y="199"/>
                    <a:pt x="330" y="182"/>
                  </a:cubicBezTo>
                  <a:cubicBezTo>
                    <a:pt x="322" y="182"/>
                    <a:pt x="314" y="181"/>
                    <a:pt x="305" y="180"/>
                  </a:cubicBezTo>
                  <a:cubicBezTo>
                    <a:pt x="289" y="180"/>
                    <a:pt x="272" y="180"/>
                    <a:pt x="255" y="183"/>
                  </a:cubicBezTo>
                  <a:cubicBezTo>
                    <a:pt x="225" y="188"/>
                    <a:pt x="195" y="197"/>
                    <a:pt x="166" y="208"/>
                  </a:cubicBezTo>
                  <a:cubicBezTo>
                    <a:pt x="100" y="241"/>
                    <a:pt x="72" y="248"/>
                    <a:pt x="47" y="320"/>
                  </a:cubicBezTo>
                  <a:cubicBezTo>
                    <a:pt x="0" y="317"/>
                    <a:pt x="11" y="278"/>
                    <a:pt x="24" y="248"/>
                  </a:cubicBezTo>
                  <a:cubicBezTo>
                    <a:pt x="28" y="240"/>
                    <a:pt x="32" y="231"/>
                    <a:pt x="36" y="222"/>
                  </a:cubicBezTo>
                  <a:cubicBezTo>
                    <a:pt x="39" y="225"/>
                    <a:pt x="41" y="228"/>
                    <a:pt x="44" y="231"/>
                  </a:cubicBezTo>
                  <a:cubicBezTo>
                    <a:pt x="44" y="236"/>
                    <a:pt x="44" y="240"/>
                    <a:pt x="45" y="245"/>
                  </a:cubicBezTo>
                  <a:cubicBezTo>
                    <a:pt x="47" y="259"/>
                    <a:pt x="52" y="262"/>
                    <a:pt x="58" y="256"/>
                  </a:cubicBezTo>
                  <a:cubicBezTo>
                    <a:pt x="84" y="241"/>
                    <a:pt x="109" y="226"/>
                    <a:pt x="134" y="211"/>
                  </a:cubicBezTo>
                  <a:cubicBezTo>
                    <a:pt x="152" y="204"/>
                    <a:pt x="169" y="196"/>
                    <a:pt x="187" y="189"/>
                  </a:cubicBezTo>
                  <a:cubicBezTo>
                    <a:pt x="195" y="186"/>
                    <a:pt x="204" y="182"/>
                    <a:pt x="212" y="178"/>
                  </a:cubicBezTo>
                  <a:cubicBezTo>
                    <a:pt x="221" y="171"/>
                    <a:pt x="214" y="166"/>
                    <a:pt x="214" y="162"/>
                  </a:cubicBezTo>
                  <a:cubicBezTo>
                    <a:pt x="203" y="161"/>
                    <a:pt x="197" y="161"/>
                    <a:pt x="187" y="161"/>
                  </a:cubicBezTo>
                  <a:cubicBezTo>
                    <a:pt x="187" y="151"/>
                    <a:pt x="187" y="142"/>
                    <a:pt x="187" y="133"/>
                  </a:cubicBezTo>
                  <a:cubicBezTo>
                    <a:pt x="194" y="129"/>
                    <a:pt x="201" y="125"/>
                    <a:pt x="209" y="121"/>
                  </a:cubicBezTo>
                  <a:cubicBezTo>
                    <a:pt x="223" y="104"/>
                    <a:pt x="223" y="105"/>
                    <a:pt x="223" y="83"/>
                  </a:cubicBezTo>
                  <a:cubicBezTo>
                    <a:pt x="213" y="88"/>
                    <a:pt x="204" y="93"/>
                    <a:pt x="194" y="97"/>
                  </a:cubicBezTo>
                  <a:cubicBezTo>
                    <a:pt x="189" y="102"/>
                    <a:pt x="183" y="105"/>
                    <a:pt x="178" y="109"/>
                  </a:cubicBezTo>
                  <a:cubicBezTo>
                    <a:pt x="173" y="114"/>
                    <a:pt x="169" y="121"/>
                    <a:pt x="163" y="126"/>
                  </a:cubicBezTo>
                  <a:cubicBezTo>
                    <a:pt x="161" y="145"/>
                    <a:pt x="166" y="166"/>
                    <a:pt x="149" y="175"/>
                  </a:cubicBezTo>
                  <a:cubicBezTo>
                    <a:pt x="145" y="177"/>
                    <a:pt x="146" y="175"/>
                    <a:pt x="144" y="183"/>
                  </a:cubicBezTo>
                  <a:cubicBezTo>
                    <a:pt x="141" y="202"/>
                    <a:pt x="114" y="190"/>
                    <a:pt x="112" y="171"/>
                  </a:cubicBezTo>
                  <a:cubicBezTo>
                    <a:pt x="111" y="166"/>
                    <a:pt x="116" y="162"/>
                    <a:pt x="119" y="157"/>
                  </a:cubicBezTo>
                  <a:cubicBezTo>
                    <a:pt x="169" y="146"/>
                    <a:pt x="150" y="108"/>
                    <a:pt x="153" y="52"/>
                  </a:cubicBezTo>
                  <a:cubicBezTo>
                    <a:pt x="182" y="26"/>
                    <a:pt x="168" y="89"/>
                    <a:pt x="175" y="89"/>
                  </a:cubicBezTo>
                  <a:lnTo>
                    <a:pt x="187" y="89"/>
                  </a:lnTo>
                  <a:close/>
                  <a:moveTo>
                    <a:pt x="233" y="154"/>
                  </a:moveTo>
                  <a:cubicBezTo>
                    <a:pt x="230" y="159"/>
                    <a:pt x="230" y="164"/>
                    <a:pt x="232" y="172"/>
                  </a:cubicBezTo>
                  <a:cubicBezTo>
                    <a:pt x="247" y="183"/>
                    <a:pt x="253" y="142"/>
                    <a:pt x="233" y="154"/>
                  </a:cubicBezTo>
                  <a:close/>
                  <a:moveTo>
                    <a:pt x="195" y="141"/>
                  </a:moveTo>
                  <a:cubicBezTo>
                    <a:pt x="195" y="143"/>
                    <a:pt x="196" y="146"/>
                    <a:pt x="195" y="148"/>
                  </a:cubicBezTo>
                  <a:cubicBezTo>
                    <a:pt x="204" y="148"/>
                    <a:pt x="212" y="148"/>
                    <a:pt x="220" y="148"/>
                  </a:cubicBezTo>
                  <a:cubicBezTo>
                    <a:pt x="220" y="146"/>
                    <a:pt x="220" y="143"/>
                    <a:pt x="220" y="141"/>
                  </a:cubicBezTo>
                  <a:cubicBezTo>
                    <a:pt x="211" y="133"/>
                    <a:pt x="206" y="131"/>
                    <a:pt x="195" y="141"/>
                  </a:cubicBezTo>
                  <a:close/>
                  <a:moveTo>
                    <a:pt x="254" y="129"/>
                  </a:moveTo>
                  <a:cubicBezTo>
                    <a:pt x="257" y="128"/>
                    <a:pt x="256" y="123"/>
                    <a:pt x="256" y="117"/>
                  </a:cubicBezTo>
                  <a:cubicBezTo>
                    <a:pt x="240" y="92"/>
                    <a:pt x="233" y="143"/>
                    <a:pt x="254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17" name="ïṩlïḍê">
              <a:extLst>
                <a:ext uri="{FF2B5EF4-FFF2-40B4-BE49-F238E27FC236}">
                  <a16:creationId xmlns:a16="http://schemas.microsoft.com/office/drawing/2014/main" id="{5E983036-BB0B-4B38-98CE-96698CEF919E}"/>
                </a:ext>
              </a:extLst>
            </p:cNvPr>
            <p:cNvSpPr/>
            <p:nvPr/>
          </p:nvSpPr>
          <p:spPr bwMode="auto">
            <a:xfrm>
              <a:off x="2804659" y="2507766"/>
              <a:ext cx="1337599" cy="1343440"/>
            </a:xfrm>
            <a:custGeom>
              <a:avLst/>
              <a:gdLst>
                <a:gd name="T0" fmla="*/ 317 w 634"/>
                <a:gd name="T1" fmla="*/ 0 h 635"/>
                <a:gd name="T2" fmla="*/ 634 w 634"/>
                <a:gd name="T3" fmla="*/ 318 h 635"/>
                <a:gd name="T4" fmla="*/ 317 w 634"/>
                <a:gd name="T5" fmla="*/ 635 h 635"/>
                <a:gd name="T6" fmla="*/ 0 w 634"/>
                <a:gd name="T7" fmla="*/ 318 h 635"/>
                <a:gd name="T8" fmla="*/ 317 w 634"/>
                <a:gd name="T9" fmla="*/ 0 h 635"/>
                <a:gd name="T10" fmla="*/ 317 w 634"/>
                <a:gd name="T11" fmla="*/ 12 h 635"/>
                <a:gd name="T12" fmla="*/ 623 w 634"/>
                <a:gd name="T13" fmla="*/ 318 h 635"/>
                <a:gd name="T14" fmla="*/ 317 w 634"/>
                <a:gd name="T15" fmla="*/ 624 h 635"/>
                <a:gd name="T16" fmla="*/ 11 w 634"/>
                <a:gd name="T17" fmla="*/ 318 h 635"/>
                <a:gd name="T18" fmla="*/ 317 w 634"/>
                <a:gd name="T19" fmla="*/ 12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4" h="635">
                  <a:moveTo>
                    <a:pt x="317" y="0"/>
                  </a:moveTo>
                  <a:cubicBezTo>
                    <a:pt x="492" y="0"/>
                    <a:pt x="634" y="143"/>
                    <a:pt x="634" y="318"/>
                  </a:cubicBezTo>
                  <a:cubicBezTo>
                    <a:pt x="634" y="492"/>
                    <a:pt x="492" y="635"/>
                    <a:pt x="317" y="635"/>
                  </a:cubicBezTo>
                  <a:cubicBezTo>
                    <a:pt x="142" y="635"/>
                    <a:pt x="0" y="492"/>
                    <a:pt x="0" y="318"/>
                  </a:cubicBezTo>
                  <a:cubicBezTo>
                    <a:pt x="0" y="143"/>
                    <a:pt x="142" y="0"/>
                    <a:pt x="317" y="0"/>
                  </a:cubicBezTo>
                  <a:close/>
                  <a:moveTo>
                    <a:pt x="317" y="12"/>
                  </a:moveTo>
                  <a:cubicBezTo>
                    <a:pt x="486" y="12"/>
                    <a:pt x="623" y="149"/>
                    <a:pt x="623" y="318"/>
                  </a:cubicBezTo>
                  <a:cubicBezTo>
                    <a:pt x="623" y="486"/>
                    <a:pt x="486" y="624"/>
                    <a:pt x="317" y="624"/>
                  </a:cubicBezTo>
                  <a:cubicBezTo>
                    <a:pt x="149" y="624"/>
                    <a:pt x="11" y="486"/>
                    <a:pt x="11" y="318"/>
                  </a:cubicBezTo>
                  <a:cubicBezTo>
                    <a:pt x="11" y="149"/>
                    <a:pt x="149" y="12"/>
                    <a:pt x="317" y="12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18" name="íṡļïḍé">
              <a:extLst>
                <a:ext uri="{FF2B5EF4-FFF2-40B4-BE49-F238E27FC236}">
                  <a16:creationId xmlns:a16="http://schemas.microsoft.com/office/drawing/2014/main" id="{1AA10E3C-C9B9-4502-B3CD-53D69F57D3F1}"/>
                </a:ext>
              </a:extLst>
            </p:cNvPr>
            <p:cNvSpPr/>
            <p:nvPr/>
          </p:nvSpPr>
          <p:spPr bwMode="auto">
            <a:xfrm>
              <a:off x="3424978" y="3614060"/>
              <a:ext cx="28037" cy="42056"/>
            </a:xfrm>
            <a:custGeom>
              <a:avLst/>
              <a:gdLst>
                <a:gd name="T0" fmla="*/ 6 w 13"/>
                <a:gd name="T1" fmla="*/ 19 h 20"/>
                <a:gd name="T2" fmla="*/ 9 w 13"/>
                <a:gd name="T3" fmla="*/ 16 h 20"/>
                <a:gd name="T4" fmla="*/ 12 w 13"/>
                <a:gd name="T5" fmla="*/ 12 h 20"/>
                <a:gd name="T6" fmla="*/ 13 w 13"/>
                <a:gd name="T7" fmla="*/ 8 h 20"/>
                <a:gd name="T8" fmla="*/ 11 w 13"/>
                <a:gd name="T9" fmla="*/ 2 h 20"/>
                <a:gd name="T10" fmla="*/ 7 w 13"/>
                <a:gd name="T11" fmla="*/ 0 h 20"/>
                <a:gd name="T12" fmla="*/ 2 w 13"/>
                <a:gd name="T13" fmla="*/ 2 h 20"/>
                <a:gd name="T14" fmla="*/ 1 w 13"/>
                <a:gd name="T15" fmla="*/ 6 h 20"/>
                <a:gd name="T16" fmla="*/ 2 w 13"/>
                <a:gd name="T17" fmla="*/ 11 h 20"/>
                <a:gd name="T18" fmla="*/ 6 w 13"/>
                <a:gd name="T19" fmla="*/ 12 h 20"/>
                <a:gd name="T20" fmla="*/ 7 w 13"/>
                <a:gd name="T21" fmla="*/ 12 h 20"/>
                <a:gd name="T22" fmla="*/ 9 w 13"/>
                <a:gd name="T23" fmla="*/ 11 h 20"/>
                <a:gd name="T24" fmla="*/ 10 w 13"/>
                <a:gd name="T25" fmla="*/ 10 h 20"/>
                <a:gd name="T26" fmla="*/ 9 w 13"/>
                <a:gd name="T27" fmla="*/ 14 h 20"/>
                <a:gd name="T28" fmla="*/ 6 w 13"/>
                <a:gd name="T29" fmla="*/ 17 h 20"/>
                <a:gd name="T30" fmla="*/ 1 w 13"/>
                <a:gd name="T31" fmla="*/ 19 h 20"/>
                <a:gd name="T32" fmla="*/ 1 w 13"/>
                <a:gd name="T33" fmla="*/ 19 h 20"/>
                <a:gd name="T34" fmla="*/ 2 w 13"/>
                <a:gd name="T35" fmla="*/ 20 h 20"/>
                <a:gd name="T36" fmla="*/ 6 w 13"/>
                <a:gd name="T37" fmla="*/ 19 h 20"/>
                <a:gd name="T38" fmla="*/ 6 w 13"/>
                <a:gd name="T39" fmla="*/ 19 h 20"/>
                <a:gd name="T40" fmla="*/ 3 w 13"/>
                <a:gd name="T41" fmla="*/ 3 h 20"/>
                <a:gd name="T42" fmla="*/ 5 w 13"/>
                <a:gd name="T43" fmla="*/ 1 h 20"/>
                <a:gd name="T44" fmla="*/ 7 w 13"/>
                <a:gd name="T45" fmla="*/ 1 h 20"/>
                <a:gd name="T46" fmla="*/ 9 w 13"/>
                <a:gd name="T47" fmla="*/ 2 h 20"/>
                <a:gd name="T48" fmla="*/ 10 w 13"/>
                <a:gd name="T49" fmla="*/ 6 h 20"/>
                <a:gd name="T50" fmla="*/ 9 w 13"/>
                <a:gd name="T51" fmla="*/ 9 h 20"/>
                <a:gd name="T52" fmla="*/ 7 w 13"/>
                <a:gd name="T53" fmla="*/ 11 h 20"/>
                <a:gd name="T54" fmla="*/ 4 w 13"/>
                <a:gd name="T55" fmla="*/ 9 h 20"/>
                <a:gd name="T56" fmla="*/ 3 w 13"/>
                <a:gd name="T57" fmla="*/ 6 h 20"/>
                <a:gd name="T58" fmla="*/ 3 w 13"/>
                <a:gd name="T59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" h="20">
                  <a:moveTo>
                    <a:pt x="6" y="19"/>
                  </a:moveTo>
                  <a:cubicBezTo>
                    <a:pt x="7" y="18"/>
                    <a:pt x="8" y="17"/>
                    <a:pt x="9" y="16"/>
                  </a:cubicBezTo>
                  <a:cubicBezTo>
                    <a:pt x="11" y="15"/>
                    <a:pt x="11" y="14"/>
                    <a:pt x="12" y="12"/>
                  </a:cubicBezTo>
                  <a:cubicBezTo>
                    <a:pt x="13" y="11"/>
                    <a:pt x="13" y="9"/>
                    <a:pt x="13" y="8"/>
                  </a:cubicBezTo>
                  <a:cubicBezTo>
                    <a:pt x="13" y="5"/>
                    <a:pt x="12" y="3"/>
                    <a:pt x="11" y="2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1" y="3"/>
                    <a:pt x="1" y="4"/>
                    <a:pt x="1" y="6"/>
                  </a:cubicBezTo>
                  <a:cubicBezTo>
                    <a:pt x="0" y="8"/>
                    <a:pt x="1" y="10"/>
                    <a:pt x="2" y="11"/>
                  </a:cubicBezTo>
                  <a:cubicBezTo>
                    <a:pt x="3" y="12"/>
                    <a:pt x="4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2"/>
                    <a:pt x="9" y="13"/>
                    <a:pt x="9" y="14"/>
                  </a:cubicBezTo>
                  <a:cubicBezTo>
                    <a:pt x="8" y="16"/>
                    <a:pt x="7" y="17"/>
                    <a:pt x="6" y="17"/>
                  </a:cubicBezTo>
                  <a:cubicBezTo>
                    <a:pt x="5" y="18"/>
                    <a:pt x="3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4" y="20"/>
                    <a:pt x="5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  <a:moveTo>
                    <a:pt x="3" y="3"/>
                  </a:moveTo>
                  <a:cubicBezTo>
                    <a:pt x="4" y="2"/>
                    <a:pt x="4" y="2"/>
                    <a:pt x="5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8" y="1"/>
                    <a:pt x="9" y="1"/>
                    <a:pt x="9" y="2"/>
                  </a:cubicBezTo>
                  <a:cubicBezTo>
                    <a:pt x="10" y="3"/>
                    <a:pt x="10" y="5"/>
                    <a:pt x="10" y="6"/>
                  </a:cubicBezTo>
                  <a:cubicBezTo>
                    <a:pt x="10" y="8"/>
                    <a:pt x="10" y="9"/>
                    <a:pt x="9" y="9"/>
                  </a:cubicBezTo>
                  <a:cubicBezTo>
                    <a:pt x="9" y="10"/>
                    <a:pt x="8" y="11"/>
                    <a:pt x="7" y="11"/>
                  </a:cubicBezTo>
                  <a:cubicBezTo>
                    <a:pt x="6" y="11"/>
                    <a:pt x="5" y="10"/>
                    <a:pt x="4" y="9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3" y="5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19" name="íṣľîḍé">
              <a:extLst>
                <a:ext uri="{FF2B5EF4-FFF2-40B4-BE49-F238E27FC236}">
                  <a16:creationId xmlns:a16="http://schemas.microsoft.com/office/drawing/2014/main" id="{969F2171-1AF2-414F-9334-221F109ED9BF}"/>
                </a:ext>
              </a:extLst>
            </p:cNvPr>
            <p:cNvSpPr/>
            <p:nvPr/>
          </p:nvSpPr>
          <p:spPr bwMode="auto">
            <a:xfrm>
              <a:off x="3498575" y="3614060"/>
              <a:ext cx="28037" cy="42056"/>
            </a:xfrm>
            <a:custGeom>
              <a:avLst/>
              <a:gdLst>
                <a:gd name="T0" fmla="*/ 2 w 13"/>
                <a:gd name="T1" fmla="*/ 16 h 20"/>
                <a:gd name="T2" fmla="*/ 4 w 13"/>
                <a:gd name="T3" fmla="*/ 19 h 20"/>
                <a:gd name="T4" fmla="*/ 7 w 13"/>
                <a:gd name="T5" fmla="*/ 20 h 20"/>
                <a:gd name="T6" fmla="*/ 12 w 13"/>
                <a:gd name="T7" fmla="*/ 17 h 20"/>
                <a:gd name="T8" fmla="*/ 13 w 13"/>
                <a:gd name="T9" fmla="*/ 8 h 20"/>
                <a:gd name="T10" fmla="*/ 12 w 13"/>
                <a:gd name="T11" fmla="*/ 3 h 20"/>
                <a:gd name="T12" fmla="*/ 9 w 13"/>
                <a:gd name="T13" fmla="*/ 1 h 20"/>
                <a:gd name="T14" fmla="*/ 6 w 13"/>
                <a:gd name="T15" fmla="*/ 0 h 20"/>
                <a:gd name="T16" fmla="*/ 2 w 13"/>
                <a:gd name="T17" fmla="*/ 3 h 20"/>
                <a:gd name="T18" fmla="*/ 1 w 13"/>
                <a:gd name="T19" fmla="*/ 11 h 20"/>
                <a:gd name="T20" fmla="*/ 2 w 13"/>
                <a:gd name="T21" fmla="*/ 16 h 20"/>
                <a:gd name="T22" fmla="*/ 2 w 13"/>
                <a:gd name="T23" fmla="*/ 16 h 20"/>
                <a:gd name="T24" fmla="*/ 3 w 13"/>
                <a:gd name="T25" fmla="*/ 3 h 20"/>
                <a:gd name="T26" fmla="*/ 6 w 13"/>
                <a:gd name="T27" fmla="*/ 1 h 20"/>
                <a:gd name="T28" fmla="*/ 9 w 13"/>
                <a:gd name="T29" fmla="*/ 3 h 20"/>
                <a:gd name="T30" fmla="*/ 10 w 13"/>
                <a:gd name="T31" fmla="*/ 10 h 20"/>
                <a:gd name="T32" fmla="*/ 10 w 13"/>
                <a:gd name="T33" fmla="*/ 17 h 20"/>
                <a:gd name="T34" fmla="*/ 8 w 13"/>
                <a:gd name="T35" fmla="*/ 19 h 20"/>
                <a:gd name="T36" fmla="*/ 5 w 13"/>
                <a:gd name="T37" fmla="*/ 18 h 20"/>
                <a:gd name="T38" fmla="*/ 3 w 13"/>
                <a:gd name="T39" fmla="*/ 10 h 20"/>
                <a:gd name="T40" fmla="*/ 3 w 13"/>
                <a:gd name="T41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" h="20">
                  <a:moveTo>
                    <a:pt x="2" y="16"/>
                  </a:moveTo>
                  <a:cubicBezTo>
                    <a:pt x="2" y="17"/>
                    <a:pt x="3" y="19"/>
                    <a:pt x="4" y="19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1" y="19"/>
                    <a:pt x="12" y="17"/>
                  </a:cubicBezTo>
                  <a:cubicBezTo>
                    <a:pt x="13" y="15"/>
                    <a:pt x="13" y="13"/>
                    <a:pt x="13" y="8"/>
                  </a:cubicBezTo>
                  <a:cubicBezTo>
                    <a:pt x="12" y="6"/>
                    <a:pt x="12" y="4"/>
                    <a:pt x="12" y="3"/>
                  </a:cubicBezTo>
                  <a:cubicBezTo>
                    <a:pt x="11" y="2"/>
                    <a:pt x="10" y="1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4" y="0"/>
                    <a:pt x="3" y="1"/>
                    <a:pt x="2" y="3"/>
                  </a:cubicBezTo>
                  <a:cubicBezTo>
                    <a:pt x="1" y="5"/>
                    <a:pt x="0" y="7"/>
                    <a:pt x="1" y="11"/>
                  </a:cubicBezTo>
                  <a:cubicBezTo>
                    <a:pt x="1" y="13"/>
                    <a:pt x="1" y="15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lose/>
                  <a:moveTo>
                    <a:pt x="3" y="3"/>
                  </a:moveTo>
                  <a:cubicBezTo>
                    <a:pt x="4" y="2"/>
                    <a:pt x="5" y="1"/>
                    <a:pt x="6" y="1"/>
                  </a:cubicBezTo>
                  <a:cubicBezTo>
                    <a:pt x="7" y="1"/>
                    <a:pt x="8" y="2"/>
                    <a:pt x="9" y="3"/>
                  </a:cubicBezTo>
                  <a:cubicBezTo>
                    <a:pt x="10" y="4"/>
                    <a:pt x="10" y="6"/>
                    <a:pt x="10" y="10"/>
                  </a:cubicBezTo>
                  <a:cubicBezTo>
                    <a:pt x="11" y="14"/>
                    <a:pt x="11" y="16"/>
                    <a:pt x="10" y="17"/>
                  </a:cubicBezTo>
                  <a:cubicBezTo>
                    <a:pt x="10" y="18"/>
                    <a:pt x="9" y="19"/>
                    <a:pt x="8" y="19"/>
                  </a:cubicBezTo>
                  <a:cubicBezTo>
                    <a:pt x="6" y="19"/>
                    <a:pt x="6" y="19"/>
                    <a:pt x="5" y="18"/>
                  </a:cubicBezTo>
                  <a:cubicBezTo>
                    <a:pt x="4" y="16"/>
                    <a:pt x="3" y="14"/>
                    <a:pt x="3" y="10"/>
                  </a:cubicBezTo>
                  <a:cubicBezTo>
                    <a:pt x="3" y="7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20" name="ïśľïḑé">
              <a:extLst>
                <a:ext uri="{FF2B5EF4-FFF2-40B4-BE49-F238E27FC236}">
                  <a16:creationId xmlns:a16="http://schemas.microsoft.com/office/drawing/2014/main" id="{CFC6474D-83AD-4467-ABD5-0B6C45546060}"/>
                </a:ext>
              </a:extLst>
            </p:cNvPr>
            <p:cNvSpPr/>
            <p:nvPr/>
          </p:nvSpPr>
          <p:spPr bwMode="auto">
            <a:xfrm>
              <a:off x="3563994" y="3601209"/>
              <a:ext cx="28037" cy="44392"/>
            </a:xfrm>
            <a:custGeom>
              <a:avLst/>
              <a:gdLst>
                <a:gd name="T0" fmla="*/ 3 w 13"/>
                <a:gd name="T1" fmla="*/ 4 h 21"/>
                <a:gd name="T2" fmla="*/ 1 w 13"/>
                <a:gd name="T3" fmla="*/ 10 h 21"/>
                <a:gd name="T4" fmla="*/ 1 w 13"/>
                <a:gd name="T5" fmla="*/ 15 h 21"/>
                <a:gd name="T6" fmla="*/ 4 w 13"/>
                <a:gd name="T7" fmla="*/ 20 h 21"/>
                <a:gd name="T8" fmla="*/ 9 w 13"/>
                <a:gd name="T9" fmla="*/ 21 h 21"/>
                <a:gd name="T10" fmla="*/ 12 w 13"/>
                <a:gd name="T11" fmla="*/ 18 h 21"/>
                <a:gd name="T12" fmla="*/ 13 w 13"/>
                <a:gd name="T13" fmla="*/ 13 h 21"/>
                <a:gd name="T14" fmla="*/ 11 w 13"/>
                <a:gd name="T15" fmla="*/ 9 h 21"/>
                <a:gd name="T16" fmla="*/ 7 w 13"/>
                <a:gd name="T17" fmla="*/ 9 h 21"/>
                <a:gd name="T18" fmla="*/ 5 w 13"/>
                <a:gd name="T19" fmla="*/ 9 h 21"/>
                <a:gd name="T20" fmla="*/ 4 w 13"/>
                <a:gd name="T21" fmla="*/ 11 h 21"/>
                <a:gd name="T22" fmla="*/ 3 w 13"/>
                <a:gd name="T23" fmla="*/ 12 h 21"/>
                <a:gd name="T24" fmla="*/ 3 w 13"/>
                <a:gd name="T25" fmla="*/ 8 h 21"/>
                <a:gd name="T26" fmla="*/ 5 w 13"/>
                <a:gd name="T27" fmla="*/ 4 h 21"/>
                <a:gd name="T28" fmla="*/ 8 w 13"/>
                <a:gd name="T29" fmla="*/ 1 h 21"/>
                <a:gd name="T30" fmla="*/ 8 w 13"/>
                <a:gd name="T31" fmla="*/ 1 h 21"/>
                <a:gd name="T32" fmla="*/ 7 w 13"/>
                <a:gd name="T33" fmla="*/ 0 h 21"/>
                <a:gd name="T34" fmla="*/ 3 w 13"/>
                <a:gd name="T35" fmla="*/ 4 h 21"/>
                <a:gd name="T36" fmla="*/ 9 w 13"/>
                <a:gd name="T37" fmla="*/ 11 h 21"/>
                <a:gd name="T38" fmla="*/ 11 w 13"/>
                <a:gd name="T39" fmla="*/ 14 h 21"/>
                <a:gd name="T40" fmla="*/ 11 w 13"/>
                <a:gd name="T41" fmla="*/ 18 h 21"/>
                <a:gd name="T42" fmla="*/ 9 w 13"/>
                <a:gd name="T43" fmla="*/ 20 h 21"/>
                <a:gd name="T44" fmla="*/ 6 w 13"/>
                <a:gd name="T45" fmla="*/ 19 h 21"/>
                <a:gd name="T46" fmla="*/ 4 w 13"/>
                <a:gd name="T47" fmla="*/ 15 h 21"/>
                <a:gd name="T48" fmla="*/ 4 w 13"/>
                <a:gd name="T49" fmla="*/ 13 h 21"/>
                <a:gd name="T50" fmla="*/ 4 w 13"/>
                <a:gd name="T51" fmla="*/ 12 h 21"/>
                <a:gd name="T52" fmla="*/ 6 w 13"/>
                <a:gd name="T53" fmla="*/ 11 h 21"/>
                <a:gd name="T54" fmla="*/ 9 w 13"/>
                <a:gd name="T5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" h="21">
                  <a:moveTo>
                    <a:pt x="3" y="4"/>
                  </a:moveTo>
                  <a:cubicBezTo>
                    <a:pt x="2" y="6"/>
                    <a:pt x="1" y="8"/>
                    <a:pt x="1" y="10"/>
                  </a:cubicBezTo>
                  <a:cubicBezTo>
                    <a:pt x="0" y="11"/>
                    <a:pt x="1" y="13"/>
                    <a:pt x="1" y="15"/>
                  </a:cubicBezTo>
                  <a:cubicBezTo>
                    <a:pt x="2" y="17"/>
                    <a:pt x="3" y="19"/>
                    <a:pt x="4" y="20"/>
                  </a:cubicBezTo>
                  <a:cubicBezTo>
                    <a:pt x="6" y="21"/>
                    <a:pt x="7" y="21"/>
                    <a:pt x="9" y="21"/>
                  </a:cubicBezTo>
                  <a:cubicBezTo>
                    <a:pt x="10" y="20"/>
                    <a:pt x="12" y="19"/>
                    <a:pt x="12" y="18"/>
                  </a:cubicBezTo>
                  <a:cubicBezTo>
                    <a:pt x="13" y="16"/>
                    <a:pt x="13" y="14"/>
                    <a:pt x="13" y="13"/>
                  </a:cubicBezTo>
                  <a:cubicBezTo>
                    <a:pt x="13" y="11"/>
                    <a:pt x="12" y="10"/>
                    <a:pt x="11" y="9"/>
                  </a:cubicBezTo>
                  <a:cubicBezTo>
                    <a:pt x="10" y="9"/>
                    <a:pt x="8" y="8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5" y="10"/>
                    <a:pt x="5" y="10"/>
                    <a:pt x="4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0"/>
                    <a:pt x="3" y="9"/>
                    <a:pt x="3" y="8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6" y="3"/>
                    <a:pt x="7" y="2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1"/>
                    <a:pt x="4" y="3"/>
                    <a:pt x="3" y="4"/>
                  </a:cubicBezTo>
                  <a:close/>
                  <a:moveTo>
                    <a:pt x="9" y="11"/>
                  </a:moveTo>
                  <a:cubicBezTo>
                    <a:pt x="10" y="12"/>
                    <a:pt x="11" y="13"/>
                    <a:pt x="11" y="14"/>
                  </a:cubicBezTo>
                  <a:cubicBezTo>
                    <a:pt x="11" y="16"/>
                    <a:pt x="11" y="17"/>
                    <a:pt x="11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8" y="20"/>
                    <a:pt x="7" y="20"/>
                    <a:pt x="6" y="19"/>
                  </a:cubicBezTo>
                  <a:cubicBezTo>
                    <a:pt x="5" y="18"/>
                    <a:pt x="4" y="17"/>
                    <a:pt x="4" y="15"/>
                  </a:cubicBezTo>
                  <a:cubicBezTo>
                    <a:pt x="4" y="14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0"/>
                    <a:pt x="8" y="10"/>
                    <a:pt x="9" y="11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21" name="i$ľíḋe">
              <a:extLst>
                <a:ext uri="{FF2B5EF4-FFF2-40B4-BE49-F238E27FC236}">
                  <a16:creationId xmlns:a16="http://schemas.microsoft.com/office/drawing/2014/main" id="{FF53ED46-626A-4681-84B0-9B3A2C53BDA8}"/>
                </a:ext>
              </a:extLst>
            </p:cNvPr>
            <p:cNvSpPr/>
            <p:nvPr/>
          </p:nvSpPr>
          <p:spPr bwMode="auto">
            <a:xfrm>
              <a:off x="3357222" y="3605882"/>
              <a:ext cx="23364" cy="42056"/>
            </a:xfrm>
            <a:custGeom>
              <a:avLst/>
              <a:gdLst>
                <a:gd name="T0" fmla="*/ 5 w 11"/>
                <a:gd name="T1" fmla="*/ 19 h 20"/>
                <a:gd name="T2" fmla="*/ 10 w 11"/>
                <a:gd name="T3" fmla="*/ 20 h 20"/>
                <a:gd name="T4" fmla="*/ 10 w 11"/>
                <a:gd name="T5" fmla="*/ 19 h 20"/>
                <a:gd name="T6" fmla="*/ 9 w 11"/>
                <a:gd name="T7" fmla="*/ 19 h 20"/>
                <a:gd name="T8" fmla="*/ 7 w 11"/>
                <a:gd name="T9" fmla="*/ 18 h 20"/>
                <a:gd name="T10" fmla="*/ 7 w 11"/>
                <a:gd name="T11" fmla="*/ 17 h 20"/>
                <a:gd name="T12" fmla="*/ 7 w 11"/>
                <a:gd name="T13" fmla="*/ 15 h 20"/>
                <a:gd name="T14" fmla="*/ 9 w 11"/>
                <a:gd name="T15" fmla="*/ 10 h 20"/>
                <a:gd name="T16" fmla="*/ 11 w 11"/>
                <a:gd name="T17" fmla="*/ 2 h 20"/>
                <a:gd name="T18" fmla="*/ 11 w 11"/>
                <a:gd name="T19" fmla="*/ 1 h 20"/>
                <a:gd name="T20" fmla="*/ 11 w 11"/>
                <a:gd name="T21" fmla="*/ 0 h 20"/>
                <a:gd name="T22" fmla="*/ 3 w 11"/>
                <a:gd name="T23" fmla="*/ 1 h 20"/>
                <a:gd name="T24" fmla="*/ 3 w 11"/>
                <a:gd name="T25" fmla="*/ 3 h 20"/>
                <a:gd name="T26" fmla="*/ 3 w 11"/>
                <a:gd name="T27" fmla="*/ 3 h 20"/>
                <a:gd name="T28" fmla="*/ 4 w 11"/>
                <a:gd name="T29" fmla="*/ 3 h 20"/>
                <a:gd name="T30" fmla="*/ 7 w 11"/>
                <a:gd name="T31" fmla="*/ 2 h 20"/>
                <a:gd name="T32" fmla="*/ 8 w 11"/>
                <a:gd name="T33" fmla="*/ 2 h 20"/>
                <a:gd name="T34" fmla="*/ 8 w 11"/>
                <a:gd name="T35" fmla="*/ 2 h 20"/>
                <a:gd name="T36" fmla="*/ 7 w 11"/>
                <a:gd name="T37" fmla="*/ 6 h 20"/>
                <a:gd name="T38" fmla="*/ 5 w 11"/>
                <a:gd name="T39" fmla="*/ 14 h 20"/>
                <a:gd name="T40" fmla="*/ 4 w 11"/>
                <a:gd name="T41" fmla="*/ 17 h 20"/>
                <a:gd name="T42" fmla="*/ 2 w 11"/>
                <a:gd name="T43" fmla="*/ 17 h 20"/>
                <a:gd name="T44" fmla="*/ 1 w 11"/>
                <a:gd name="T45" fmla="*/ 17 h 20"/>
                <a:gd name="T46" fmla="*/ 0 w 11"/>
                <a:gd name="T47" fmla="*/ 18 h 20"/>
                <a:gd name="T48" fmla="*/ 5 w 11"/>
                <a:gd name="T49" fmla="*/ 19 h 20"/>
                <a:gd name="T50" fmla="*/ 5 w 11"/>
                <a:gd name="T5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" h="20">
                  <a:moveTo>
                    <a:pt x="5" y="19"/>
                  </a:moveTo>
                  <a:cubicBezTo>
                    <a:pt x="6" y="19"/>
                    <a:pt x="8" y="20"/>
                    <a:pt x="10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7" y="19"/>
                    <a:pt x="7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7" y="17"/>
                    <a:pt x="7" y="16"/>
                    <a:pt x="7" y="15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1"/>
                    <a:pt x="6" y="1"/>
                    <a:pt x="3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4"/>
                    <a:pt x="7" y="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6"/>
                    <a:pt x="4" y="17"/>
                    <a:pt x="4" y="17"/>
                  </a:cubicBezTo>
                  <a:cubicBezTo>
                    <a:pt x="4" y="17"/>
                    <a:pt x="3" y="17"/>
                    <a:pt x="2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8"/>
                    <a:pt x="4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22" name="íṡļîdé">
              <a:extLst>
                <a:ext uri="{FF2B5EF4-FFF2-40B4-BE49-F238E27FC236}">
                  <a16:creationId xmlns:a16="http://schemas.microsoft.com/office/drawing/2014/main" id="{E774641F-5E1E-4AD7-933D-5CC60C630679}"/>
                </a:ext>
              </a:extLst>
            </p:cNvPr>
            <p:cNvSpPr/>
            <p:nvPr/>
          </p:nvSpPr>
          <p:spPr bwMode="auto">
            <a:xfrm>
              <a:off x="3005591" y="2711034"/>
              <a:ext cx="935735" cy="966109"/>
            </a:xfrm>
            <a:custGeom>
              <a:avLst/>
              <a:gdLst>
                <a:gd name="T0" fmla="*/ 222 w 444"/>
                <a:gd name="T1" fmla="*/ 17 h 457"/>
                <a:gd name="T2" fmla="*/ 427 w 444"/>
                <a:gd name="T3" fmla="*/ 222 h 457"/>
                <a:gd name="T4" fmla="*/ 294 w 444"/>
                <a:gd name="T5" fmla="*/ 413 h 457"/>
                <a:gd name="T6" fmla="*/ 298 w 444"/>
                <a:gd name="T7" fmla="*/ 422 h 457"/>
                <a:gd name="T8" fmla="*/ 436 w 444"/>
                <a:gd name="T9" fmla="*/ 222 h 457"/>
                <a:gd name="T10" fmla="*/ 222 w 444"/>
                <a:gd name="T11" fmla="*/ 7 h 457"/>
                <a:gd name="T12" fmla="*/ 8 w 444"/>
                <a:gd name="T13" fmla="*/ 222 h 457"/>
                <a:gd name="T14" fmla="*/ 146 w 444"/>
                <a:gd name="T15" fmla="*/ 422 h 457"/>
                <a:gd name="T16" fmla="*/ 150 w 444"/>
                <a:gd name="T17" fmla="*/ 413 h 457"/>
                <a:gd name="T18" fmla="*/ 18 w 444"/>
                <a:gd name="T19" fmla="*/ 222 h 457"/>
                <a:gd name="T20" fmla="*/ 222 w 444"/>
                <a:gd name="T21" fmla="*/ 17 h 457"/>
                <a:gd name="T22" fmla="*/ 284 w 444"/>
                <a:gd name="T23" fmla="*/ 416 h 457"/>
                <a:gd name="T24" fmla="*/ 222 w 444"/>
                <a:gd name="T25" fmla="*/ 426 h 457"/>
                <a:gd name="T26" fmla="*/ 159 w 444"/>
                <a:gd name="T27" fmla="*/ 416 h 457"/>
                <a:gd name="T28" fmla="*/ 152 w 444"/>
                <a:gd name="T29" fmla="*/ 432 h 457"/>
                <a:gd name="T30" fmla="*/ 152 w 444"/>
                <a:gd name="T31" fmla="*/ 432 h 457"/>
                <a:gd name="T32" fmla="*/ 152 w 444"/>
                <a:gd name="T33" fmla="*/ 432 h 457"/>
                <a:gd name="T34" fmla="*/ 149 w 444"/>
                <a:gd name="T35" fmla="*/ 437 h 457"/>
                <a:gd name="T36" fmla="*/ 222 w 444"/>
                <a:gd name="T37" fmla="*/ 449 h 457"/>
                <a:gd name="T38" fmla="*/ 295 w 444"/>
                <a:gd name="T39" fmla="*/ 437 h 457"/>
                <a:gd name="T40" fmla="*/ 292 w 444"/>
                <a:gd name="T41" fmla="*/ 432 h 457"/>
                <a:gd name="T42" fmla="*/ 291 w 444"/>
                <a:gd name="T43" fmla="*/ 432 h 457"/>
                <a:gd name="T44" fmla="*/ 291 w 444"/>
                <a:gd name="T45" fmla="*/ 431 h 457"/>
                <a:gd name="T46" fmla="*/ 284 w 444"/>
                <a:gd name="T47" fmla="*/ 416 h 457"/>
                <a:gd name="T48" fmla="*/ 137 w 444"/>
                <a:gd name="T49" fmla="*/ 440 h 457"/>
                <a:gd name="T50" fmla="*/ 136 w 444"/>
                <a:gd name="T51" fmla="*/ 440 h 457"/>
                <a:gd name="T52" fmla="*/ 142 w 444"/>
                <a:gd name="T53" fmla="*/ 428 h 457"/>
                <a:gd name="T54" fmla="*/ 0 w 444"/>
                <a:gd name="T55" fmla="*/ 222 h 457"/>
                <a:gd name="T56" fmla="*/ 222 w 444"/>
                <a:gd name="T57" fmla="*/ 0 h 457"/>
                <a:gd name="T58" fmla="*/ 444 w 444"/>
                <a:gd name="T59" fmla="*/ 222 h 457"/>
                <a:gd name="T60" fmla="*/ 301 w 444"/>
                <a:gd name="T61" fmla="*/ 429 h 457"/>
                <a:gd name="T62" fmla="*/ 307 w 444"/>
                <a:gd name="T63" fmla="*/ 441 h 457"/>
                <a:gd name="T64" fmla="*/ 305 w 444"/>
                <a:gd name="T65" fmla="*/ 441 h 457"/>
                <a:gd name="T66" fmla="*/ 305 w 444"/>
                <a:gd name="T67" fmla="*/ 441 h 457"/>
                <a:gd name="T68" fmla="*/ 222 w 444"/>
                <a:gd name="T69" fmla="*/ 457 h 457"/>
                <a:gd name="T70" fmla="*/ 136 w 444"/>
                <a:gd name="T71" fmla="*/ 440 h 457"/>
                <a:gd name="T72" fmla="*/ 137 w 444"/>
                <a:gd name="T73" fmla="*/ 44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4" h="457">
                  <a:moveTo>
                    <a:pt x="222" y="17"/>
                  </a:moveTo>
                  <a:cubicBezTo>
                    <a:pt x="335" y="17"/>
                    <a:pt x="427" y="109"/>
                    <a:pt x="427" y="222"/>
                  </a:cubicBezTo>
                  <a:cubicBezTo>
                    <a:pt x="427" y="309"/>
                    <a:pt x="371" y="384"/>
                    <a:pt x="294" y="413"/>
                  </a:cubicBezTo>
                  <a:cubicBezTo>
                    <a:pt x="298" y="422"/>
                    <a:pt x="298" y="422"/>
                    <a:pt x="298" y="422"/>
                  </a:cubicBezTo>
                  <a:cubicBezTo>
                    <a:pt x="379" y="391"/>
                    <a:pt x="436" y="313"/>
                    <a:pt x="436" y="222"/>
                  </a:cubicBezTo>
                  <a:cubicBezTo>
                    <a:pt x="436" y="104"/>
                    <a:pt x="340" y="7"/>
                    <a:pt x="222" y="7"/>
                  </a:cubicBezTo>
                  <a:cubicBezTo>
                    <a:pt x="104" y="7"/>
                    <a:pt x="8" y="104"/>
                    <a:pt x="8" y="222"/>
                  </a:cubicBezTo>
                  <a:cubicBezTo>
                    <a:pt x="8" y="313"/>
                    <a:pt x="65" y="391"/>
                    <a:pt x="146" y="422"/>
                  </a:cubicBezTo>
                  <a:cubicBezTo>
                    <a:pt x="150" y="413"/>
                    <a:pt x="150" y="413"/>
                    <a:pt x="150" y="413"/>
                  </a:cubicBezTo>
                  <a:cubicBezTo>
                    <a:pt x="73" y="384"/>
                    <a:pt x="18" y="309"/>
                    <a:pt x="18" y="222"/>
                  </a:cubicBezTo>
                  <a:cubicBezTo>
                    <a:pt x="18" y="109"/>
                    <a:pt x="109" y="17"/>
                    <a:pt x="222" y="17"/>
                  </a:cubicBezTo>
                  <a:close/>
                  <a:moveTo>
                    <a:pt x="284" y="416"/>
                  </a:moveTo>
                  <a:cubicBezTo>
                    <a:pt x="265" y="423"/>
                    <a:pt x="244" y="426"/>
                    <a:pt x="222" y="426"/>
                  </a:cubicBezTo>
                  <a:cubicBezTo>
                    <a:pt x="200" y="426"/>
                    <a:pt x="179" y="423"/>
                    <a:pt x="159" y="416"/>
                  </a:cubicBezTo>
                  <a:cubicBezTo>
                    <a:pt x="152" y="432"/>
                    <a:pt x="152" y="432"/>
                    <a:pt x="152" y="432"/>
                  </a:cubicBezTo>
                  <a:cubicBezTo>
                    <a:pt x="152" y="432"/>
                    <a:pt x="152" y="432"/>
                    <a:pt x="152" y="432"/>
                  </a:cubicBezTo>
                  <a:cubicBezTo>
                    <a:pt x="152" y="432"/>
                    <a:pt x="152" y="432"/>
                    <a:pt x="152" y="432"/>
                  </a:cubicBezTo>
                  <a:cubicBezTo>
                    <a:pt x="149" y="437"/>
                    <a:pt x="149" y="437"/>
                    <a:pt x="149" y="437"/>
                  </a:cubicBezTo>
                  <a:cubicBezTo>
                    <a:pt x="172" y="445"/>
                    <a:pt x="197" y="449"/>
                    <a:pt x="222" y="449"/>
                  </a:cubicBezTo>
                  <a:cubicBezTo>
                    <a:pt x="247" y="449"/>
                    <a:pt x="272" y="445"/>
                    <a:pt x="295" y="437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2"/>
                    <a:pt x="292" y="432"/>
                    <a:pt x="291" y="432"/>
                  </a:cubicBezTo>
                  <a:cubicBezTo>
                    <a:pt x="291" y="431"/>
                    <a:pt x="291" y="431"/>
                    <a:pt x="291" y="431"/>
                  </a:cubicBezTo>
                  <a:lnTo>
                    <a:pt x="284" y="416"/>
                  </a:lnTo>
                  <a:close/>
                  <a:moveTo>
                    <a:pt x="137" y="440"/>
                  </a:moveTo>
                  <a:cubicBezTo>
                    <a:pt x="136" y="440"/>
                    <a:pt x="136" y="440"/>
                    <a:pt x="136" y="440"/>
                  </a:cubicBezTo>
                  <a:cubicBezTo>
                    <a:pt x="142" y="428"/>
                    <a:pt x="142" y="428"/>
                    <a:pt x="142" y="428"/>
                  </a:cubicBezTo>
                  <a:cubicBezTo>
                    <a:pt x="59" y="396"/>
                    <a:pt x="0" y="316"/>
                    <a:pt x="0" y="222"/>
                  </a:cubicBezTo>
                  <a:cubicBezTo>
                    <a:pt x="0" y="99"/>
                    <a:pt x="100" y="0"/>
                    <a:pt x="222" y="0"/>
                  </a:cubicBezTo>
                  <a:cubicBezTo>
                    <a:pt x="344" y="0"/>
                    <a:pt x="444" y="99"/>
                    <a:pt x="444" y="222"/>
                  </a:cubicBezTo>
                  <a:cubicBezTo>
                    <a:pt x="444" y="316"/>
                    <a:pt x="385" y="397"/>
                    <a:pt x="301" y="429"/>
                  </a:cubicBezTo>
                  <a:cubicBezTo>
                    <a:pt x="307" y="441"/>
                    <a:pt x="307" y="441"/>
                    <a:pt x="307" y="441"/>
                  </a:cubicBezTo>
                  <a:cubicBezTo>
                    <a:pt x="305" y="441"/>
                    <a:pt x="305" y="441"/>
                    <a:pt x="305" y="441"/>
                  </a:cubicBezTo>
                  <a:cubicBezTo>
                    <a:pt x="305" y="441"/>
                    <a:pt x="305" y="441"/>
                    <a:pt x="305" y="441"/>
                  </a:cubicBezTo>
                  <a:cubicBezTo>
                    <a:pt x="279" y="451"/>
                    <a:pt x="251" y="457"/>
                    <a:pt x="222" y="457"/>
                  </a:cubicBezTo>
                  <a:cubicBezTo>
                    <a:pt x="192" y="457"/>
                    <a:pt x="163" y="451"/>
                    <a:pt x="136" y="440"/>
                  </a:cubicBezTo>
                  <a:lnTo>
                    <a:pt x="137" y="440"/>
                  </a:ln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23" name="íślíḑè">
              <a:extLst>
                <a:ext uri="{FF2B5EF4-FFF2-40B4-BE49-F238E27FC236}">
                  <a16:creationId xmlns:a16="http://schemas.microsoft.com/office/drawing/2014/main" id="{D0B861E9-E147-4C9B-B0F3-0586ABA1B20E}"/>
                </a:ext>
              </a:extLst>
            </p:cNvPr>
            <p:cNvSpPr/>
            <p:nvPr/>
          </p:nvSpPr>
          <p:spPr bwMode="auto">
            <a:xfrm>
              <a:off x="3205355" y="2748417"/>
              <a:ext cx="544385" cy="844615"/>
            </a:xfrm>
            <a:custGeom>
              <a:avLst/>
              <a:gdLst>
                <a:gd name="T0" fmla="*/ 137 w 258"/>
                <a:gd name="T1" fmla="*/ 8 h 399"/>
                <a:gd name="T2" fmla="*/ 177 w 258"/>
                <a:gd name="T3" fmla="*/ 12 h 399"/>
                <a:gd name="T4" fmla="*/ 140 w 258"/>
                <a:gd name="T5" fmla="*/ 49 h 399"/>
                <a:gd name="T6" fmla="*/ 191 w 258"/>
                <a:gd name="T7" fmla="*/ 100 h 399"/>
                <a:gd name="T8" fmla="*/ 246 w 258"/>
                <a:gd name="T9" fmla="*/ 346 h 399"/>
                <a:gd name="T10" fmla="*/ 225 w 258"/>
                <a:gd name="T11" fmla="*/ 331 h 399"/>
                <a:gd name="T12" fmla="*/ 195 w 258"/>
                <a:gd name="T13" fmla="*/ 183 h 399"/>
                <a:gd name="T14" fmla="*/ 145 w 258"/>
                <a:gd name="T15" fmla="*/ 212 h 399"/>
                <a:gd name="T16" fmla="*/ 175 w 258"/>
                <a:gd name="T17" fmla="*/ 362 h 399"/>
                <a:gd name="T18" fmla="*/ 139 w 258"/>
                <a:gd name="T19" fmla="*/ 223 h 399"/>
                <a:gd name="T20" fmla="*/ 95 w 258"/>
                <a:gd name="T21" fmla="*/ 306 h 399"/>
                <a:gd name="T22" fmla="*/ 80 w 258"/>
                <a:gd name="T23" fmla="*/ 259 h 399"/>
                <a:gd name="T24" fmla="*/ 82 w 258"/>
                <a:gd name="T25" fmla="*/ 193 h 399"/>
                <a:gd name="T26" fmla="*/ 42 w 258"/>
                <a:gd name="T27" fmla="*/ 202 h 399"/>
                <a:gd name="T28" fmla="*/ 0 w 258"/>
                <a:gd name="T29" fmla="*/ 367 h 399"/>
                <a:gd name="T30" fmla="*/ 26 w 258"/>
                <a:gd name="T31" fmla="*/ 183 h 399"/>
                <a:gd name="T32" fmla="*/ 74 w 258"/>
                <a:gd name="T33" fmla="*/ 76 h 399"/>
                <a:gd name="T34" fmla="*/ 100 w 258"/>
                <a:gd name="T35" fmla="*/ 47 h 399"/>
                <a:gd name="T36" fmla="*/ 87 w 258"/>
                <a:gd name="T37" fmla="*/ 20 h 399"/>
                <a:gd name="T38" fmla="*/ 122 w 258"/>
                <a:gd name="T39" fmla="*/ 6 h 399"/>
                <a:gd name="T40" fmla="*/ 85 w 258"/>
                <a:gd name="T41" fmla="*/ 93 h 399"/>
                <a:gd name="T42" fmla="*/ 152 w 258"/>
                <a:gd name="T43" fmla="*/ 91 h 399"/>
                <a:gd name="T44" fmla="*/ 136 w 258"/>
                <a:gd name="T45" fmla="*/ 65 h 399"/>
                <a:gd name="T46" fmla="*/ 67 w 258"/>
                <a:gd name="T47" fmla="*/ 165 h 399"/>
                <a:gd name="T48" fmla="*/ 46 w 258"/>
                <a:gd name="T49" fmla="*/ 144 h 399"/>
                <a:gd name="T50" fmla="*/ 191 w 258"/>
                <a:gd name="T51" fmla="*/ 165 h 399"/>
                <a:gd name="T52" fmla="*/ 206 w 258"/>
                <a:gd name="T53" fmla="*/ 135 h 399"/>
                <a:gd name="T54" fmla="*/ 173 w 258"/>
                <a:gd name="T55" fmla="*/ 159 h 399"/>
                <a:gd name="T56" fmla="*/ 82 w 258"/>
                <a:gd name="T57" fmla="*/ 160 h 399"/>
                <a:gd name="T58" fmla="*/ 164 w 258"/>
                <a:gd name="T59" fmla="*/ 109 h 399"/>
                <a:gd name="T60" fmla="*/ 121 w 258"/>
                <a:gd name="T61" fmla="*/ 166 h 399"/>
                <a:gd name="T62" fmla="*/ 118 w 258"/>
                <a:gd name="T63" fmla="*/ 201 h 399"/>
                <a:gd name="T64" fmla="*/ 109 w 258"/>
                <a:gd name="T65" fmla="*/ 250 h 399"/>
                <a:gd name="T66" fmla="*/ 108 w 258"/>
                <a:gd name="T67" fmla="*/ 274 h 399"/>
                <a:gd name="T68" fmla="*/ 125 w 258"/>
                <a:gd name="T69" fmla="*/ 316 h 399"/>
                <a:gd name="T70" fmla="*/ 113 w 258"/>
                <a:gd name="T71" fmla="*/ 311 h 399"/>
                <a:gd name="T72" fmla="*/ 125 w 258"/>
                <a:gd name="T73" fmla="*/ 353 h 399"/>
                <a:gd name="T74" fmla="*/ 137 w 258"/>
                <a:gd name="T75" fmla="*/ 354 h 399"/>
                <a:gd name="T76" fmla="*/ 146 w 258"/>
                <a:gd name="T77" fmla="*/ 311 h 399"/>
                <a:gd name="T78" fmla="*/ 137 w 258"/>
                <a:gd name="T79" fmla="*/ 315 h 399"/>
                <a:gd name="T80" fmla="*/ 140 w 258"/>
                <a:gd name="T81" fmla="*/ 301 h 399"/>
                <a:gd name="T82" fmla="*/ 121 w 258"/>
                <a:gd name="T83" fmla="*/ 274 h 399"/>
                <a:gd name="T84" fmla="*/ 153 w 258"/>
                <a:gd name="T85" fmla="*/ 247 h 399"/>
                <a:gd name="T86" fmla="*/ 111 w 258"/>
                <a:gd name="T87" fmla="*/ 236 h 399"/>
                <a:gd name="T88" fmla="*/ 147 w 258"/>
                <a:gd name="T89" fmla="*/ 258 h 399"/>
                <a:gd name="T90" fmla="*/ 127 w 258"/>
                <a:gd name="T91" fmla="*/ 282 h 399"/>
                <a:gd name="T92" fmla="*/ 121 w 258"/>
                <a:gd name="T93" fmla="*/ 282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8" h="399">
                  <a:moveTo>
                    <a:pt x="122" y="6"/>
                  </a:moveTo>
                  <a:cubicBezTo>
                    <a:pt x="122" y="6"/>
                    <a:pt x="121" y="0"/>
                    <a:pt x="128" y="1"/>
                  </a:cubicBezTo>
                  <a:cubicBezTo>
                    <a:pt x="135" y="2"/>
                    <a:pt x="138" y="3"/>
                    <a:pt x="137" y="8"/>
                  </a:cubicBezTo>
                  <a:cubicBezTo>
                    <a:pt x="137" y="14"/>
                    <a:pt x="138" y="40"/>
                    <a:pt x="138" y="40"/>
                  </a:cubicBezTo>
                  <a:cubicBezTo>
                    <a:pt x="138" y="40"/>
                    <a:pt x="155" y="38"/>
                    <a:pt x="164" y="26"/>
                  </a:cubicBezTo>
                  <a:cubicBezTo>
                    <a:pt x="174" y="15"/>
                    <a:pt x="177" y="12"/>
                    <a:pt x="177" y="12"/>
                  </a:cubicBezTo>
                  <a:cubicBezTo>
                    <a:pt x="177" y="12"/>
                    <a:pt x="187" y="15"/>
                    <a:pt x="185" y="21"/>
                  </a:cubicBezTo>
                  <a:cubicBezTo>
                    <a:pt x="182" y="27"/>
                    <a:pt x="166" y="46"/>
                    <a:pt x="157" y="47"/>
                  </a:cubicBezTo>
                  <a:cubicBezTo>
                    <a:pt x="148" y="49"/>
                    <a:pt x="140" y="49"/>
                    <a:pt x="140" y="49"/>
                  </a:cubicBezTo>
                  <a:cubicBezTo>
                    <a:pt x="140" y="49"/>
                    <a:pt x="151" y="55"/>
                    <a:pt x="158" y="58"/>
                  </a:cubicBezTo>
                  <a:cubicBezTo>
                    <a:pt x="165" y="61"/>
                    <a:pt x="186" y="73"/>
                    <a:pt x="188" y="87"/>
                  </a:cubicBezTo>
                  <a:cubicBezTo>
                    <a:pt x="190" y="100"/>
                    <a:pt x="191" y="100"/>
                    <a:pt x="191" y="100"/>
                  </a:cubicBezTo>
                  <a:cubicBezTo>
                    <a:pt x="191" y="100"/>
                    <a:pt x="228" y="116"/>
                    <a:pt x="231" y="164"/>
                  </a:cubicBezTo>
                  <a:cubicBezTo>
                    <a:pt x="234" y="212"/>
                    <a:pt x="233" y="231"/>
                    <a:pt x="233" y="262"/>
                  </a:cubicBezTo>
                  <a:cubicBezTo>
                    <a:pt x="234" y="293"/>
                    <a:pt x="241" y="337"/>
                    <a:pt x="246" y="346"/>
                  </a:cubicBezTo>
                  <a:cubicBezTo>
                    <a:pt x="251" y="356"/>
                    <a:pt x="258" y="363"/>
                    <a:pt x="258" y="363"/>
                  </a:cubicBezTo>
                  <a:cubicBezTo>
                    <a:pt x="243" y="375"/>
                    <a:pt x="243" y="375"/>
                    <a:pt x="243" y="375"/>
                  </a:cubicBezTo>
                  <a:cubicBezTo>
                    <a:pt x="243" y="375"/>
                    <a:pt x="228" y="357"/>
                    <a:pt x="225" y="331"/>
                  </a:cubicBezTo>
                  <a:cubicBezTo>
                    <a:pt x="221" y="305"/>
                    <a:pt x="217" y="222"/>
                    <a:pt x="217" y="211"/>
                  </a:cubicBezTo>
                  <a:cubicBezTo>
                    <a:pt x="217" y="201"/>
                    <a:pt x="217" y="200"/>
                    <a:pt x="217" y="200"/>
                  </a:cubicBezTo>
                  <a:cubicBezTo>
                    <a:pt x="217" y="200"/>
                    <a:pt x="205" y="188"/>
                    <a:pt x="195" y="183"/>
                  </a:cubicBezTo>
                  <a:cubicBezTo>
                    <a:pt x="184" y="179"/>
                    <a:pt x="185" y="179"/>
                    <a:pt x="185" y="179"/>
                  </a:cubicBezTo>
                  <a:cubicBezTo>
                    <a:pt x="185" y="179"/>
                    <a:pt x="176" y="194"/>
                    <a:pt x="167" y="201"/>
                  </a:cubicBezTo>
                  <a:cubicBezTo>
                    <a:pt x="159" y="207"/>
                    <a:pt x="145" y="212"/>
                    <a:pt x="145" y="212"/>
                  </a:cubicBezTo>
                  <a:cubicBezTo>
                    <a:pt x="145" y="212"/>
                    <a:pt x="167" y="220"/>
                    <a:pt x="173" y="238"/>
                  </a:cubicBezTo>
                  <a:cubicBezTo>
                    <a:pt x="179" y="255"/>
                    <a:pt x="178" y="293"/>
                    <a:pt x="177" y="322"/>
                  </a:cubicBezTo>
                  <a:cubicBezTo>
                    <a:pt x="176" y="352"/>
                    <a:pt x="177" y="358"/>
                    <a:pt x="175" y="362"/>
                  </a:cubicBezTo>
                  <a:cubicBezTo>
                    <a:pt x="172" y="365"/>
                    <a:pt x="165" y="365"/>
                    <a:pt x="164" y="359"/>
                  </a:cubicBezTo>
                  <a:cubicBezTo>
                    <a:pt x="163" y="353"/>
                    <a:pt x="163" y="292"/>
                    <a:pt x="163" y="272"/>
                  </a:cubicBezTo>
                  <a:cubicBezTo>
                    <a:pt x="163" y="253"/>
                    <a:pt x="151" y="227"/>
                    <a:pt x="139" y="223"/>
                  </a:cubicBezTo>
                  <a:cubicBezTo>
                    <a:pt x="127" y="219"/>
                    <a:pt x="129" y="220"/>
                    <a:pt x="129" y="220"/>
                  </a:cubicBezTo>
                  <a:cubicBezTo>
                    <a:pt x="129" y="220"/>
                    <a:pt x="112" y="227"/>
                    <a:pt x="104" y="240"/>
                  </a:cubicBezTo>
                  <a:cubicBezTo>
                    <a:pt x="95" y="254"/>
                    <a:pt x="95" y="268"/>
                    <a:pt x="95" y="306"/>
                  </a:cubicBezTo>
                  <a:cubicBezTo>
                    <a:pt x="95" y="343"/>
                    <a:pt x="96" y="359"/>
                    <a:pt x="92" y="362"/>
                  </a:cubicBezTo>
                  <a:cubicBezTo>
                    <a:pt x="87" y="365"/>
                    <a:pt x="84" y="367"/>
                    <a:pt x="83" y="362"/>
                  </a:cubicBezTo>
                  <a:cubicBezTo>
                    <a:pt x="82" y="357"/>
                    <a:pt x="78" y="273"/>
                    <a:pt x="80" y="259"/>
                  </a:cubicBezTo>
                  <a:cubicBezTo>
                    <a:pt x="81" y="245"/>
                    <a:pt x="87" y="229"/>
                    <a:pt x="98" y="221"/>
                  </a:cubicBezTo>
                  <a:cubicBezTo>
                    <a:pt x="110" y="213"/>
                    <a:pt x="110" y="213"/>
                    <a:pt x="110" y="213"/>
                  </a:cubicBezTo>
                  <a:cubicBezTo>
                    <a:pt x="110" y="213"/>
                    <a:pt x="90" y="204"/>
                    <a:pt x="82" y="193"/>
                  </a:cubicBezTo>
                  <a:cubicBezTo>
                    <a:pt x="74" y="182"/>
                    <a:pt x="73" y="179"/>
                    <a:pt x="73" y="179"/>
                  </a:cubicBezTo>
                  <a:cubicBezTo>
                    <a:pt x="73" y="179"/>
                    <a:pt x="62" y="183"/>
                    <a:pt x="53" y="190"/>
                  </a:cubicBezTo>
                  <a:cubicBezTo>
                    <a:pt x="45" y="198"/>
                    <a:pt x="42" y="202"/>
                    <a:pt x="42" y="202"/>
                  </a:cubicBezTo>
                  <a:cubicBezTo>
                    <a:pt x="42" y="202"/>
                    <a:pt x="41" y="257"/>
                    <a:pt x="38" y="289"/>
                  </a:cubicBezTo>
                  <a:cubicBezTo>
                    <a:pt x="34" y="321"/>
                    <a:pt x="26" y="356"/>
                    <a:pt x="20" y="365"/>
                  </a:cubicBezTo>
                  <a:cubicBezTo>
                    <a:pt x="13" y="374"/>
                    <a:pt x="0" y="367"/>
                    <a:pt x="0" y="367"/>
                  </a:cubicBezTo>
                  <a:cubicBezTo>
                    <a:pt x="0" y="367"/>
                    <a:pt x="5" y="357"/>
                    <a:pt x="8" y="349"/>
                  </a:cubicBezTo>
                  <a:cubicBezTo>
                    <a:pt x="10" y="342"/>
                    <a:pt x="25" y="309"/>
                    <a:pt x="25" y="278"/>
                  </a:cubicBezTo>
                  <a:cubicBezTo>
                    <a:pt x="25" y="247"/>
                    <a:pt x="27" y="203"/>
                    <a:pt x="26" y="183"/>
                  </a:cubicBezTo>
                  <a:cubicBezTo>
                    <a:pt x="26" y="162"/>
                    <a:pt x="32" y="135"/>
                    <a:pt x="45" y="122"/>
                  </a:cubicBezTo>
                  <a:cubicBezTo>
                    <a:pt x="58" y="108"/>
                    <a:pt x="68" y="102"/>
                    <a:pt x="68" y="102"/>
                  </a:cubicBezTo>
                  <a:cubicBezTo>
                    <a:pt x="68" y="102"/>
                    <a:pt x="68" y="81"/>
                    <a:pt x="74" y="76"/>
                  </a:cubicBezTo>
                  <a:cubicBezTo>
                    <a:pt x="79" y="71"/>
                    <a:pt x="102" y="55"/>
                    <a:pt x="112" y="54"/>
                  </a:cubicBezTo>
                  <a:cubicBezTo>
                    <a:pt x="122" y="53"/>
                    <a:pt x="121" y="53"/>
                    <a:pt x="121" y="53"/>
                  </a:cubicBezTo>
                  <a:cubicBezTo>
                    <a:pt x="121" y="53"/>
                    <a:pt x="110" y="50"/>
                    <a:pt x="100" y="47"/>
                  </a:cubicBezTo>
                  <a:cubicBezTo>
                    <a:pt x="91" y="43"/>
                    <a:pt x="80" y="32"/>
                    <a:pt x="77" y="26"/>
                  </a:cubicBezTo>
                  <a:cubicBezTo>
                    <a:pt x="73" y="21"/>
                    <a:pt x="72" y="14"/>
                    <a:pt x="75" y="14"/>
                  </a:cubicBezTo>
                  <a:cubicBezTo>
                    <a:pt x="77" y="13"/>
                    <a:pt x="82" y="10"/>
                    <a:pt x="87" y="20"/>
                  </a:cubicBezTo>
                  <a:cubicBezTo>
                    <a:pt x="93" y="30"/>
                    <a:pt x="106" y="39"/>
                    <a:pt x="112" y="40"/>
                  </a:cubicBezTo>
                  <a:cubicBezTo>
                    <a:pt x="119" y="40"/>
                    <a:pt x="121" y="39"/>
                    <a:pt x="121" y="39"/>
                  </a:cubicBezTo>
                  <a:lnTo>
                    <a:pt x="122" y="6"/>
                  </a:lnTo>
                  <a:close/>
                  <a:moveTo>
                    <a:pt x="127" y="60"/>
                  </a:moveTo>
                  <a:cubicBezTo>
                    <a:pt x="127" y="60"/>
                    <a:pt x="103" y="76"/>
                    <a:pt x="97" y="77"/>
                  </a:cubicBezTo>
                  <a:cubicBezTo>
                    <a:pt x="90" y="78"/>
                    <a:pt x="85" y="90"/>
                    <a:pt x="85" y="93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4" y="97"/>
                    <a:pt x="106" y="88"/>
                    <a:pt x="114" y="87"/>
                  </a:cubicBezTo>
                  <a:cubicBezTo>
                    <a:pt x="122" y="85"/>
                    <a:pt x="139" y="86"/>
                    <a:pt x="152" y="91"/>
                  </a:cubicBezTo>
                  <a:cubicBezTo>
                    <a:pt x="165" y="96"/>
                    <a:pt x="170" y="95"/>
                    <a:pt x="172" y="97"/>
                  </a:cubicBezTo>
                  <a:cubicBezTo>
                    <a:pt x="175" y="98"/>
                    <a:pt x="177" y="86"/>
                    <a:pt x="166" y="79"/>
                  </a:cubicBezTo>
                  <a:cubicBezTo>
                    <a:pt x="156" y="72"/>
                    <a:pt x="142" y="67"/>
                    <a:pt x="136" y="65"/>
                  </a:cubicBezTo>
                  <a:cubicBezTo>
                    <a:pt x="131" y="62"/>
                    <a:pt x="127" y="60"/>
                    <a:pt x="127" y="60"/>
                  </a:cubicBezTo>
                  <a:close/>
                  <a:moveTo>
                    <a:pt x="66" y="120"/>
                  </a:moveTo>
                  <a:cubicBezTo>
                    <a:pt x="67" y="165"/>
                    <a:pt x="67" y="165"/>
                    <a:pt x="67" y="165"/>
                  </a:cubicBezTo>
                  <a:cubicBezTo>
                    <a:pt x="67" y="165"/>
                    <a:pt x="51" y="171"/>
                    <a:pt x="46" y="177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37" y="161"/>
                    <a:pt x="46" y="144"/>
                  </a:cubicBezTo>
                  <a:cubicBezTo>
                    <a:pt x="55" y="126"/>
                    <a:pt x="66" y="120"/>
                    <a:pt x="66" y="120"/>
                  </a:cubicBezTo>
                  <a:close/>
                  <a:moveTo>
                    <a:pt x="193" y="121"/>
                  </a:moveTo>
                  <a:cubicBezTo>
                    <a:pt x="191" y="165"/>
                    <a:pt x="191" y="165"/>
                    <a:pt x="191" y="165"/>
                  </a:cubicBezTo>
                  <a:cubicBezTo>
                    <a:pt x="191" y="165"/>
                    <a:pt x="206" y="174"/>
                    <a:pt x="211" y="177"/>
                  </a:cubicBezTo>
                  <a:cubicBezTo>
                    <a:pt x="217" y="181"/>
                    <a:pt x="218" y="182"/>
                    <a:pt x="218" y="182"/>
                  </a:cubicBezTo>
                  <a:cubicBezTo>
                    <a:pt x="218" y="182"/>
                    <a:pt x="219" y="152"/>
                    <a:pt x="206" y="135"/>
                  </a:cubicBezTo>
                  <a:cubicBezTo>
                    <a:pt x="194" y="117"/>
                    <a:pt x="193" y="121"/>
                    <a:pt x="193" y="121"/>
                  </a:cubicBezTo>
                  <a:close/>
                  <a:moveTo>
                    <a:pt x="175" y="112"/>
                  </a:moveTo>
                  <a:cubicBezTo>
                    <a:pt x="173" y="159"/>
                    <a:pt x="173" y="159"/>
                    <a:pt x="173" y="159"/>
                  </a:cubicBezTo>
                  <a:cubicBezTo>
                    <a:pt x="173" y="159"/>
                    <a:pt x="149" y="152"/>
                    <a:pt x="127" y="152"/>
                  </a:cubicBezTo>
                  <a:cubicBezTo>
                    <a:pt x="106" y="152"/>
                    <a:pt x="92" y="157"/>
                    <a:pt x="87" y="159"/>
                  </a:cubicBezTo>
                  <a:cubicBezTo>
                    <a:pt x="83" y="160"/>
                    <a:pt x="82" y="160"/>
                    <a:pt x="82" y="160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3" y="113"/>
                    <a:pt x="106" y="104"/>
                    <a:pt x="121" y="104"/>
                  </a:cubicBezTo>
                  <a:cubicBezTo>
                    <a:pt x="137" y="104"/>
                    <a:pt x="159" y="106"/>
                    <a:pt x="164" y="109"/>
                  </a:cubicBezTo>
                  <a:cubicBezTo>
                    <a:pt x="169" y="111"/>
                    <a:pt x="175" y="112"/>
                    <a:pt x="175" y="112"/>
                  </a:cubicBezTo>
                  <a:close/>
                  <a:moveTo>
                    <a:pt x="88" y="177"/>
                  </a:moveTo>
                  <a:cubicBezTo>
                    <a:pt x="88" y="177"/>
                    <a:pt x="105" y="167"/>
                    <a:pt x="121" y="166"/>
                  </a:cubicBezTo>
                  <a:cubicBezTo>
                    <a:pt x="137" y="166"/>
                    <a:pt x="168" y="170"/>
                    <a:pt x="170" y="173"/>
                  </a:cubicBezTo>
                  <a:cubicBezTo>
                    <a:pt x="172" y="175"/>
                    <a:pt x="157" y="191"/>
                    <a:pt x="146" y="197"/>
                  </a:cubicBezTo>
                  <a:cubicBezTo>
                    <a:pt x="136" y="204"/>
                    <a:pt x="130" y="207"/>
                    <a:pt x="118" y="201"/>
                  </a:cubicBezTo>
                  <a:cubicBezTo>
                    <a:pt x="105" y="195"/>
                    <a:pt x="88" y="177"/>
                    <a:pt x="88" y="177"/>
                  </a:cubicBezTo>
                  <a:close/>
                  <a:moveTo>
                    <a:pt x="111" y="236"/>
                  </a:moveTo>
                  <a:cubicBezTo>
                    <a:pt x="110" y="238"/>
                    <a:pt x="105" y="247"/>
                    <a:pt x="109" y="250"/>
                  </a:cubicBezTo>
                  <a:cubicBezTo>
                    <a:pt x="113" y="254"/>
                    <a:pt x="126" y="252"/>
                    <a:pt x="126" y="252"/>
                  </a:cubicBezTo>
                  <a:cubicBezTo>
                    <a:pt x="126" y="252"/>
                    <a:pt x="130" y="259"/>
                    <a:pt x="122" y="261"/>
                  </a:cubicBezTo>
                  <a:cubicBezTo>
                    <a:pt x="115" y="262"/>
                    <a:pt x="104" y="268"/>
                    <a:pt x="108" y="274"/>
                  </a:cubicBezTo>
                  <a:cubicBezTo>
                    <a:pt x="112" y="279"/>
                    <a:pt x="117" y="281"/>
                    <a:pt x="115" y="284"/>
                  </a:cubicBezTo>
                  <a:cubicBezTo>
                    <a:pt x="113" y="287"/>
                    <a:pt x="108" y="302"/>
                    <a:pt x="115" y="307"/>
                  </a:cubicBezTo>
                  <a:cubicBezTo>
                    <a:pt x="123" y="312"/>
                    <a:pt x="125" y="316"/>
                    <a:pt x="125" y="316"/>
                  </a:cubicBezTo>
                  <a:cubicBezTo>
                    <a:pt x="126" y="342"/>
                    <a:pt x="126" y="342"/>
                    <a:pt x="126" y="342"/>
                  </a:cubicBezTo>
                  <a:cubicBezTo>
                    <a:pt x="126" y="342"/>
                    <a:pt x="117" y="332"/>
                    <a:pt x="117" y="327"/>
                  </a:cubicBezTo>
                  <a:cubicBezTo>
                    <a:pt x="117" y="322"/>
                    <a:pt x="116" y="311"/>
                    <a:pt x="113" y="311"/>
                  </a:cubicBezTo>
                  <a:cubicBezTo>
                    <a:pt x="109" y="310"/>
                    <a:pt x="106" y="314"/>
                    <a:pt x="106" y="322"/>
                  </a:cubicBezTo>
                  <a:cubicBezTo>
                    <a:pt x="107" y="330"/>
                    <a:pt x="108" y="343"/>
                    <a:pt x="115" y="347"/>
                  </a:cubicBezTo>
                  <a:cubicBezTo>
                    <a:pt x="122" y="352"/>
                    <a:pt x="125" y="353"/>
                    <a:pt x="125" y="353"/>
                  </a:cubicBezTo>
                  <a:cubicBezTo>
                    <a:pt x="125" y="391"/>
                    <a:pt x="125" y="391"/>
                    <a:pt x="125" y="391"/>
                  </a:cubicBezTo>
                  <a:cubicBezTo>
                    <a:pt x="125" y="391"/>
                    <a:pt x="134" y="399"/>
                    <a:pt x="135" y="393"/>
                  </a:cubicBezTo>
                  <a:cubicBezTo>
                    <a:pt x="136" y="386"/>
                    <a:pt x="137" y="354"/>
                    <a:pt x="137" y="354"/>
                  </a:cubicBezTo>
                  <a:cubicBezTo>
                    <a:pt x="137" y="354"/>
                    <a:pt x="150" y="348"/>
                    <a:pt x="153" y="340"/>
                  </a:cubicBezTo>
                  <a:cubicBezTo>
                    <a:pt x="155" y="331"/>
                    <a:pt x="156" y="311"/>
                    <a:pt x="156" y="311"/>
                  </a:cubicBezTo>
                  <a:cubicBezTo>
                    <a:pt x="156" y="311"/>
                    <a:pt x="146" y="308"/>
                    <a:pt x="146" y="311"/>
                  </a:cubicBezTo>
                  <a:cubicBezTo>
                    <a:pt x="146" y="314"/>
                    <a:pt x="147" y="334"/>
                    <a:pt x="142" y="339"/>
                  </a:cubicBezTo>
                  <a:cubicBezTo>
                    <a:pt x="137" y="344"/>
                    <a:pt x="137" y="344"/>
                    <a:pt x="137" y="344"/>
                  </a:cubicBezTo>
                  <a:cubicBezTo>
                    <a:pt x="137" y="315"/>
                    <a:pt x="137" y="315"/>
                    <a:pt x="137" y="315"/>
                  </a:cubicBezTo>
                  <a:cubicBezTo>
                    <a:pt x="137" y="315"/>
                    <a:pt x="151" y="312"/>
                    <a:pt x="152" y="298"/>
                  </a:cubicBezTo>
                  <a:cubicBezTo>
                    <a:pt x="152" y="285"/>
                    <a:pt x="147" y="276"/>
                    <a:pt x="145" y="283"/>
                  </a:cubicBezTo>
                  <a:cubicBezTo>
                    <a:pt x="142" y="290"/>
                    <a:pt x="143" y="297"/>
                    <a:pt x="140" y="301"/>
                  </a:cubicBezTo>
                  <a:cubicBezTo>
                    <a:pt x="137" y="304"/>
                    <a:pt x="137" y="304"/>
                    <a:pt x="137" y="304"/>
                  </a:cubicBezTo>
                  <a:cubicBezTo>
                    <a:pt x="137" y="304"/>
                    <a:pt x="139" y="284"/>
                    <a:pt x="137" y="280"/>
                  </a:cubicBezTo>
                  <a:cubicBezTo>
                    <a:pt x="135" y="276"/>
                    <a:pt x="125" y="275"/>
                    <a:pt x="121" y="274"/>
                  </a:cubicBezTo>
                  <a:cubicBezTo>
                    <a:pt x="118" y="273"/>
                    <a:pt x="112" y="271"/>
                    <a:pt x="122" y="270"/>
                  </a:cubicBezTo>
                  <a:cubicBezTo>
                    <a:pt x="132" y="268"/>
                    <a:pt x="149" y="270"/>
                    <a:pt x="153" y="265"/>
                  </a:cubicBezTo>
                  <a:cubicBezTo>
                    <a:pt x="156" y="261"/>
                    <a:pt x="159" y="250"/>
                    <a:pt x="153" y="247"/>
                  </a:cubicBezTo>
                  <a:cubicBezTo>
                    <a:pt x="147" y="244"/>
                    <a:pt x="138" y="243"/>
                    <a:pt x="128" y="243"/>
                  </a:cubicBezTo>
                  <a:cubicBezTo>
                    <a:pt x="118" y="243"/>
                    <a:pt x="117" y="242"/>
                    <a:pt x="119" y="238"/>
                  </a:cubicBezTo>
                  <a:cubicBezTo>
                    <a:pt x="120" y="235"/>
                    <a:pt x="112" y="235"/>
                    <a:pt x="111" y="236"/>
                  </a:cubicBezTo>
                  <a:close/>
                  <a:moveTo>
                    <a:pt x="136" y="251"/>
                  </a:moveTo>
                  <a:cubicBezTo>
                    <a:pt x="136" y="251"/>
                    <a:pt x="129" y="260"/>
                    <a:pt x="135" y="260"/>
                  </a:cubicBezTo>
                  <a:cubicBezTo>
                    <a:pt x="142" y="260"/>
                    <a:pt x="147" y="260"/>
                    <a:pt x="147" y="258"/>
                  </a:cubicBezTo>
                  <a:cubicBezTo>
                    <a:pt x="147" y="256"/>
                    <a:pt x="145" y="253"/>
                    <a:pt x="141" y="252"/>
                  </a:cubicBezTo>
                  <a:cubicBezTo>
                    <a:pt x="137" y="252"/>
                    <a:pt x="136" y="251"/>
                    <a:pt x="136" y="251"/>
                  </a:cubicBezTo>
                  <a:close/>
                  <a:moveTo>
                    <a:pt x="127" y="282"/>
                  </a:moveTo>
                  <a:cubicBezTo>
                    <a:pt x="127" y="304"/>
                    <a:pt x="127" y="304"/>
                    <a:pt x="127" y="304"/>
                  </a:cubicBezTo>
                  <a:cubicBezTo>
                    <a:pt x="127" y="304"/>
                    <a:pt x="120" y="303"/>
                    <a:pt x="119" y="294"/>
                  </a:cubicBezTo>
                  <a:cubicBezTo>
                    <a:pt x="119" y="285"/>
                    <a:pt x="118" y="283"/>
                    <a:pt x="121" y="282"/>
                  </a:cubicBezTo>
                  <a:cubicBezTo>
                    <a:pt x="124" y="281"/>
                    <a:pt x="127" y="282"/>
                    <a:pt x="127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24" name="iSlîdé">
              <a:extLst>
                <a:ext uri="{FF2B5EF4-FFF2-40B4-BE49-F238E27FC236}">
                  <a16:creationId xmlns:a16="http://schemas.microsoft.com/office/drawing/2014/main" id="{F6AAF187-6476-4408-9F6A-08206A208F11}"/>
                </a:ext>
              </a:extLst>
            </p:cNvPr>
            <p:cNvSpPr/>
            <p:nvPr/>
          </p:nvSpPr>
          <p:spPr bwMode="auto">
            <a:xfrm>
              <a:off x="3899271" y="2881593"/>
              <a:ext cx="164718" cy="116821"/>
            </a:xfrm>
            <a:custGeom>
              <a:avLst/>
              <a:gdLst>
                <a:gd name="T0" fmla="*/ 33 w 78"/>
                <a:gd name="T1" fmla="*/ 27 h 55"/>
                <a:gd name="T2" fmla="*/ 34 w 78"/>
                <a:gd name="T3" fmla="*/ 36 h 55"/>
                <a:gd name="T4" fmla="*/ 27 w 78"/>
                <a:gd name="T5" fmla="*/ 34 h 55"/>
                <a:gd name="T6" fmla="*/ 30 w 78"/>
                <a:gd name="T7" fmla="*/ 40 h 55"/>
                <a:gd name="T8" fmla="*/ 29 w 78"/>
                <a:gd name="T9" fmla="*/ 48 h 55"/>
                <a:gd name="T10" fmla="*/ 19 w 78"/>
                <a:gd name="T11" fmla="*/ 43 h 55"/>
                <a:gd name="T12" fmla="*/ 2 w 78"/>
                <a:gd name="T13" fmla="*/ 36 h 55"/>
                <a:gd name="T14" fmla="*/ 2 w 78"/>
                <a:gd name="T15" fmla="*/ 28 h 55"/>
                <a:gd name="T16" fmla="*/ 11 w 78"/>
                <a:gd name="T17" fmla="*/ 38 h 55"/>
                <a:gd name="T18" fmla="*/ 17 w 78"/>
                <a:gd name="T19" fmla="*/ 36 h 55"/>
                <a:gd name="T20" fmla="*/ 11 w 78"/>
                <a:gd name="T21" fmla="*/ 23 h 55"/>
                <a:gd name="T22" fmla="*/ 19 w 78"/>
                <a:gd name="T23" fmla="*/ 29 h 55"/>
                <a:gd name="T24" fmla="*/ 23 w 78"/>
                <a:gd name="T25" fmla="*/ 32 h 55"/>
                <a:gd name="T26" fmla="*/ 30 w 78"/>
                <a:gd name="T27" fmla="*/ 30 h 55"/>
                <a:gd name="T28" fmla="*/ 29 w 78"/>
                <a:gd name="T29" fmla="*/ 28 h 55"/>
                <a:gd name="T30" fmla="*/ 22 w 78"/>
                <a:gd name="T31" fmla="*/ 22 h 55"/>
                <a:gd name="T32" fmla="*/ 72 w 78"/>
                <a:gd name="T33" fmla="*/ 25 h 55"/>
                <a:gd name="T34" fmla="*/ 70 w 78"/>
                <a:gd name="T35" fmla="*/ 26 h 55"/>
                <a:gd name="T36" fmla="*/ 69 w 78"/>
                <a:gd name="T37" fmla="*/ 17 h 55"/>
                <a:gd name="T38" fmla="*/ 68 w 78"/>
                <a:gd name="T39" fmla="*/ 17 h 55"/>
                <a:gd name="T40" fmla="*/ 49 w 78"/>
                <a:gd name="T41" fmla="*/ 27 h 55"/>
                <a:gd name="T42" fmla="*/ 46 w 78"/>
                <a:gd name="T43" fmla="*/ 28 h 55"/>
                <a:gd name="T44" fmla="*/ 49 w 78"/>
                <a:gd name="T45" fmla="*/ 27 h 55"/>
                <a:gd name="T46" fmla="*/ 53 w 78"/>
                <a:gd name="T47" fmla="*/ 27 h 55"/>
                <a:gd name="T48" fmla="*/ 52 w 78"/>
                <a:gd name="T49" fmla="*/ 27 h 55"/>
                <a:gd name="T50" fmla="*/ 49 w 78"/>
                <a:gd name="T51" fmla="*/ 23 h 55"/>
                <a:gd name="T52" fmla="*/ 52 w 78"/>
                <a:gd name="T53" fmla="*/ 22 h 55"/>
                <a:gd name="T54" fmla="*/ 60 w 78"/>
                <a:gd name="T55" fmla="*/ 25 h 55"/>
                <a:gd name="T56" fmla="*/ 57 w 78"/>
                <a:gd name="T57" fmla="*/ 25 h 55"/>
                <a:gd name="T58" fmla="*/ 36 w 78"/>
                <a:gd name="T59" fmla="*/ 8 h 55"/>
                <a:gd name="T60" fmla="*/ 43 w 78"/>
                <a:gd name="T61" fmla="*/ 7 h 55"/>
                <a:gd name="T62" fmla="*/ 48 w 78"/>
                <a:gd name="T63" fmla="*/ 10 h 55"/>
                <a:gd name="T64" fmla="*/ 60 w 78"/>
                <a:gd name="T65" fmla="*/ 4 h 55"/>
                <a:gd name="T66" fmla="*/ 55 w 78"/>
                <a:gd name="T67" fmla="*/ 11 h 55"/>
                <a:gd name="T68" fmla="*/ 62 w 78"/>
                <a:gd name="T69" fmla="*/ 15 h 55"/>
                <a:gd name="T70" fmla="*/ 73 w 78"/>
                <a:gd name="T71" fmla="*/ 15 h 55"/>
                <a:gd name="T72" fmla="*/ 66 w 78"/>
                <a:gd name="T73" fmla="*/ 19 h 55"/>
                <a:gd name="T74" fmla="*/ 61 w 78"/>
                <a:gd name="T75" fmla="*/ 23 h 55"/>
                <a:gd name="T76" fmla="*/ 74 w 78"/>
                <a:gd name="T77" fmla="*/ 23 h 55"/>
                <a:gd name="T78" fmla="*/ 71 w 78"/>
                <a:gd name="T79" fmla="*/ 29 h 55"/>
                <a:gd name="T80" fmla="*/ 57 w 78"/>
                <a:gd name="T81" fmla="*/ 29 h 55"/>
                <a:gd name="T82" fmla="*/ 55 w 78"/>
                <a:gd name="T83" fmla="*/ 41 h 55"/>
                <a:gd name="T84" fmla="*/ 43 w 78"/>
                <a:gd name="T85" fmla="*/ 44 h 55"/>
                <a:gd name="T86" fmla="*/ 45 w 78"/>
                <a:gd name="T87" fmla="*/ 40 h 55"/>
                <a:gd name="T88" fmla="*/ 51 w 78"/>
                <a:gd name="T89" fmla="*/ 44 h 55"/>
                <a:gd name="T90" fmla="*/ 44 w 78"/>
                <a:gd name="T91" fmla="*/ 34 h 55"/>
                <a:gd name="T92" fmla="*/ 34 w 78"/>
                <a:gd name="T93" fmla="*/ 22 h 55"/>
                <a:gd name="T94" fmla="*/ 9 w 78"/>
                <a:gd name="T95" fmla="*/ 13 h 55"/>
                <a:gd name="T96" fmla="*/ 5 w 78"/>
                <a:gd name="T97" fmla="*/ 2 h 55"/>
                <a:gd name="T98" fmla="*/ 17 w 78"/>
                <a:gd name="T99" fmla="*/ 1 h 55"/>
                <a:gd name="T100" fmla="*/ 15 w 78"/>
                <a:gd name="T101" fmla="*/ 7 h 55"/>
                <a:gd name="T102" fmla="*/ 34 w 78"/>
                <a:gd name="T103" fmla="*/ 19 h 55"/>
                <a:gd name="T104" fmla="*/ 44 w 78"/>
                <a:gd name="T105" fmla="*/ 22 h 55"/>
                <a:gd name="T106" fmla="*/ 40 w 78"/>
                <a:gd name="T107" fmla="*/ 20 h 55"/>
                <a:gd name="T108" fmla="*/ 51 w 78"/>
                <a:gd name="T109" fmla="*/ 16 h 55"/>
                <a:gd name="T110" fmla="*/ 55 w 78"/>
                <a:gd name="T111" fmla="*/ 20 h 55"/>
                <a:gd name="T112" fmla="*/ 54 w 78"/>
                <a:gd name="T113" fmla="*/ 15 h 55"/>
                <a:gd name="T114" fmla="*/ 38 w 78"/>
                <a:gd name="T115" fmla="*/ 18 h 55"/>
                <a:gd name="T116" fmla="*/ 39 w 78"/>
                <a:gd name="T117" fmla="*/ 14 h 55"/>
                <a:gd name="T118" fmla="*/ 36 w 78"/>
                <a:gd name="T119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55">
                  <a:moveTo>
                    <a:pt x="25" y="22"/>
                  </a:moveTo>
                  <a:cubicBezTo>
                    <a:pt x="27" y="23"/>
                    <a:pt x="31" y="24"/>
                    <a:pt x="33" y="27"/>
                  </a:cubicBezTo>
                  <a:cubicBezTo>
                    <a:pt x="36" y="29"/>
                    <a:pt x="38" y="31"/>
                    <a:pt x="37" y="33"/>
                  </a:cubicBezTo>
                  <a:cubicBezTo>
                    <a:pt x="37" y="35"/>
                    <a:pt x="36" y="36"/>
                    <a:pt x="34" y="36"/>
                  </a:cubicBezTo>
                  <a:cubicBezTo>
                    <a:pt x="33" y="35"/>
                    <a:pt x="29" y="34"/>
                    <a:pt x="28" y="33"/>
                  </a:cubicBezTo>
                  <a:cubicBezTo>
                    <a:pt x="28" y="33"/>
                    <a:pt x="28" y="33"/>
                    <a:pt x="27" y="34"/>
                  </a:cubicBezTo>
                  <a:cubicBezTo>
                    <a:pt x="27" y="35"/>
                    <a:pt x="27" y="36"/>
                    <a:pt x="27" y="36"/>
                  </a:cubicBezTo>
                  <a:cubicBezTo>
                    <a:pt x="27" y="36"/>
                    <a:pt x="28" y="38"/>
                    <a:pt x="30" y="40"/>
                  </a:cubicBezTo>
                  <a:cubicBezTo>
                    <a:pt x="32" y="41"/>
                    <a:pt x="34" y="43"/>
                    <a:pt x="33" y="46"/>
                  </a:cubicBezTo>
                  <a:cubicBezTo>
                    <a:pt x="33" y="48"/>
                    <a:pt x="30" y="50"/>
                    <a:pt x="29" y="48"/>
                  </a:cubicBezTo>
                  <a:cubicBezTo>
                    <a:pt x="27" y="47"/>
                    <a:pt x="25" y="43"/>
                    <a:pt x="24" y="43"/>
                  </a:cubicBezTo>
                  <a:cubicBezTo>
                    <a:pt x="23" y="42"/>
                    <a:pt x="22" y="42"/>
                    <a:pt x="19" y="43"/>
                  </a:cubicBezTo>
                  <a:cubicBezTo>
                    <a:pt x="17" y="44"/>
                    <a:pt x="9" y="45"/>
                    <a:pt x="7" y="43"/>
                  </a:cubicBezTo>
                  <a:cubicBezTo>
                    <a:pt x="4" y="42"/>
                    <a:pt x="3" y="40"/>
                    <a:pt x="2" y="36"/>
                  </a:cubicBezTo>
                  <a:cubicBezTo>
                    <a:pt x="1" y="32"/>
                    <a:pt x="0" y="29"/>
                    <a:pt x="1" y="28"/>
                  </a:cubicBezTo>
                  <a:cubicBezTo>
                    <a:pt x="1" y="28"/>
                    <a:pt x="2" y="26"/>
                    <a:pt x="2" y="28"/>
                  </a:cubicBezTo>
                  <a:cubicBezTo>
                    <a:pt x="3" y="29"/>
                    <a:pt x="4" y="32"/>
                    <a:pt x="5" y="34"/>
                  </a:cubicBezTo>
                  <a:cubicBezTo>
                    <a:pt x="6" y="37"/>
                    <a:pt x="7" y="39"/>
                    <a:pt x="11" y="38"/>
                  </a:cubicBezTo>
                  <a:cubicBezTo>
                    <a:pt x="14" y="38"/>
                    <a:pt x="16" y="38"/>
                    <a:pt x="17" y="38"/>
                  </a:cubicBezTo>
                  <a:cubicBezTo>
                    <a:pt x="18" y="37"/>
                    <a:pt x="18" y="37"/>
                    <a:pt x="17" y="36"/>
                  </a:cubicBezTo>
                  <a:cubicBezTo>
                    <a:pt x="17" y="35"/>
                    <a:pt x="12" y="32"/>
                    <a:pt x="11" y="30"/>
                  </a:cubicBezTo>
                  <a:cubicBezTo>
                    <a:pt x="10" y="28"/>
                    <a:pt x="9" y="25"/>
                    <a:pt x="11" y="23"/>
                  </a:cubicBezTo>
                  <a:cubicBezTo>
                    <a:pt x="13" y="20"/>
                    <a:pt x="14" y="21"/>
                    <a:pt x="15" y="23"/>
                  </a:cubicBezTo>
                  <a:cubicBezTo>
                    <a:pt x="15" y="24"/>
                    <a:pt x="17" y="27"/>
                    <a:pt x="19" y="29"/>
                  </a:cubicBezTo>
                  <a:cubicBezTo>
                    <a:pt x="20" y="31"/>
                    <a:pt x="21" y="31"/>
                    <a:pt x="22" y="32"/>
                  </a:cubicBezTo>
                  <a:cubicBezTo>
                    <a:pt x="23" y="33"/>
                    <a:pt x="23" y="33"/>
                    <a:pt x="23" y="32"/>
                  </a:cubicBezTo>
                  <a:cubicBezTo>
                    <a:pt x="23" y="31"/>
                    <a:pt x="23" y="29"/>
                    <a:pt x="25" y="29"/>
                  </a:cubicBezTo>
                  <a:cubicBezTo>
                    <a:pt x="26" y="29"/>
                    <a:pt x="28" y="29"/>
                    <a:pt x="30" y="30"/>
                  </a:cubicBezTo>
                  <a:cubicBezTo>
                    <a:pt x="31" y="31"/>
                    <a:pt x="32" y="31"/>
                    <a:pt x="32" y="31"/>
                  </a:cubicBezTo>
                  <a:cubicBezTo>
                    <a:pt x="32" y="31"/>
                    <a:pt x="31" y="29"/>
                    <a:pt x="29" y="28"/>
                  </a:cubicBezTo>
                  <a:cubicBezTo>
                    <a:pt x="27" y="27"/>
                    <a:pt x="25" y="25"/>
                    <a:pt x="24" y="25"/>
                  </a:cubicBezTo>
                  <a:cubicBezTo>
                    <a:pt x="23" y="25"/>
                    <a:pt x="22" y="23"/>
                    <a:pt x="22" y="22"/>
                  </a:cubicBezTo>
                  <a:cubicBezTo>
                    <a:pt x="23" y="22"/>
                    <a:pt x="23" y="21"/>
                    <a:pt x="25" y="22"/>
                  </a:cubicBezTo>
                  <a:close/>
                  <a:moveTo>
                    <a:pt x="72" y="25"/>
                  </a:moveTo>
                  <a:cubicBezTo>
                    <a:pt x="72" y="25"/>
                    <a:pt x="72" y="26"/>
                    <a:pt x="71" y="26"/>
                  </a:cubicBezTo>
                  <a:cubicBezTo>
                    <a:pt x="71" y="27"/>
                    <a:pt x="70" y="26"/>
                    <a:pt x="70" y="26"/>
                  </a:cubicBezTo>
                  <a:cubicBezTo>
                    <a:pt x="70" y="26"/>
                    <a:pt x="71" y="25"/>
                    <a:pt x="72" y="25"/>
                  </a:cubicBezTo>
                  <a:close/>
                  <a:moveTo>
                    <a:pt x="69" y="17"/>
                  </a:moveTo>
                  <a:cubicBezTo>
                    <a:pt x="69" y="16"/>
                    <a:pt x="69" y="16"/>
                    <a:pt x="68" y="16"/>
                  </a:cubicBezTo>
                  <a:cubicBezTo>
                    <a:pt x="67" y="17"/>
                    <a:pt x="67" y="17"/>
                    <a:pt x="68" y="17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49" y="27"/>
                  </a:moveTo>
                  <a:cubicBezTo>
                    <a:pt x="49" y="28"/>
                    <a:pt x="50" y="29"/>
                    <a:pt x="49" y="30"/>
                  </a:cubicBezTo>
                  <a:cubicBezTo>
                    <a:pt x="48" y="30"/>
                    <a:pt x="47" y="30"/>
                    <a:pt x="46" y="28"/>
                  </a:cubicBezTo>
                  <a:cubicBezTo>
                    <a:pt x="44" y="27"/>
                    <a:pt x="45" y="26"/>
                    <a:pt x="46" y="26"/>
                  </a:cubicBezTo>
                  <a:cubicBezTo>
                    <a:pt x="48" y="26"/>
                    <a:pt x="49" y="26"/>
                    <a:pt x="49" y="27"/>
                  </a:cubicBezTo>
                  <a:close/>
                  <a:moveTo>
                    <a:pt x="52" y="27"/>
                  </a:moveTo>
                  <a:cubicBezTo>
                    <a:pt x="52" y="26"/>
                    <a:pt x="53" y="26"/>
                    <a:pt x="53" y="27"/>
                  </a:cubicBezTo>
                  <a:cubicBezTo>
                    <a:pt x="53" y="28"/>
                    <a:pt x="52" y="28"/>
                    <a:pt x="52" y="28"/>
                  </a:cubicBezTo>
                  <a:cubicBezTo>
                    <a:pt x="52" y="28"/>
                    <a:pt x="52" y="27"/>
                    <a:pt x="52" y="27"/>
                  </a:cubicBezTo>
                  <a:close/>
                  <a:moveTo>
                    <a:pt x="52" y="22"/>
                  </a:moveTo>
                  <a:cubicBezTo>
                    <a:pt x="53" y="22"/>
                    <a:pt x="49" y="23"/>
                    <a:pt x="49" y="23"/>
                  </a:cubicBezTo>
                  <a:cubicBezTo>
                    <a:pt x="48" y="23"/>
                    <a:pt x="48" y="21"/>
                    <a:pt x="49" y="21"/>
                  </a:cubicBezTo>
                  <a:cubicBezTo>
                    <a:pt x="50" y="21"/>
                    <a:pt x="52" y="21"/>
                    <a:pt x="52" y="22"/>
                  </a:cubicBezTo>
                  <a:close/>
                  <a:moveTo>
                    <a:pt x="58" y="24"/>
                  </a:moveTo>
                  <a:cubicBezTo>
                    <a:pt x="58" y="24"/>
                    <a:pt x="59" y="24"/>
                    <a:pt x="60" y="25"/>
                  </a:cubicBezTo>
                  <a:cubicBezTo>
                    <a:pt x="61" y="26"/>
                    <a:pt x="60" y="26"/>
                    <a:pt x="59" y="26"/>
                  </a:cubicBezTo>
                  <a:cubicBezTo>
                    <a:pt x="58" y="26"/>
                    <a:pt x="57" y="26"/>
                    <a:pt x="57" y="25"/>
                  </a:cubicBezTo>
                  <a:cubicBezTo>
                    <a:pt x="57" y="24"/>
                    <a:pt x="57" y="24"/>
                    <a:pt x="58" y="24"/>
                  </a:cubicBezTo>
                  <a:close/>
                  <a:moveTo>
                    <a:pt x="36" y="8"/>
                  </a:moveTo>
                  <a:cubicBezTo>
                    <a:pt x="38" y="7"/>
                    <a:pt x="39" y="8"/>
                    <a:pt x="40" y="7"/>
                  </a:cubicBezTo>
                  <a:cubicBezTo>
                    <a:pt x="41" y="6"/>
                    <a:pt x="43" y="6"/>
                    <a:pt x="43" y="7"/>
                  </a:cubicBezTo>
                  <a:cubicBezTo>
                    <a:pt x="42" y="9"/>
                    <a:pt x="41" y="10"/>
                    <a:pt x="42" y="11"/>
                  </a:cubicBezTo>
                  <a:cubicBezTo>
                    <a:pt x="44" y="11"/>
                    <a:pt x="46" y="11"/>
                    <a:pt x="48" y="10"/>
                  </a:cubicBezTo>
                  <a:cubicBezTo>
                    <a:pt x="50" y="8"/>
                    <a:pt x="55" y="4"/>
                    <a:pt x="57" y="4"/>
                  </a:cubicBezTo>
                  <a:cubicBezTo>
                    <a:pt x="58" y="3"/>
                    <a:pt x="60" y="4"/>
                    <a:pt x="60" y="4"/>
                  </a:cubicBezTo>
                  <a:cubicBezTo>
                    <a:pt x="60" y="5"/>
                    <a:pt x="61" y="8"/>
                    <a:pt x="59" y="9"/>
                  </a:cubicBezTo>
                  <a:cubicBezTo>
                    <a:pt x="57" y="10"/>
                    <a:pt x="55" y="11"/>
                    <a:pt x="55" y="11"/>
                  </a:cubicBezTo>
                  <a:cubicBezTo>
                    <a:pt x="54" y="12"/>
                    <a:pt x="53" y="12"/>
                    <a:pt x="55" y="13"/>
                  </a:cubicBezTo>
                  <a:cubicBezTo>
                    <a:pt x="56" y="13"/>
                    <a:pt x="60" y="14"/>
                    <a:pt x="62" y="15"/>
                  </a:cubicBezTo>
                  <a:cubicBezTo>
                    <a:pt x="63" y="15"/>
                    <a:pt x="65" y="15"/>
                    <a:pt x="66" y="14"/>
                  </a:cubicBezTo>
                  <a:cubicBezTo>
                    <a:pt x="67" y="14"/>
                    <a:pt x="71" y="14"/>
                    <a:pt x="73" y="15"/>
                  </a:cubicBezTo>
                  <a:cubicBezTo>
                    <a:pt x="74" y="15"/>
                    <a:pt x="75" y="17"/>
                    <a:pt x="74" y="18"/>
                  </a:cubicBezTo>
                  <a:cubicBezTo>
                    <a:pt x="73" y="19"/>
                    <a:pt x="67" y="19"/>
                    <a:pt x="66" y="19"/>
                  </a:cubicBezTo>
                  <a:cubicBezTo>
                    <a:pt x="65" y="18"/>
                    <a:pt x="63" y="19"/>
                    <a:pt x="62" y="20"/>
                  </a:cubicBezTo>
                  <a:cubicBezTo>
                    <a:pt x="61" y="21"/>
                    <a:pt x="60" y="22"/>
                    <a:pt x="61" y="23"/>
                  </a:cubicBezTo>
                  <a:cubicBezTo>
                    <a:pt x="62" y="23"/>
                    <a:pt x="64" y="25"/>
                    <a:pt x="67" y="24"/>
                  </a:cubicBezTo>
                  <a:cubicBezTo>
                    <a:pt x="69" y="24"/>
                    <a:pt x="72" y="23"/>
                    <a:pt x="74" y="23"/>
                  </a:cubicBezTo>
                  <a:cubicBezTo>
                    <a:pt x="76" y="23"/>
                    <a:pt x="78" y="24"/>
                    <a:pt x="78" y="25"/>
                  </a:cubicBezTo>
                  <a:cubicBezTo>
                    <a:pt x="77" y="25"/>
                    <a:pt x="74" y="29"/>
                    <a:pt x="71" y="29"/>
                  </a:cubicBezTo>
                  <a:cubicBezTo>
                    <a:pt x="69" y="29"/>
                    <a:pt x="65" y="27"/>
                    <a:pt x="62" y="28"/>
                  </a:cubicBezTo>
                  <a:cubicBezTo>
                    <a:pt x="59" y="29"/>
                    <a:pt x="58" y="29"/>
                    <a:pt x="57" y="29"/>
                  </a:cubicBezTo>
                  <a:cubicBezTo>
                    <a:pt x="56" y="29"/>
                    <a:pt x="51" y="32"/>
                    <a:pt x="51" y="33"/>
                  </a:cubicBezTo>
                  <a:cubicBezTo>
                    <a:pt x="50" y="35"/>
                    <a:pt x="54" y="38"/>
                    <a:pt x="55" y="41"/>
                  </a:cubicBezTo>
                  <a:cubicBezTo>
                    <a:pt x="56" y="45"/>
                    <a:pt x="57" y="52"/>
                    <a:pt x="55" y="54"/>
                  </a:cubicBezTo>
                  <a:cubicBezTo>
                    <a:pt x="52" y="55"/>
                    <a:pt x="46" y="51"/>
                    <a:pt x="43" y="44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3" y="37"/>
                    <a:pt x="45" y="40"/>
                  </a:cubicBezTo>
                  <a:cubicBezTo>
                    <a:pt x="47" y="43"/>
                    <a:pt x="49" y="46"/>
                    <a:pt x="50" y="46"/>
                  </a:cubicBezTo>
                  <a:cubicBezTo>
                    <a:pt x="51" y="47"/>
                    <a:pt x="52" y="45"/>
                    <a:pt x="51" y="44"/>
                  </a:cubicBezTo>
                  <a:cubicBezTo>
                    <a:pt x="51" y="42"/>
                    <a:pt x="49" y="38"/>
                    <a:pt x="48" y="36"/>
                  </a:cubicBezTo>
                  <a:cubicBezTo>
                    <a:pt x="47" y="34"/>
                    <a:pt x="46" y="34"/>
                    <a:pt x="44" y="34"/>
                  </a:cubicBezTo>
                  <a:cubicBezTo>
                    <a:pt x="43" y="34"/>
                    <a:pt x="43" y="32"/>
                    <a:pt x="43" y="31"/>
                  </a:cubicBezTo>
                  <a:cubicBezTo>
                    <a:pt x="43" y="30"/>
                    <a:pt x="38" y="24"/>
                    <a:pt x="34" y="22"/>
                  </a:cubicBezTo>
                  <a:cubicBezTo>
                    <a:pt x="31" y="20"/>
                    <a:pt x="24" y="15"/>
                    <a:pt x="20" y="14"/>
                  </a:cubicBezTo>
                  <a:cubicBezTo>
                    <a:pt x="16" y="12"/>
                    <a:pt x="11" y="12"/>
                    <a:pt x="9" y="13"/>
                  </a:cubicBezTo>
                  <a:cubicBezTo>
                    <a:pt x="7" y="13"/>
                    <a:pt x="3" y="14"/>
                    <a:pt x="2" y="11"/>
                  </a:cubicBezTo>
                  <a:cubicBezTo>
                    <a:pt x="1" y="9"/>
                    <a:pt x="3" y="4"/>
                    <a:pt x="5" y="2"/>
                  </a:cubicBezTo>
                  <a:cubicBezTo>
                    <a:pt x="8" y="0"/>
                    <a:pt x="12" y="1"/>
                    <a:pt x="14" y="1"/>
                  </a:cubicBezTo>
                  <a:cubicBezTo>
                    <a:pt x="15" y="2"/>
                    <a:pt x="16" y="1"/>
                    <a:pt x="17" y="1"/>
                  </a:cubicBezTo>
                  <a:cubicBezTo>
                    <a:pt x="18" y="1"/>
                    <a:pt x="18" y="2"/>
                    <a:pt x="17" y="3"/>
                  </a:cubicBezTo>
                  <a:cubicBezTo>
                    <a:pt x="16" y="5"/>
                    <a:pt x="16" y="6"/>
                    <a:pt x="15" y="7"/>
                  </a:cubicBezTo>
                  <a:cubicBezTo>
                    <a:pt x="14" y="8"/>
                    <a:pt x="15" y="9"/>
                    <a:pt x="16" y="9"/>
                  </a:cubicBezTo>
                  <a:cubicBezTo>
                    <a:pt x="17" y="9"/>
                    <a:pt x="31" y="17"/>
                    <a:pt x="34" y="19"/>
                  </a:cubicBezTo>
                  <a:cubicBezTo>
                    <a:pt x="37" y="21"/>
                    <a:pt x="40" y="24"/>
                    <a:pt x="41" y="24"/>
                  </a:cubicBezTo>
                  <a:cubicBezTo>
                    <a:pt x="42" y="24"/>
                    <a:pt x="43" y="23"/>
                    <a:pt x="44" y="22"/>
                  </a:cubicBezTo>
                  <a:cubicBezTo>
                    <a:pt x="44" y="22"/>
                    <a:pt x="45" y="21"/>
                    <a:pt x="43" y="21"/>
                  </a:cubicBezTo>
                  <a:cubicBezTo>
                    <a:pt x="41" y="21"/>
                    <a:pt x="40" y="21"/>
                    <a:pt x="40" y="20"/>
                  </a:cubicBezTo>
                  <a:cubicBezTo>
                    <a:pt x="41" y="19"/>
                    <a:pt x="44" y="18"/>
                    <a:pt x="46" y="18"/>
                  </a:cubicBezTo>
                  <a:cubicBezTo>
                    <a:pt x="48" y="18"/>
                    <a:pt x="50" y="17"/>
                    <a:pt x="51" y="16"/>
                  </a:cubicBezTo>
                  <a:cubicBezTo>
                    <a:pt x="51" y="16"/>
                    <a:pt x="52" y="18"/>
                    <a:pt x="51" y="18"/>
                  </a:cubicBezTo>
                  <a:cubicBezTo>
                    <a:pt x="51" y="19"/>
                    <a:pt x="55" y="20"/>
                    <a:pt x="55" y="20"/>
                  </a:cubicBezTo>
                  <a:cubicBezTo>
                    <a:pt x="56" y="20"/>
                    <a:pt x="60" y="18"/>
                    <a:pt x="60" y="17"/>
                  </a:cubicBezTo>
                  <a:cubicBezTo>
                    <a:pt x="59" y="17"/>
                    <a:pt x="57" y="15"/>
                    <a:pt x="54" y="15"/>
                  </a:cubicBezTo>
                  <a:cubicBezTo>
                    <a:pt x="50" y="14"/>
                    <a:pt x="49" y="14"/>
                    <a:pt x="45" y="16"/>
                  </a:cubicBezTo>
                  <a:cubicBezTo>
                    <a:pt x="42" y="18"/>
                    <a:pt x="39" y="19"/>
                    <a:pt x="38" y="18"/>
                  </a:cubicBezTo>
                  <a:cubicBezTo>
                    <a:pt x="36" y="18"/>
                    <a:pt x="37" y="17"/>
                    <a:pt x="38" y="16"/>
                  </a:cubicBezTo>
                  <a:cubicBezTo>
                    <a:pt x="39" y="15"/>
                    <a:pt x="41" y="14"/>
                    <a:pt x="39" y="14"/>
                  </a:cubicBezTo>
                  <a:cubicBezTo>
                    <a:pt x="38" y="14"/>
                    <a:pt x="34" y="15"/>
                    <a:pt x="33" y="13"/>
                  </a:cubicBezTo>
                  <a:cubicBezTo>
                    <a:pt x="32" y="11"/>
                    <a:pt x="33" y="9"/>
                    <a:pt x="36" y="8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25" name="îŝḻiḓe">
              <a:extLst>
                <a:ext uri="{FF2B5EF4-FFF2-40B4-BE49-F238E27FC236}">
                  <a16:creationId xmlns:a16="http://schemas.microsoft.com/office/drawing/2014/main" id="{C3463E07-3FA6-467E-9797-5F3B39B5674D}"/>
                </a:ext>
              </a:extLst>
            </p:cNvPr>
            <p:cNvSpPr/>
            <p:nvPr/>
          </p:nvSpPr>
          <p:spPr bwMode="auto">
            <a:xfrm>
              <a:off x="3636423" y="2622250"/>
              <a:ext cx="105139" cy="117989"/>
            </a:xfrm>
            <a:custGeom>
              <a:avLst/>
              <a:gdLst>
                <a:gd name="T0" fmla="*/ 35 w 50"/>
                <a:gd name="T1" fmla="*/ 29 h 56"/>
                <a:gd name="T2" fmla="*/ 23 w 50"/>
                <a:gd name="T3" fmla="*/ 38 h 56"/>
                <a:gd name="T4" fmla="*/ 14 w 50"/>
                <a:gd name="T5" fmla="*/ 47 h 56"/>
                <a:gd name="T6" fmla="*/ 3 w 50"/>
                <a:gd name="T7" fmla="*/ 47 h 56"/>
                <a:gd name="T8" fmla="*/ 0 w 50"/>
                <a:gd name="T9" fmla="*/ 42 h 56"/>
                <a:gd name="T10" fmla="*/ 3 w 50"/>
                <a:gd name="T11" fmla="*/ 39 h 56"/>
                <a:gd name="T12" fmla="*/ 11 w 50"/>
                <a:gd name="T13" fmla="*/ 38 h 56"/>
                <a:gd name="T14" fmla="*/ 21 w 50"/>
                <a:gd name="T15" fmla="*/ 31 h 56"/>
                <a:gd name="T16" fmla="*/ 21 w 50"/>
                <a:gd name="T17" fmla="*/ 29 h 56"/>
                <a:gd name="T18" fmla="*/ 12 w 50"/>
                <a:gd name="T19" fmla="*/ 29 h 56"/>
                <a:gd name="T20" fmla="*/ 7 w 50"/>
                <a:gd name="T21" fmla="*/ 22 h 56"/>
                <a:gd name="T22" fmla="*/ 9 w 50"/>
                <a:gd name="T23" fmla="*/ 16 h 56"/>
                <a:gd name="T24" fmla="*/ 11 w 50"/>
                <a:gd name="T25" fmla="*/ 18 h 56"/>
                <a:gd name="T26" fmla="*/ 18 w 50"/>
                <a:gd name="T27" fmla="*/ 21 h 56"/>
                <a:gd name="T28" fmla="*/ 26 w 50"/>
                <a:gd name="T29" fmla="*/ 21 h 56"/>
                <a:gd name="T30" fmla="*/ 30 w 50"/>
                <a:gd name="T31" fmla="*/ 16 h 56"/>
                <a:gd name="T32" fmla="*/ 32 w 50"/>
                <a:gd name="T33" fmla="*/ 7 h 56"/>
                <a:gd name="T34" fmla="*/ 33 w 50"/>
                <a:gd name="T35" fmla="*/ 1 h 56"/>
                <a:gd name="T36" fmla="*/ 40 w 50"/>
                <a:gd name="T37" fmla="*/ 8 h 56"/>
                <a:gd name="T38" fmla="*/ 41 w 50"/>
                <a:gd name="T39" fmla="*/ 14 h 56"/>
                <a:gd name="T40" fmla="*/ 39 w 50"/>
                <a:gd name="T41" fmla="*/ 20 h 56"/>
                <a:gd name="T42" fmla="*/ 42 w 50"/>
                <a:gd name="T43" fmla="*/ 22 h 56"/>
                <a:gd name="T44" fmla="*/ 49 w 50"/>
                <a:gd name="T45" fmla="*/ 25 h 56"/>
                <a:gd name="T46" fmla="*/ 47 w 50"/>
                <a:gd name="T47" fmla="*/ 29 h 56"/>
                <a:gd name="T48" fmla="*/ 39 w 50"/>
                <a:gd name="T49" fmla="*/ 28 h 56"/>
                <a:gd name="T50" fmla="*/ 35 w 50"/>
                <a:gd name="T51" fmla="*/ 29 h 56"/>
                <a:gd name="T52" fmla="*/ 32 w 50"/>
                <a:gd name="T53" fmla="*/ 42 h 56"/>
                <a:gd name="T54" fmla="*/ 38 w 50"/>
                <a:gd name="T55" fmla="*/ 49 h 56"/>
                <a:gd name="T56" fmla="*/ 38 w 50"/>
                <a:gd name="T57" fmla="*/ 54 h 56"/>
                <a:gd name="T58" fmla="*/ 33 w 50"/>
                <a:gd name="T59" fmla="*/ 55 h 56"/>
                <a:gd name="T60" fmla="*/ 29 w 50"/>
                <a:gd name="T61" fmla="*/ 49 h 56"/>
                <a:gd name="T62" fmla="*/ 30 w 50"/>
                <a:gd name="T63" fmla="*/ 43 h 56"/>
                <a:gd name="T64" fmla="*/ 32 w 50"/>
                <a:gd name="T65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" h="56">
                  <a:moveTo>
                    <a:pt x="35" y="29"/>
                  </a:moveTo>
                  <a:cubicBezTo>
                    <a:pt x="33" y="30"/>
                    <a:pt x="27" y="35"/>
                    <a:pt x="23" y="38"/>
                  </a:cubicBezTo>
                  <a:cubicBezTo>
                    <a:pt x="19" y="42"/>
                    <a:pt x="16" y="46"/>
                    <a:pt x="14" y="47"/>
                  </a:cubicBezTo>
                  <a:cubicBezTo>
                    <a:pt x="12" y="47"/>
                    <a:pt x="6" y="48"/>
                    <a:pt x="3" y="47"/>
                  </a:cubicBezTo>
                  <a:cubicBezTo>
                    <a:pt x="0" y="46"/>
                    <a:pt x="0" y="43"/>
                    <a:pt x="0" y="42"/>
                  </a:cubicBezTo>
                  <a:cubicBezTo>
                    <a:pt x="1" y="41"/>
                    <a:pt x="2" y="39"/>
                    <a:pt x="3" y="39"/>
                  </a:cubicBezTo>
                  <a:cubicBezTo>
                    <a:pt x="4" y="39"/>
                    <a:pt x="6" y="41"/>
                    <a:pt x="11" y="38"/>
                  </a:cubicBezTo>
                  <a:cubicBezTo>
                    <a:pt x="15" y="36"/>
                    <a:pt x="20" y="33"/>
                    <a:pt x="21" y="31"/>
                  </a:cubicBezTo>
                  <a:cubicBezTo>
                    <a:pt x="22" y="30"/>
                    <a:pt x="23" y="28"/>
                    <a:pt x="21" y="29"/>
                  </a:cubicBezTo>
                  <a:cubicBezTo>
                    <a:pt x="20" y="29"/>
                    <a:pt x="14" y="29"/>
                    <a:pt x="12" y="29"/>
                  </a:cubicBezTo>
                  <a:cubicBezTo>
                    <a:pt x="10" y="28"/>
                    <a:pt x="7" y="26"/>
                    <a:pt x="7" y="22"/>
                  </a:cubicBezTo>
                  <a:cubicBezTo>
                    <a:pt x="7" y="18"/>
                    <a:pt x="8" y="17"/>
                    <a:pt x="9" y="16"/>
                  </a:cubicBezTo>
                  <a:cubicBezTo>
                    <a:pt x="10" y="15"/>
                    <a:pt x="11" y="16"/>
                    <a:pt x="11" y="18"/>
                  </a:cubicBezTo>
                  <a:cubicBezTo>
                    <a:pt x="12" y="19"/>
                    <a:pt x="16" y="21"/>
                    <a:pt x="18" y="21"/>
                  </a:cubicBezTo>
                  <a:cubicBezTo>
                    <a:pt x="21" y="22"/>
                    <a:pt x="25" y="21"/>
                    <a:pt x="26" y="21"/>
                  </a:cubicBezTo>
                  <a:cubicBezTo>
                    <a:pt x="27" y="21"/>
                    <a:pt x="29" y="18"/>
                    <a:pt x="30" y="16"/>
                  </a:cubicBezTo>
                  <a:cubicBezTo>
                    <a:pt x="30" y="14"/>
                    <a:pt x="32" y="9"/>
                    <a:pt x="32" y="7"/>
                  </a:cubicBezTo>
                  <a:cubicBezTo>
                    <a:pt x="32" y="4"/>
                    <a:pt x="31" y="2"/>
                    <a:pt x="33" y="1"/>
                  </a:cubicBezTo>
                  <a:cubicBezTo>
                    <a:pt x="35" y="0"/>
                    <a:pt x="39" y="5"/>
                    <a:pt x="40" y="8"/>
                  </a:cubicBezTo>
                  <a:cubicBezTo>
                    <a:pt x="42" y="11"/>
                    <a:pt x="42" y="11"/>
                    <a:pt x="41" y="14"/>
                  </a:cubicBezTo>
                  <a:cubicBezTo>
                    <a:pt x="40" y="17"/>
                    <a:pt x="39" y="18"/>
                    <a:pt x="39" y="20"/>
                  </a:cubicBezTo>
                  <a:cubicBezTo>
                    <a:pt x="39" y="21"/>
                    <a:pt x="39" y="22"/>
                    <a:pt x="42" y="22"/>
                  </a:cubicBezTo>
                  <a:cubicBezTo>
                    <a:pt x="44" y="21"/>
                    <a:pt x="48" y="22"/>
                    <a:pt x="49" y="25"/>
                  </a:cubicBezTo>
                  <a:cubicBezTo>
                    <a:pt x="50" y="27"/>
                    <a:pt x="50" y="29"/>
                    <a:pt x="47" y="29"/>
                  </a:cubicBezTo>
                  <a:cubicBezTo>
                    <a:pt x="45" y="29"/>
                    <a:pt x="41" y="28"/>
                    <a:pt x="39" y="28"/>
                  </a:cubicBezTo>
                  <a:cubicBezTo>
                    <a:pt x="37" y="27"/>
                    <a:pt x="36" y="27"/>
                    <a:pt x="35" y="29"/>
                  </a:cubicBezTo>
                  <a:close/>
                  <a:moveTo>
                    <a:pt x="32" y="42"/>
                  </a:moveTo>
                  <a:cubicBezTo>
                    <a:pt x="33" y="43"/>
                    <a:pt x="37" y="46"/>
                    <a:pt x="38" y="49"/>
                  </a:cubicBezTo>
                  <a:cubicBezTo>
                    <a:pt x="39" y="51"/>
                    <a:pt x="40" y="52"/>
                    <a:pt x="38" y="54"/>
                  </a:cubicBezTo>
                  <a:cubicBezTo>
                    <a:pt x="36" y="56"/>
                    <a:pt x="34" y="56"/>
                    <a:pt x="33" y="55"/>
                  </a:cubicBezTo>
                  <a:cubicBezTo>
                    <a:pt x="32" y="55"/>
                    <a:pt x="30" y="52"/>
                    <a:pt x="29" y="49"/>
                  </a:cubicBezTo>
                  <a:cubicBezTo>
                    <a:pt x="28" y="45"/>
                    <a:pt x="29" y="43"/>
                    <a:pt x="30" y="43"/>
                  </a:cubicBezTo>
                  <a:cubicBezTo>
                    <a:pt x="31" y="42"/>
                    <a:pt x="31" y="42"/>
                    <a:pt x="32" y="42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26" name="ïsḻîḓe">
              <a:extLst>
                <a:ext uri="{FF2B5EF4-FFF2-40B4-BE49-F238E27FC236}">
                  <a16:creationId xmlns:a16="http://schemas.microsoft.com/office/drawing/2014/main" id="{94789DA3-71F7-437C-BBD7-ACDC5571B9A5}"/>
                </a:ext>
              </a:extLst>
            </p:cNvPr>
            <p:cNvSpPr/>
            <p:nvPr/>
          </p:nvSpPr>
          <p:spPr bwMode="auto">
            <a:xfrm>
              <a:off x="3194841" y="2594213"/>
              <a:ext cx="114484" cy="151867"/>
            </a:xfrm>
            <a:custGeom>
              <a:avLst/>
              <a:gdLst>
                <a:gd name="T0" fmla="*/ 18 w 54"/>
                <a:gd name="T1" fmla="*/ 64 h 72"/>
                <a:gd name="T2" fmla="*/ 2 w 54"/>
                <a:gd name="T3" fmla="*/ 46 h 72"/>
                <a:gd name="T4" fmla="*/ 10 w 54"/>
                <a:gd name="T5" fmla="*/ 42 h 72"/>
                <a:gd name="T6" fmla="*/ 18 w 54"/>
                <a:gd name="T7" fmla="*/ 34 h 72"/>
                <a:gd name="T8" fmla="*/ 14 w 54"/>
                <a:gd name="T9" fmla="*/ 28 h 72"/>
                <a:gd name="T10" fmla="*/ 7 w 54"/>
                <a:gd name="T11" fmla="*/ 20 h 72"/>
                <a:gd name="T12" fmla="*/ 13 w 54"/>
                <a:gd name="T13" fmla="*/ 16 h 72"/>
                <a:gd name="T14" fmla="*/ 14 w 54"/>
                <a:gd name="T15" fmla="*/ 6 h 72"/>
                <a:gd name="T16" fmla="*/ 20 w 54"/>
                <a:gd name="T17" fmla="*/ 11 h 72"/>
                <a:gd name="T18" fmla="*/ 24 w 54"/>
                <a:gd name="T19" fmla="*/ 6 h 72"/>
                <a:gd name="T20" fmla="*/ 27 w 54"/>
                <a:gd name="T21" fmla="*/ 2 h 72"/>
                <a:gd name="T22" fmla="*/ 24 w 54"/>
                <a:gd name="T23" fmla="*/ 22 h 72"/>
                <a:gd name="T24" fmla="*/ 27 w 54"/>
                <a:gd name="T25" fmla="*/ 27 h 72"/>
                <a:gd name="T26" fmla="*/ 46 w 54"/>
                <a:gd name="T27" fmla="*/ 20 h 72"/>
                <a:gd name="T28" fmla="*/ 53 w 54"/>
                <a:gd name="T29" fmla="*/ 49 h 72"/>
                <a:gd name="T30" fmla="*/ 43 w 54"/>
                <a:gd name="T31" fmla="*/ 60 h 72"/>
                <a:gd name="T32" fmla="*/ 41 w 54"/>
                <a:gd name="T33" fmla="*/ 68 h 72"/>
                <a:gd name="T34" fmla="*/ 33 w 54"/>
                <a:gd name="T35" fmla="*/ 67 h 72"/>
                <a:gd name="T36" fmla="*/ 25 w 54"/>
                <a:gd name="T37" fmla="*/ 63 h 72"/>
                <a:gd name="T38" fmla="*/ 18 w 54"/>
                <a:gd name="T39" fmla="*/ 57 h 72"/>
                <a:gd name="T40" fmla="*/ 36 w 54"/>
                <a:gd name="T41" fmla="*/ 50 h 72"/>
                <a:gd name="T42" fmla="*/ 35 w 54"/>
                <a:gd name="T43" fmla="*/ 51 h 72"/>
                <a:gd name="T44" fmla="*/ 28 w 54"/>
                <a:gd name="T45" fmla="*/ 35 h 72"/>
                <a:gd name="T46" fmla="*/ 36 w 54"/>
                <a:gd name="T47" fmla="*/ 36 h 72"/>
                <a:gd name="T48" fmla="*/ 37 w 54"/>
                <a:gd name="T49" fmla="*/ 45 h 72"/>
                <a:gd name="T50" fmla="*/ 41 w 54"/>
                <a:gd name="T51" fmla="*/ 51 h 72"/>
                <a:gd name="T52" fmla="*/ 49 w 54"/>
                <a:gd name="T53" fmla="*/ 52 h 72"/>
                <a:gd name="T54" fmla="*/ 48 w 54"/>
                <a:gd name="T55" fmla="*/ 23 h 72"/>
                <a:gd name="T56" fmla="*/ 26 w 54"/>
                <a:gd name="T57" fmla="*/ 31 h 72"/>
                <a:gd name="T58" fmla="*/ 22 w 54"/>
                <a:gd name="T59" fmla="*/ 40 h 72"/>
                <a:gd name="T60" fmla="*/ 22 w 54"/>
                <a:gd name="T61" fmla="*/ 52 h 72"/>
                <a:gd name="T62" fmla="*/ 30 w 54"/>
                <a:gd name="T63" fmla="*/ 42 h 72"/>
                <a:gd name="T64" fmla="*/ 25 w 54"/>
                <a:gd name="T65" fmla="*/ 47 h 72"/>
                <a:gd name="T66" fmla="*/ 18 w 54"/>
                <a:gd name="T67" fmla="*/ 48 h 72"/>
                <a:gd name="T68" fmla="*/ 16 w 54"/>
                <a:gd name="T69" fmla="*/ 45 h 72"/>
                <a:gd name="T70" fmla="*/ 18 w 54"/>
                <a:gd name="T71" fmla="*/ 54 h 72"/>
                <a:gd name="T72" fmla="*/ 26 w 54"/>
                <a:gd name="T73" fmla="*/ 56 h 72"/>
                <a:gd name="T74" fmla="*/ 30 w 54"/>
                <a:gd name="T75" fmla="*/ 55 h 72"/>
                <a:gd name="T76" fmla="*/ 26 w 54"/>
                <a:gd name="T77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72">
                  <a:moveTo>
                    <a:pt x="18" y="57"/>
                  </a:moveTo>
                  <a:cubicBezTo>
                    <a:pt x="18" y="58"/>
                    <a:pt x="18" y="63"/>
                    <a:pt x="18" y="64"/>
                  </a:cubicBezTo>
                  <a:cubicBezTo>
                    <a:pt x="17" y="65"/>
                    <a:pt x="11" y="66"/>
                    <a:pt x="8" y="63"/>
                  </a:cubicBezTo>
                  <a:cubicBezTo>
                    <a:pt x="4" y="59"/>
                    <a:pt x="0" y="51"/>
                    <a:pt x="2" y="46"/>
                  </a:cubicBezTo>
                  <a:cubicBezTo>
                    <a:pt x="3" y="41"/>
                    <a:pt x="5" y="39"/>
                    <a:pt x="7" y="40"/>
                  </a:cubicBezTo>
                  <a:cubicBezTo>
                    <a:pt x="9" y="40"/>
                    <a:pt x="9" y="41"/>
                    <a:pt x="10" y="42"/>
                  </a:cubicBezTo>
                  <a:cubicBezTo>
                    <a:pt x="10" y="42"/>
                    <a:pt x="12" y="41"/>
                    <a:pt x="13" y="39"/>
                  </a:cubicBezTo>
                  <a:cubicBezTo>
                    <a:pt x="15" y="38"/>
                    <a:pt x="18" y="35"/>
                    <a:pt x="18" y="34"/>
                  </a:cubicBezTo>
                  <a:cubicBezTo>
                    <a:pt x="18" y="33"/>
                    <a:pt x="17" y="30"/>
                    <a:pt x="16" y="29"/>
                  </a:cubicBezTo>
                  <a:cubicBezTo>
                    <a:pt x="16" y="28"/>
                    <a:pt x="16" y="27"/>
                    <a:pt x="14" y="28"/>
                  </a:cubicBezTo>
                  <a:cubicBezTo>
                    <a:pt x="12" y="28"/>
                    <a:pt x="7" y="28"/>
                    <a:pt x="4" y="23"/>
                  </a:cubicBezTo>
                  <a:cubicBezTo>
                    <a:pt x="2" y="18"/>
                    <a:pt x="5" y="20"/>
                    <a:pt x="7" y="20"/>
                  </a:cubicBezTo>
                  <a:cubicBezTo>
                    <a:pt x="8" y="21"/>
                    <a:pt x="10" y="21"/>
                    <a:pt x="11" y="19"/>
                  </a:cubicBezTo>
                  <a:cubicBezTo>
                    <a:pt x="13" y="18"/>
                    <a:pt x="14" y="19"/>
                    <a:pt x="13" y="16"/>
                  </a:cubicBezTo>
                  <a:cubicBezTo>
                    <a:pt x="13" y="13"/>
                    <a:pt x="13" y="10"/>
                    <a:pt x="13" y="9"/>
                  </a:cubicBezTo>
                  <a:cubicBezTo>
                    <a:pt x="14" y="7"/>
                    <a:pt x="14" y="7"/>
                    <a:pt x="14" y="6"/>
                  </a:cubicBezTo>
                  <a:cubicBezTo>
                    <a:pt x="14" y="5"/>
                    <a:pt x="17" y="2"/>
                    <a:pt x="18" y="4"/>
                  </a:cubicBezTo>
                  <a:cubicBezTo>
                    <a:pt x="18" y="7"/>
                    <a:pt x="20" y="9"/>
                    <a:pt x="20" y="11"/>
                  </a:cubicBezTo>
                  <a:cubicBezTo>
                    <a:pt x="20" y="12"/>
                    <a:pt x="21" y="12"/>
                    <a:pt x="22" y="11"/>
                  </a:cubicBezTo>
                  <a:cubicBezTo>
                    <a:pt x="23" y="10"/>
                    <a:pt x="25" y="8"/>
                    <a:pt x="24" y="6"/>
                  </a:cubicBezTo>
                  <a:cubicBezTo>
                    <a:pt x="24" y="5"/>
                    <a:pt x="22" y="2"/>
                    <a:pt x="23" y="2"/>
                  </a:cubicBezTo>
                  <a:cubicBezTo>
                    <a:pt x="23" y="1"/>
                    <a:pt x="25" y="0"/>
                    <a:pt x="27" y="2"/>
                  </a:cubicBezTo>
                  <a:cubicBezTo>
                    <a:pt x="29" y="4"/>
                    <a:pt x="33" y="8"/>
                    <a:pt x="31" y="12"/>
                  </a:cubicBezTo>
                  <a:cubicBezTo>
                    <a:pt x="28" y="16"/>
                    <a:pt x="25" y="19"/>
                    <a:pt x="24" y="22"/>
                  </a:cubicBezTo>
                  <a:cubicBezTo>
                    <a:pt x="24" y="24"/>
                    <a:pt x="24" y="25"/>
                    <a:pt x="24" y="26"/>
                  </a:cubicBezTo>
                  <a:cubicBezTo>
                    <a:pt x="25" y="27"/>
                    <a:pt x="26" y="27"/>
                    <a:pt x="27" y="27"/>
                  </a:cubicBezTo>
                  <a:cubicBezTo>
                    <a:pt x="28" y="26"/>
                    <a:pt x="32" y="23"/>
                    <a:pt x="35" y="21"/>
                  </a:cubicBezTo>
                  <a:cubicBezTo>
                    <a:pt x="39" y="19"/>
                    <a:pt x="44" y="19"/>
                    <a:pt x="46" y="20"/>
                  </a:cubicBezTo>
                  <a:cubicBezTo>
                    <a:pt x="49" y="21"/>
                    <a:pt x="52" y="22"/>
                    <a:pt x="53" y="25"/>
                  </a:cubicBezTo>
                  <a:cubicBezTo>
                    <a:pt x="54" y="28"/>
                    <a:pt x="54" y="46"/>
                    <a:pt x="53" y="49"/>
                  </a:cubicBezTo>
                  <a:cubicBezTo>
                    <a:pt x="53" y="52"/>
                    <a:pt x="52" y="57"/>
                    <a:pt x="50" y="58"/>
                  </a:cubicBezTo>
                  <a:cubicBezTo>
                    <a:pt x="47" y="60"/>
                    <a:pt x="44" y="60"/>
                    <a:pt x="43" y="60"/>
                  </a:cubicBezTo>
                  <a:cubicBezTo>
                    <a:pt x="41" y="59"/>
                    <a:pt x="39" y="59"/>
                    <a:pt x="39" y="60"/>
                  </a:cubicBezTo>
                  <a:cubicBezTo>
                    <a:pt x="40" y="62"/>
                    <a:pt x="42" y="66"/>
                    <a:pt x="41" y="68"/>
                  </a:cubicBezTo>
                  <a:cubicBezTo>
                    <a:pt x="39" y="71"/>
                    <a:pt x="38" y="72"/>
                    <a:pt x="36" y="72"/>
                  </a:cubicBezTo>
                  <a:cubicBezTo>
                    <a:pt x="34" y="71"/>
                    <a:pt x="33" y="68"/>
                    <a:pt x="33" y="67"/>
                  </a:cubicBezTo>
                  <a:cubicBezTo>
                    <a:pt x="33" y="65"/>
                    <a:pt x="33" y="63"/>
                    <a:pt x="32" y="64"/>
                  </a:cubicBezTo>
                  <a:cubicBezTo>
                    <a:pt x="30" y="65"/>
                    <a:pt x="26" y="66"/>
                    <a:pt x="25" y="63"/>
                  </a:cubicBezTo>
                  <a:cubicBezTo>
                    <a:pt x="24" y="60"/>
                    <a:pt x="24" y="57"/>
                    <a:pt x="24" y="57"/>
                  </a:cubicBezTo>
                  <a:cubicBezTo>
                    <a:pt x="24" y="57"/>
                    <a:pt x="19" y="56"/>
                    <a:pt x="18" y="57"/>
                  </a:cubicBezTo>
                  <a:close/>
                  <a:moveTo>
                    <a:pt x="35" y="51"/>
                  </a:moveTo>
                  <a:cubicBezTo>
                    <a:pt x="35" y="50"/>
                    <a:pt x="35" y="50"/>
                    <a:pt x="36" y="50"/>
                  </a:cubicBezTo>
                  <a:cubicBezTo>
                    <a:pt x="36" y="51"/>
                    <a:pt x="37" y="51"/>
                    <a:pt x="36" y="51"/>
                  </a:cubicBezTo>
                  <a:cubicBezTo>
                    <a:pt x="36" y="52"/>
                    <a:pt x="36" y="51"/>
                    <a:pt x="35" y="51"/>
                  </a:cubicBezTo>
                  <a:close/>
                  <a:moveTo>
                    <a:pt x="24" y="41"/>
                  </a:moveTo>
                  <a:cubicBezTo>
                    <a:pt x="25" y="40"/>
                    <a:pt x="27" y="37"/>
                    <a:pt x="28" y="35"/>
                  </a:cubicBezTo>
                  <a:cubicBezTo>
                    <a:pt x="29" y="34"/>
                    <a:pt x="30" y="32"/>
                    <a:pt x="33" y="32"/>
                  </a:cubicBezTo>
                  <a:cubicBezTo>
                    <a:pt x="36" y="33"/>
                    <a:pt x="38" y="34"/>
                    <a:pt x="36" y="36"/>
                  </a:cubicBezTo>
                  <a:cubicBezTo>
                    <a:pt x="34" y="39"/>
                    <a:pt x="33" y="40"/>
                    <a:pt x="34" y="41"/>
                  </a:cubicBezTo>
                  <a:cubicBezTo>
                    <a:pt x="36" y="42"/>
                    <a:pt x="38" y="43"/>
                    <a:pt x="37" y="45"/>
                  </a:cubicBezTo>
                  <a:cubicBezTo>
                    <a:pt x="36" y="47"/>
                    <a:pt x="36" y="47"/>
                    <a:pt x="37" y="48"/>
                  </a:cubicBezTo>
                  <a:cubicBezTo>
                    <a:pt x="38" y="48"/>
                    <a:pt x="41" y="49"/>
                    <a:pt x="41" y="51"/>
                  </a:cubicBezTo>
                  <a:cubicBezTo>
                    <a:pt x="41" y="53"/>
                    <a:pt x="40" y="54"/>
                    <a:pt x="42" y="54"/>
                  </a:cubicBezTo>
                  <a:cubicBezTo>
                    <a:pt x="44" y="55"/>
                    <a:pt x="48" y="54"/>
                    <a:pt x="49" y="52"/>
                  </a:cubicBezTo>
                  <a:cubicBezTo>
                    <a:pt x="50" y="49"/>
                    <a:pt x="51" y="44"/>
                    <a:pt x="51" y="38"/>
                  </a:cubicBezTo>
                  <a:cubicBezTo>
                    <a:pt x="50" y="31"/>
                    <a:pt x="50" y="25"/>
                    <a:pt x="48" y="23"/>
                  </a:cubicBezTo>
                  <a:cubicBezTo>
                    <a:pt x="45" y="21"/>
                    <a:pt x="41" y="21"/>
                    <a:pt x="37" y="23"/>
                  </a:cubicBezTo>
                  <a:cubicBezTo>
                    <a:pt x="34" y="25"/>
                    <a:pt x="27" y="29"/>
                    <a:pt x="26" y="31"/>
                  </a:cubicBezTo>
                  <a:cubicBezTo>
                    <a:pt x="25" y="33"/>
                    <a:pt x="21" y="35"/>
                    <a:pt x="21" y="37"/>
                  </a:cubicBezTo>
                  <a:cubicBezTo>
                    <a:pt x="21" y="39"/>
                    <a:pt x="22" y="39"/>
                    <a:pt x="22" y="40"/>
                  </a:cubicBezTo>
                  <a:cubicBezTo>
                    <a:pt x="23" y="41"/>
                    <a:pt x="24" y="42"/>
                    <a:pt x="24" y="41"/>
                  </a:cubicBezTo>
                  <a:close/>
                  <a:moveTo>
                    <a:pt x="22" y="52"/>
                  </a:moveTo>
                  <a:cubicBezTo>
                    <a:pt x="23" y="52"/>
                    <a:pt x="26" y="51"/>
                    <a:pt x="28" y="48"/>
                  </a:cubicBezTo>
                  <a:cubicBezTo>
                    <a:pt x="29" y="45"/>
                    <a:pt x="30" y="43"/>
                    <a:pt x="30" y="42"/>
                  </a:cubicBezTo>
                  <a:cubicBezTo>
                    <a:pt x="30" y="40"/>
                    <a:pt x="30" y="39"/>
                    <a:pt x="29" y="41"/>
                  </a:cubicBezTo>
                  <a:cubicBezTo>
                    <a:pt x="28" y="43"/>
                    <a:pt x="26" y="45"/>
                    <a:pt x="25" y="47"/>
                  </a:cubicBezTo>
                  <a:cubicBezTo>
                    <a:pt x="25" y="49"/>
                    <a:pt x="23" y="51"/>
                    <a:pt x="22" y="51"/>
                  </a:cubicBezTo>
                  <a:cubicBezTo>
                    <a:pt x="20" y="51"/>
                    <a:pt x="18" y="49"/>
                    <a:pt x="18" y="48"/>
                  </a:cubicBezTo>
                  <a:cubicBezTo>
                    <a:pt x="18" y="47"/>
                    <a:pt x="18" y="46"/>
                    <a:pt x="18" y="45"/>
                  </a:cubicBezTo>
                  <a:cubicBezTo>
                    <a:pt x="18" y="43"/>
                    <a:pt x="17" y="43"/>
                    <a:pt x="16" y="45"/>
                  </a:cubicBezTo>
                  <a:cubicBezTo>
                    <a:pt x="15" y="48"/>
                    <a:pt x="15" y="48"/>
                    <a:pt x="16" y="50"/>
                  </a:cubicBezTo>
                  <a:cubicBezTo>
                    <a:pt x="16" y="53"/>
                    <a:pt x="16" y="54"/>
                    <a:pt x="18" y="54"/>
                  </a:cubicBezTo>
                  <a:cubicBezTo>
                    <a:pt x="19" y="54"/>
                    <a:pt x="21" y="53"/>
                    <a:pt x="22" y="52"/>
                  </a:cubicBezTo>
                  <a:close/>
                  <a:moveTo>
                    <a:pt x="26" y="56"/>
                  </a:moveTo>
                  <a:cubicBezTo>
                    <a:pt x="27" y="55"/>
                    <a:pt x="27" y="54"/>
                    <a:pt x="28" y="54"/>
                  </a:cubicBezTo>
                  <a:cubicBezTo>
                    <a:pt x="29" y="53"/>
                    <a:pt x="30" y="53"/>
                    <a:pt x="30" y="55"/>
                  </a:cubicBezTo>
                  <a:cubicBezTo>
                    <a:pt x="30" y="56"/>
                    <a:pt x="30" y="59"/>
                    <a:pt x="29" y="59"/>
                  </a:cubicBezTo>
                  <a:cubicBezTo>
                    <a:pt x="27" y="59"/>
                    <a:pt x="26" y="57"/>
                    <a:pt x="26" y="56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27" name="îS1íḑê">
              <a:extLst>
                <a:ext uri="{FF2B5EF4-FFF2-40B4-BE49-F238E27FC236}">
                  <a16:creationId xmlns:a16="http://schemas.microsoft.com/office/drawing/2014/main" id="{10E49BCE-AEDE-4C35-A59F-7E126D765712}"/>
                </a:ext>
              </a:extLst>
            </p:cNvPr>
            <p:cNvSpPr/>
            <p:nvPr/>
          </p:nvSpPr>
          <p:spPr bwMode="auto">
            <a:xfrm>
              <a:off x="2927321" y="2865238"/>
              <a:ext cx="109812" cy="137849"/>
            </a:xfrm>
            <a:custGeom>
              <a:avLst/>
              <a:gdLst>
                <a:gd name="T0" fmla="*/ 27 w 52"/>
                <a:gd name="T1" fmla="*/ 34 h 65"/>
                <a:gd name="T2" fmla="*/ 31 w 52"/>
                <a:gd name="T3" fmla="*/ 40 h 65"/>
                <a:gd name="T4" fmla="*/ 31 w 52"/>
                <a:gd name="T5" fmla="*/ 45 h 65"/>
                <a:gd name="T6" fmla="*/ 26 w 52"/>
                <a:gd name="T7" fmla="*/ 46 h 65"/>
                <a:gd name="T8" fmla="*/ 27 w 52"/>
                <a:gd name="T9" fmla="*/ 50 h 65"/>
                <a:gd name="T10" fmla="*/ 36 w 52"/>
                <a:gd name="T11" fmla="*/ 46 h 65"/>
                <a:gd name="T12" fmla="*/ 42 w 52"/>
                <a:gd name="T13" fmla="*/ 29 h 65"/>
                <a:gd name="T14" fmla="*/ 45 w 52"/>
                <a:gd name="T15" fmla="*/ 12 h 65"/>
                <a:gd name="T16" fmla="*/ 40 w 52"/>
                <a:gd name="T17" fmla="*/ 9 h 65"/>
                <a:gd name="T18" fmla="*/ 33 w 52"/>
                <a:gd name="T19" fmla="*/ 13 h 65"/>
                <a:gd name="T20" fmla="*/ 31 w 52"/>
                <a:gd name="T21" fmla="*/ 22 h 65"/>
                <a:gd name="T22" fmla="*/ 38 w 52"/>
                <a:gd name="T23" fmla="*/ 32 h 65"/>
                <a:gd name="T24" fmla="*/ 37 w 52"/>
                <a:gd name="T25" fmla="*/ 39 h 65"/>
                <a:gd name="T26" fmla="*/ 31 w 52"/>
                <a:gd name="T27" fmla="*/ 35 h 65"/>
                <a:gd name="T28" fmla="*/ 28 w 52"/>
                <a:gd name="T29" fmla="*/ 31 h 65"/>
                <a:gd name="T30" fmla="*/ 27 w 52"/>
                <a:gd name="T31" fmla="*/ 34 h 65"/>
                <a:gd name="T32" fmla="*/ 15 w 52"/>
                <a:gd name="T33" fmla="*/ 25 h 65"/>
                <a:gd name="T34" fmla="*/ 20 w 52"/>
                <a:gd name="T35" fmla="*/ 28 h 65"/>
                <a:gd name="T36" fmla="*/ 24 w 52"/>
                <a:gd name="T37" fmla="*/ 29 h 65"/>
                <a:gd name="T38" fmla="*/ 22 w 52"/>
                <a:gd name="T39" fmla="*/ 24 h 65"/>
                <a:gd name="T40" fmla="*/ 18 w 52"/>
                <a:gd name="T41" fmla="*/ 22 h 65"/>
                <a:gd name="T42" fmla="*/ 15 w 52"/>
                <a:gd name="T43" fmla="*/ 25 h 65"/>
                <a:gd name="T44" fmla="*/ 4 w 52"/>
                <a:gd name="T45" fmla="*/ 36 h 65"/>
                <a:gd name="T46" fmla="*/ 1 w 52"/>
                <a:gd name="T47" fmla="*/ 36 h 65"/>
                <a:gd name="T48" fmla="*/ 1 w 52"/>
                <a:gd name="T49" fmla="*/ 30 h 65"/>
                <a:gd name="T50" fmla="*/ 8 w 52"/>
                <a:gd name="T51" fmla="*/ 19 h 65"/>
                <a:gd name="T52" fmla="*/ 12 w 52"/>
                <a:gd name="T53" fmla="*/ 8 h 65"/>
                <a:gd name="T54" fmla="*/ 17 w 52"/>
                <a:gd name="T55" fmla="*/ 1 h 65"/>
                <a:gd name="T56" fmla="*/ 24 w 52"/>
                <a:gd name="T57" fmla="*/ 4 h 65"/>
                <a:gd name="T58" fmla="*/ 24 w 52"/>
                <a:gd name="T59" fmla="*/ 13 h 65"/>
                <a:gd name="T60" fmla="*/ 23 w 52"/>
                <a:gd name="T61" fmla="*/ 15 h 65"/>
                <a:gd name="T62" fmla="*/ 27 w 52"/>
                <a:gd name="T63" fmla="*/ 17 h 65"/>
                <a:gd name="T64" fmla="*/ 30 w 52"/>
                <a:gd name="T65" fmla="*/ 13 h 65"/>
                <a:gd name="T66" fmla="*/ 36 w 52"/>
                <a:gd name="T67" fmla="*/ 7 h 65"/>
                <a:gd name="T68" fmla="*/ 47 w 52"/>
                <a:gd name="T69" fmla="*/ 8 h 65"/>
                <a:gd name="T70" fmla="*/ 47 w 52"/>
                <a:gd name="T71" fmla="*/ 23 h 65"/>
                <a:gd name="T72" fmla="*/ 44 w 52"/>
                <a:gd name="T73" fmla="*/ 34 h 65"/>
                <a:gd name="T74" fmla="*/ 46 w 52"/>
                <a:gd name="T75" fmla="*/ 34 h 65"/>
                <a:gd name="T76" fmla="*/ 49 w 52"/>
                <a:gd name="T77" fmla="*/ 31 h 65"/>
                <a:gd name="T78" fmla="*/ 52 w 52"/>
                <a:gd name="T79" fmla="*/ 32 h 65"/>
                <a:gd name="T80" fmla="*/ 49 w 52"/>
                <a:gd name="T81" fmla="*/ 38 h 65"/>
                <a:gd name="T82" fmla="*/ 43 w 52"/>
                <a:gd name="T83" fmla="*/ 44 h 65"/>
                <a:gd name="T84" fmla="*/ 37 w 52"/>
                <a:gd name="T85" fmla="*/ 58 h 65"/>
                <a:gd name="T86" fmla="*/ 22 w 52"/>
                <a:gd name="T87" fmla="*/ 65 h 65"/>
                <a:gd name="T88" fmla="*/ 8 w 52"/>
                <a:gd name="T89" fmla="*/ 65 h 65"/>
                <a:gd name="T90" fmla="*/ 3 w 52"/>
                <a:gd name="T91" fmla="*/ 56 h 65"/>
                <a:gd name="T92" fmla="*/ 6 w 52"/>
                <a:gd name="T93" fmla="*/ 50 h 65"/>
                <a:gd name="T94" fmla="*/ 8 w 52"/>
                <a:gd name="T95" fmla="*/ 52 h 65"/>
                <a:gd name="T96" fmla="*/ 13 w 52"/>
                <a:gd name="T97" fmla="*/ 54 h 65"/>
                <a:gd name="T98" fmla="*/ 16 w 52"/>
                <a:gd name="T99" fmla="*/ 50 h 65"/>
                <a:gd name="T100" fmla="*/ 18 w 52"/>
                <a:gd name="T101" fmla="*/ 46 h 65"/>
                <a:gd name="T102" fmla="*/ 18 w 52"/>
                <a:gd name="T103" fmla="*/ 40 h 65"/>
                <a:gd name="T104" fmla="*/ 9 w 52"/>
                <a:gd name="T105" fmla="*/ 33 h 65"/>
                <a:gd name="T106" fmla="*/ 6 w 52"/>
                <a:gd name="T107" fmla="*/ 33 h 65"/>
                <a:gd name="T108" fmla="*/ 4 w 52"/>
                <a:gd name="T109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" h="65">
                  <a:moveTo>
                    <a:pt x="27" y="34"/>
                  </a:moveTo>
                  <a:cubicBezTo>
                    <a:pt x="29" y="37"/>
                    <a:pt x="30" y="38"/>
                    <a:pt x="31" y="40"/>
                  </a:cubicBezTo>
                  <a:cubicBezTo>
                    <a:pt x="33" y="43"/>
                    <a:pt x="32" y="45"/>
                    <a:pt x="31" y="45"/>
                  </a:cubicBezTo>
                  <a:cubicBezTo>
                    <a:pt x="29" y="46"/>
                    <a:pt x="27" y="47"/>
                    <a:pt x="26" y="46"/>
                  </a:cubicBezTo>
                  <a:cubicBezTo>
                    <a:pt x="24" y="45"/>
                    <a:pt x="25" y="49"/>
                    <a:pt x="27" y="50"/>
                  </a:cubicBezTo>
                  <a:cubicBezTo>
                    <a:pt x="29" y="51"/>
                    <a:pt x="33" y="51"/>
                    <a:pt x="36" y="46"/>
                  </a:cubicBezTo>
                  <a:cubicBezTo>
                    <a:pt x="39" y="42"/>
                    <a:pt x="40" y="38"/>
                    <a:pt x="42" y="29"/>
                  </a:cubicBezTo>
                  <a:cubicBezTo>
                    <a:pt x="44" y="19"/>
                    <a:pt x="45" y="14"/>
                    <a:pt x="45" y="12"/>
                  </a:cubicBezTo>
                  <a:cubicBezTo>
                    <a:pt x="45" y="11"/>
                    <a:pt x="43" y="8"/>
                    <a:pt x="40" y="9"/>
                  </a:cubicBezTo>
                  <a:cubicBezTo>
                    <a:pt x="38" y="9"/>
                    <a:pt x="35" y="11"/>
                    <a:pt x="33" y="13"/>
                  </a:cubicBezTo>
                  <a:cubicBezTo>
                    <a:pt x="32" y="16"/>
                    <a:pt x="29" y="19"/>
                    <a:pt x="31" y="22"/>
                  </a:cubicBezTo>
                  <a:cubicBezTo>
                    <a:pt x="33" y="25"/>
                    <a:pt x="36" y="28"/>
                    <a:pt x="38" y="32"/>
                  </a:cubicBezTo>
                  <a:cubicBezTo>
                    <a:pt x="39" y="36"/>
                    <a:pt x="39" y="38"/>
                    <a:pt x="37" y="39"/>
                  </a:cubicBezTo>
                  <a:cubicBezTo>
                    <a:pt x="36" y="39"/>
                    <a:pt x="34" y="38"/>
                    <a:pt x="31" y="35"/>
                  </a:cubicBezTo>
                  <a:cubicBezTo>
                    <a:pt x="29" y="32"/>
                    <a:pt x="28" y="31"/>
                    <a:pt x="28" y="31"/>
                  </a:cubicBezTo>
                  <a:cubicBezTo>
                    <a:pt x="28" y="31"/>
                    <a:pt x="26" y="32"/>
                    <a:pt x="27" y="34"/>
                  </a:cubicBezTo>
                  <a:close/>
                  <a:moveTo>
                    <a:pt x="15" y="25"/>
                  </a:moveTo>
                  <a:cubicBezTo>
                    <a:pt x="15" y="25"/>
                    <a:pt x="18" y="27"/>
                    <a:pt x="20" y="28"/>
                  </a:cubicBezTo>
                  <a:cubicBezTo>
                    <a:pt x="22" y="29"/>
                    <a:pt x="24" y="30"/>
                    <a:pt x="24" y="29"/>
                  </a:cubicBezTo>
                  <a:cubicBezTo>
                    <a:pt x="25" y="28"/>
                    <a:pt x="25" y="26"/>
                    <a:pt x="22" y="24"/>
                  </a:cubicBezTo>
                  <a:cubicBezTo>
                    <a:pt x="20" y="22"/>
                    <a:pt x="18" y="21"/>
                    <a:pt x="18" y="22"/>
                  </a:cubicBezTo>
                  <a:cubicBezTo>
                    <a:pt x="17" y="22"/>
                    <a:pt x="15" y="25"/>
                    <a:pt x="15" y="25"/>
                  </a:cubicBezTo>
                  <a:close/>
                  <a:moveTo>
                    <a:pt x="4" y="36"/>
                  </a:moveTo>
                  <a:cubicBezTo>
                    <a:pt x="3" y="37"/>
                    <a:pt x="2" y="39"/>
                    <a:pt x="1" y="36"/>
                  </a:cubicBezTo>
                  <a:cubicBezTo>
                    <a:pt x="0" y="34"/>
                    <a:pt x="0" y="33"/>
                    <a:pt x="1" y="30"/>
                  </a:cubicBezTo>
                  <a:cubicBezTo>
                    <a:pt x="3" y="27"/>
                    <a:pt x="5" y="24"/>
                    <a:pt x="8" y="19"/>
                  </a:cubicBezTo>
                  <a:cubicBezTo>
                    <a:pt x="11" y="15"/>
                    <a:pt x="10" y="11"/>
                    <a:pt x="12" y="8"/>
                  </a:cubicBezTo>
                  <a:cubicBezTo>
                    <a:pt x="14" y="4"/>
                    <a:pt x="15" y="2"/>
                    <a:pt x="17" y="1"/>
                  </a:cubicBezTo>
                  <a:cubicBezTo>
                    <a:pt x="19" y="1"/>
                    <a:pt x="23" y="0"/>
                    <a:pt x="24" y="4"/>
                  </a:cubicBezTo>
                  <a:cubicBezTo>
                    <a:pt x="25" y="8"/>
                    <a:pt x="24" y="12"/>
                    <a:pt x="24" y="13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6" y="16"/>
                    <a:pt x="27" y="17"/>
                  </a:cubicBezTo>
                  <a:cubicBezTo>
                    <a:pt x="27" y="18"/>
                    <a:pt x="29" y="15"/>
                    <a:pt x="30" y="13"/>
                  </a:cubicBezTo>
                  <a:cubicBezTo>
                    <a:pt x="30" y="11"/>
                    <a:pt x="33" y="8"/>
                    <a:pt x="36" y="7"/>
                  </a:cubicBezTo>
                  <a:cubicBezTo>
                    <a:pt x="40" y="6"/>
                    <a:pt x="44" y="5"/>
                    <a:pt x="47" y="8"/>
                  </a:cubicBezTo>
                  <a:cubicBezTo>
                    <a:pt x="49" y="11"/>
                    <a:pt x="49" y="13"/>
                    <a:pt x="47" y="2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4" y="34"/>
                    <a:pt x="45" y="34"/>
                    <a:pt x="46" y="34"/>
                  </a:cubicBezTo>
                  <a:cubicBezTo>
                    <a:pt x="46" y="33"/>
                    <a:pt x="47" y="31"/>
                    <a:pt x="49" y="31"/>
                  </a:cubicBezTo>
                  <a:cubicBezTo>
                    <a:pt x="51" y="30"/>
                    <a:pt x="52" y="31"/>
                    <a:pt x="52" y="32"/>
                  </a:cubicBezTo>
                  <a:cubicBezTo>
                    <a:pt x="52" y="33"/>
                    <a:pt x="51" y="36"/>
                    <a:pt x="49" y="38"/>
                  </a:cubicBezTo>
                  <a:cubicBezTo>
                    <a:pt x="48" y="39"/>
                    <a:pt x="45" y="41"/>
                    <a:pt x="43" y="44"/>
                  </a:cubicBezTo>
                  <a:cubicBezTo>
                    <a:pt x="42" y="48"/>
                    <a:pt x="38" y="57"/>
                    <a:pt x="37" y="58"/>
                  </a:cubicBezTo>
                  <a:cubicBezTo>
                    <a:pt x="36" y="60"/>
                    <a:pt x="31" y="65"/>
                    <a:pt x="22" y="65"/>
                  </a:cubicBezTo>
                  <a:cubicBezTo>
                    <a:pt x="12" y="65"/>
                    <a:pt x="12" y="65"/>
                    <a:pt x="8" y="65"/>
                  </a:cubicBezTo>
                  <a:cubicBezTo>
                    <a:pt x="5" y="64"/>
                    <a:pt x="3" y="62"/>
                    <a:pt x="3" y="56"/>
                  </a:cubicBezTo>
                  <a:cubicBezTo>
                    <a:pt x="3" y="50"/>
                    <a:pt x="4" y="50"/>
                    <a:pt x="6" y="50"/>
                  </a:cubicBezTo>
                  <a:cubicBezTo>
                    <a:pt x="7" y="50"/>
                    <a:pt x="8" y="51"/>
                    <a:pt x="8" y="52"/>
                  </a:cubicBezTo>
                  <a:cubicBezTo>
                    <a:pt x="8" y="53"/>
                    <a:pt x="10" y="54"/>
                    <a:pt x="13" y="54"/>
                  </a:cubicBezTo>
                  <a:cubicBezTo>
                    <a:pt x="15" y="53"/>
                    <a:pt x="16" y="52"/>
                    <a:pt x="16" y="50"/>
                  </a:cubicBezTo>
                  <a:cubicBezTo>
                    <a:pt x="16" y="47"/>
                    <a:pt x="17" y="47"/>
                    <a:pt x="18" y="46"/>
                  </a:cubicBezTo>
                  <a:cubicBezTo>
                    <a:pt x="18" y="45"/>
                    <a:pt x="20" y="42"/>
                    <a:pt x="18" y="40"/>
                  </a:cubicBezTo>
                  <a:cubicBezTo>
                    <a:pt x="16" y="38"/>
                    <a:pt x="10" y="34"/>
                    <a:pt x="9" y="33"/>
                  </a:cubicBezTo>
                  <a:cubicBezTo>
                    <a:pt x="8" y="33"/>
                    <a:pt x="8" y="31"/>
                    <a:pt x="6" y="33"/>
                  </a:cubicBezTo>
                  <a:cubicBezTo>
                    <a:pt x="5" y="35"/>
                    <a:pt x="5" y="35"/>
                    <a:pt x="4" y="36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28" name="ïšľïde">
              <a:extLst>
                <a:ext uri="{FF2B5EF4-FFF2-40B4-BE49-F238E27FC236}">
                  <a16:creationId xmlns:a16="http://schemas.microsoft.com/office/drawing/2014/main" id="{7E2619CD-1CF2-4500-9E19-DCFD48F36281}"/>
                </a:ext>
              </a:extLst>
            </p:cNvPr>
            <p:cNvSpPr/>
            <p:nvPr/>
          </p:nvSpPr>
          <p:spPr bwMode="auto">
            <a:xfrm>
              <a:off x="4048801" y="2932994"/>
              <a:ext cx="4673" cy="2336"/>
            </a:xfrm>
            <a:custGeom>
              <a:avLst/>
              <a:gdLst>
                <a:gd name="T0" fmla="*/ 4 w 4"/>
                <a:gd name="T1" fmla="*/ 0 h 2"/>
                <a:gd name="T2" fmla="*/ 4 w 4"/>
                <a:gd name="T3" fmla="*/ 0 h 2"/>
                <a:gd name="T4" fmla="*/ 4 w 4"/>
                <a:gd name="T5" fmla="*/ 0 h 2"/>
                <a:gd name="T6" fmla="*/ 4 w 4"/>
                <a:gd name="T7" fmla="*/ 2 h 2"/>
                <a:gd name="T8" fmla="*/ 4 w 4"/>
                <a:gd name="T9" fmla="*/ 2 h 2"/>
                <a:gd name="T10" fmla="*/ 2 w 4"/>
                <a:gd name="T11" fmla="*/ 2 h 2"/>
                <a:gd name="T12" fmla="*/ 2 w 4"/>
                <a:gd name="T13" fmla="*/ 2 h 2"/>
                <a:gd name="T14" fmla="*/ 0 w 4"/>
                <a:gd name="T15" fmla="*/ 2 h 2"/>
                <a:gd name="T16" fmla="*/ 2 w 4"/>
                <a:gd name="T17" fmla="*/ 0 h 2"/>
                <a:gd name="T18" fmla="*/ 2 w 4"/>
                <a:gd name="T19" fmla="*/ 0 h 2"/>
                <a:gd name="T20" fmla="*/ 4 w 4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11113" cap="flat">
              <a:solidFill>
                <a:srgbClr val="22181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29" name="íṥḷiḑé">
              <a:extLst>
                <a:ext uri="{FF2B5EF4-FFF2-40B4-BE49-F238E27FC236}">
                  <a16:creationId xmlns:a16="http://schemas.microsoft.com/office/drawing/2014/main" id="{DB8A2F72-2C6B-48BA-888D-1A7BFC481833}"/>
                </a:ext>
              </a:extLst>
            </p:cNvPr>
            <p:cNvSpPr/>
            <p:nvPr/>
          </p:nvSpPr>
          <p:spPr bwMode="auto">
            <a:xfrm>
              <a:off x="4045296" y="2914303"/>
              <a:ext cx="3505" cy="1169"/>
            </a:xfrm>
            <a:custGeom>
              <a:avLst/>
              <a:gdLst>
                <a:gd name="T0" fmla="*/ 3 w 3"/>
                <a:gd name="T1" fmla="*/ 0 h 1"/>
                <a:gd name="T2" fmla="*/ 3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2 w 3"/>
                <a:gd name="T9" fmla="*/ 0 h 1"/>
                <a:gd name="T10" fmla="*/ 0 w 3"/>
                <a:gd name="T11" fmla="*/ 0 h 1"/>
                <a:gd name="T12" fmla="*/ 0 w 3"/>
                <a:gd name="T13" fmla="*/ 1 h 1"/>
                <a:gd name="T14" fmla="*/ 0 w 3"/>
                <a:gd name="T15" fmla="*/ 1 h 1"/>
                <a:gd name="T16" fmla="*/ 2 w 3"/>
                <a:gd name="T17" fmla="*/ 1 h 1"/>
                <a:gd name="T18" fmla="*/ 2 w 3"/>
                <a:gd name="T19" fmla="*/ 1 h 1"/>
                <a:gd name="T20" fmla="*/ 2 w 3"/>
                <a:gd name="T21" fmla="*/ 1 h 1"/>
                <a:gd name="T22" fmla="*/ 3 w 3"/>
                <a:gd name="T23" fmla="*/ 1 h 1"/>
                <a:gd name="T24" fmla="*/ 3 w 3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noFill/>
            <a:ln w="11113" cap="flat">
              <a:solidFill>
                <a:srgbClr val="22181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30" name="íṡ1îḓé">
              <a:extLst>
                <a:ext uri="{FF2B5EF4-FFF2-40B4-BE49-F238E27FC236}">
                  <a16:creationId xmlns:a16="http://schemas.microsoft.com/office/drawing/2014/main" id="{5C08C2D0-4CD7-4183-A4FB-0169C5BDD528}"/>
                </a:ext>
              </a:extLst>
            </p:cNvPr>
            <p:cNvSpPr/>
            <p:nvPr/>
          </p:nvSpPr>
          <p:spPr bwMode="auto">
            <a:xfrm>
              <a:off x="2878256" y="3306821"/>
              <a:ext cx="1185732" cy="482471"/>
            </a:xfrm>
            <a:custGeom>
              <a:avLst/>
              <a:gdLst>
                <a:gd name="T0" fmla="*/ 872 w 1015"/>
                <a:gd name="T1" fmla="*/ 241 h 413"/>
                <a:gd name="T2" fmla="*/ 863 w 1015"/>
                <a:gd name="T3" fmla="*/ 274 h 413"/>
                <a:gd name="T4" fmla="*/ 862 w 1015"/>
                <a:gd name="T5" fmla="*/ 203 h 413"/>
                <a:gd name="T6" fmla="*/ 883 w 1015"/>
                <a:gd name="T7" fmla="*/ 232 h 413"/>
                <a:gd name="T8" fmla="*/ 860 w 1015"/>
                <a:gd name="T9" fmla="*/ 223 h 413"/>
                <a:gd name="T10" fmla="*/ 815 w 1015"/>
                <a:gd name="T11" fmla="*/ 254 h 413"/>
                <a:gd name="T12" fmla="*/ 811 w 1015"/>
                <a:gd name="T13" fmla="*/ 272 h 413"/>
                <a:gd name="T14" fmla="*/ 827 w 1015"/>
                <a:gd name="T15" fmla="*/ 305 h 413"/>
                <a:gd name="T16" fmla="*/ 780 w 1015"/>
                <a:gd name="T17" fmla="*/ 276 h 413"/>
                <a:gd name="T18" fmla="*/ 761 w 1015"/>
                <a:gd name="T19" fmla="*/ 307 h 413"/>
                <a:gd name="T20" fmla="*/ 717 w 1015"/>
                <a:gd name="T21" fmla="*/ 308 h 413"/>
                <a:gd name="T22" fmla="*/ 585 w 1015"/>
                <a:gd name="T23" fmla="*/ 406 h 413"/>
                <a:gd name="T24" fmla="*/ 611 w 1015"/>
                <a:gd name="T25" fmla="*/ 345 h 413"/>
                <a:gd name="T26" fmla="*/ 582 w 1015"/>
                <a:gd name="T27" fmla="*/ 412 h 413"/>
                <a:gd name="T28" fmla="*/ 667 w 1015"/>
                <a:gd name="T29" fmla="*/ 332 h 413"/>
                <a:gd name="T30" fmla="*/ 647 w 1015"/>
                <a:gd name="T31" fmla="*/ 394 h 413"/>
                <a:gd name="T32" fmla="*/ 703 w 1015"/>
                <a:gd name="T33" fmla="*/ 377 h 413"/>
                <a:gd name="T34" fmla="*/ 706 w 1015"/>
                <a:gd name="T35" fmla="*/ 314 h 413"/>
                <a:gd name="T36" fmla="*/ 918 w 1015"/>
                <a:gd name="T37" fmla="*/ 214 h 413"/>
                <a:gd name="T38" fmla="*/ 905 w 1015"/>
                <a:gd name="T39" fmla="*/ 198 h 413"/>
                <a:gd name="T40" fmla="*/ 876 w 1015"/>
                <a:gd name="T41" fmla="*/ 171 h 413"/>
                <a:gd name="T42" fmla="*/ 874 w 1015"/>
                <a:gd name="T43" fmla="*/ 180 h 413"/>
                <a:gd name="T44" fmla="*/ 912 w 1015"/>
                <a:gd name="T45" fmla="*/ 174 h 413"/>
                <a:gd name="T46" fmla="*/ 916 w 1015"/>
                <a:gd name="T47" fmla="*/ 221 h 413"/>
                <a:gd name="T48" fmla="*/ 896 w 1015"/>
                <a:gd name="T49" fmla="*/ 151 h 413"/>
                <a:gd name="T50" fmla="*/ 954 w 1015"/>
                <a:gd name="T51" fmla="*/ 77 h 413"/>
                <a:gd name="T52" fmla="*/ 974 w 1015"/>
                <a:gd name="T53" fmla="*/ 125 h 413"/>
                <a:gd name="T54" fmla="*/ 952 w 1015"/>
                <a:gd name="T55" fmla="*/ 39 h 413"/>
                <a:gd name="T56" fmla="*/ 965 w 1015"/>
                <a:gd name="T57" fmla="*/ 13 h 413"/>
                <a:gd name="T58" fmla="*/ 948 w 1015"/>
                <a:gd name="T59" fmla="*/ 55 h 413"/>
                <a:gd name="T60" fmla="*/ 17 w 1015"/>
                <a:gd name="T61" fmla="*/ 49 h 413"/>
                <a:gd name="T62" fmla="*/ 42 w 1015"/>
                <a:gd name="T63" fmla="*/ 6 h 413"/>
                <a:gd name="T64" fmla="*/ 74 w 1015"/>
                <a:gd name="T65" fmla="*/ 39 h 413"/>
                <a:gd name="T66" fmla="*/ 53 w 1015"/>
                <a:gd name="T67" fmla="*/ 15 h 413"/>
                <a:gd name="T68" fmla="*/ 18 w 1015"/>
                <a:gd name="T69" fmla="*/ 58 h 413"/>
                <a:gd name="T70" fmla="*/ 37 w 1015"/>
                <a:gd name="T71" fmla="*/ 89 h 413"/>
                <a:gd name="T72" fmla="*/ 73 w 1015"/>
                <a:gd name="T73" fmla="*/ 102 h 413"/>
                <a:gd name="T74" fmla="*/ 62 w 1015"/>
                <a:gd name="T75" fmla="*/ 73 h 413"/>
                <a:gd name="T76" fmla="*/ 92 w 1015"/>
                <a:gd name="T77" fmla="*/ 84 h 413"/>
                <a:gd name="T78" fmla="*/ 55 w 1015"/>
                <a:gd name="T79" fmla="*/ 124 h 413"/>
                <a:gd name="T80" fmla="*/ 29 w 1015"/>
                <a:gd name="T81" fmla="*/ 78 h 413"/>
                <a:gd name="T82" fmla="*/ 65 w 1015"/>
                <a:gd name="T83" fmla="*/ 154 h 413"/>
                <a:gd name="T84" fmla="*/ 121 w 1015"/>
                <a:gd name="T85" fmla="*/ 149 h 413"/>
                <a:gd name="T86" fmla="*/ 69 w 1015"/>
                <a:gd name="T87" fmla="*/ 174 h 413"/>
                <a:gd name="T88" fmla="*/ 177 w 1015"/>
                <a:gd name="T89" fmla="*/ 209 h 413"/>
                <a:gd name="T90" fmla="*/ 103 w 1015"/>
                <a:gd name="T91" fmla="*/ 218 h 413"/>
                <a:gd name="T92" fmla="*/ 208 w 1015"/>
                <a:gd name="T93" fmla="*/ 245 h 413"/>
                <a:gd name="T94" fmla="*/ 190 w 1015"/>
                <a:gd name="T95" fmla="*/ 301 h 413"/>
                <a:gd name="T96" fmla="*/ 141 w 1015"/>
                <a:gd name="T97" fmla="*/ 261 h 413"/>
                <a:gd name="T98" fmla="*/ 195 w 1015"/>
                <a:gd name="T99" fmla="*/ 234 h 413"/>
                <a:gd name="T100" fmla="*/ 297 w 1015"/>
                <a:gd name="T101" fmla="*/ 305 h 413"/>
                <a:gd name="T102" fmla="*/ 233 w 1015"/>
                <a:gd name="T103" fmla="*/ 265 h 413"/>
                <a:gd name="T104" fmla="*/ 360 w 1015"/>
                <a:gd name="T105" fmla="*/ 345 h 413"/>
                <a:gd name="T106" fmla="*/ 338 w 1015"/>
                <a:gd name="T107" fmla="*/ 346 h 413"/>
                <a:gd name="T108" fmla="*/ 320 w 1015"/>
                <a:gd name="T109" fmla="*/ 375 h 413"/>
                <a:gd name="T110" fmla="*/ 322 w 1015"/>
                <a:gd name="T111" fmla="*/ 321 h 413"/>
                <a:gd name="T112" fmla="*/ 389 w 1015"/>
                <a:gd name="T113" fmla="*/ 399 h 413"/>
                <a:gd name="T114" fmla="*/ 371 w 1015"/>
                <a:gd name="T115" fmla="*/ 363 h 413"/>
                <a:gd name="T116" fmla="*/ 412 w 1015"/>
                <a:gd name="T117" fmla="*/ 346 h 413"/>
                <a:gd name="T118" fmla="*/ 385 w 1015"/>
                <a:gd name="T119" fmla="*/ 345 h 413"/>
                <a:gd name="T120" fmla="*/ 410 w 1015"/>
                <a:gd name="T121" fmla="*/ 392 h 413"/>
                <a:gd name="T122" fmla="*/ 481 w 1015"/>
                <a:gd name="T123" fmla="*/ 372 h 413"/>
                <a:gd name="T124" fmla="*/ 439 w 1015"/>
                <a:gd name="T125" fmla="*/ 4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5" h="413">
                  <a:moveTo>
                    <a:pt x="894" y="229"/>
                  </a:moveTo>
                  <a:lnTo>
                    <a:pt x="896" y="227"/>
                  </a:lnTo>
                  <a:lnTo>
                    <a:pt x="896" y="227"/>
                  </a:lnTo>
                  <a:lnTo>
                    <a:pt x="896" y="227"/>
                  </a:lnTo>
                  <a:lnTo>
                    <a:pt x="898" y="227"/>
                  </a:lnTo>
                  <a:lnTo>
                    <a:pt x="898" y="229"/>
                  </a:lnTo>
                  <a:lnTo>
                    <a:pt x="898" y="229"/>
                  </a:lnTo>
                  <a:lnTo>
                    <a:pt x="898" y="229"/>
                  </a:lnTo>
                  <a:lnTo>
                    <a:pt x="898" y="229"/>
                  </a:lnTo>
                  <a:lnTo>
                    <a:pt x="898" y="229"/>
                  </a:lnTo>
                  <a:lnTo>
                    <a:pt x="900" y="229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2"/>
                  </a:lnTo>
                  <a:lnTo>
                    <a:pt x="900" y="232"/>
                  </a:lnTo>
                  <a:lnTo>
                    <a:pt x="901" y="232"/>
                  </a:lnTo>
                  <a:lnTo>
                    <a:pt x="901" y="232"/>
                  </a:lnTo>
                  <a:lnTo>
                    <a:pt x="901" y="232"/>
                  </a:lnTo>
                  <a:lnTo>
                    <a:pt x="901" y="232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3"/>
                  </a:lnTo>
                  <a:lnTo>
                    <a:pt x="900" y="243"/>
                  </a:lnTo>
                  <a:lnTo>
                    <a:pt x="900" y="243"/>
                  </a:lnTo>
                  <a:lnTo>
                    <a:pt x="900" y="243"/>
                  </a:lnTo>
                  <a:lnTo>
                    <a:pt x="900" y="243"/>
                  </a:lnTo>
                  <a:lnTo>
                    <a:pt x="900" y="243"/>
                  </a:lnTo>
                  <a:lnTo>
                    <a:pt x="900" y="245"/>
                  </a:lnTo>
                  <a:lnTo>
                    <a:pt x="900" y="245"/>
                  </a:lnTo>
                  <a:lnTo>
                    <a:pt x="900" y="245"/>
                  </a:lnTo>
                  <a:lnTo>
                    <a:pt x="900" y="245"/>
                  </a:lnTo>
                  <a:lnTo>
                    <a:pt x="898" y="245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6" y="247"/>
                  </a:lnTo>
                  <a:lnTo>
                    <a:pt x="896" y="249"/>
                  </a:lnTo>
                  <a:lnTo>
                    <a:pt x="896" y="249"/>
                  </a:lnTo>
                  <a:lnTo>
                    <a:pt x="896" y="249"/>
                  </a:lnTo>
                  <a:lnTo>
                    <a:pt x="896" y="249"/>
                  </a:lnTo>
                  <a:lnTo>
                    <a:pt x="896" y="249"/>
                  </a:lnTo>
                  <a:lnTo>
                    <a:pt x="894" y="249"/>
                  </a:lnTo>
                  <a:lnTo>
                    <a:pt x="894" y="249"/>
                  </a:lnTo>
                  <a:lnTo>
                    <a:pt x="894" y="249"/>
                  </a:lnTo>
                  <a:lnTo>
                    <a:pt x="894" y="250"/>
                  </a:lnTo>
                  <a:lnTo>
                    <a:pt x="894" y="250"/>
                  </a:lnTo>
                  <a:lnTo>
                    <a:pt x="894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1" y="250"/>
                  </a:lnTo>
                  <a:lnTo>
                    <a:pt x="891" y="250"/>
                  </a:lnTo>
                  <a:lnTo>
                    <a:pt x="891" y="250"/>
                  </a:lnTo>
                  <a:lnTo>
                    <a:pt x="891" y="252"/>
                  </a:lnTo>
                  <a:lnTo>
                    <a:pt x="891" y="252"/>
                  </a:lnTo>
                  <a:lnTo>
                    <a:pt x="891" y="252"/>
                  </a:lnTo>
                  <a:lnTo>
                    <a:pt x="889" y="252"/>
                  </a:lnTo>
                  <a:lnTo>
                    <a:pt x="889" y="252"/>
                  </a:lnTo>
                  <a:lnTo>
                    <a:pt x="889" y="252"/>
                  </a:lnTo>
                  <a:lnTo>
                    <a:pt x="889" y="252"/>
                  </a:lnTo>
                  <a:lnTo>
                    <a:pt x="889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5" y="252"/>
                  </a:lnTo>
                  <a:lnTo>
                    <a:pt x="885" y="252"/>
                  </a:lnTo>
                  <a:lnTo>
                    <a:pt x="885" y="250"/>
                  </a:lnTo>
                  <a:lnTo>
                    <a:pt x="885" y="250"/>
                  </a:lnTo>
                  <a:lnTo>
                    <a:pt x="885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2" y="250"/>
                  </a:lnTo>
                  <a:lnTo>
                    <a:pt x="882" y="250"/>
                  </a:lnTo>
                  <a:lnTo>
                    <a:pt x="882" y="250"/>
                  </a:lnTo>
                  <a:lnTo>
                    <a:pt x="882" y="249"/>
                  </a:lnTo>
                  <a:lnTo>
                    <a:pt x="882" y="249"/>
                  </a:lnTo>
                  <a:lnTo>
                    <a:pt x="880" y="249"/>
                  </a:lnTo>
                  <a:lnTo>
                    <a:pt x="880" y="249"/>
                  </a:lnTo>
                  <a:lnTo>
                    <a:pt x="880" y="249"/>
                  </a:lnTo>
                  <a:lnTo>
                    <a:pt x="880" y="249"/>
                  </a:lnTo>
                  <a:lnTo>
                    <a:pt x="880" y="249"/>
                  </a:lnTo>
                  <a:lnTo>
                    <a:pt x="878" y="249"/>
                  </a:lnTo>
                  <a:lnTo>
                    <a:pt x="878" y="247"/>
                  </a:lnTo>
                  <a:lnTo>
                    <a:pt x="878" y="247"/>
                  </a:lnTo>
                  <a:lnTo>
                    <a:pt x="878" y="247"/>
                  </a:lnTo>
                  <a:lnTo>
                    <a:pt x="878" y="247"/>
                  </a:lnTo>
                  <a:lnTo>
                    <a:pt x="876" y="247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4" y="243"/>
                  </a:lnTo>
                  <a:lnTo>
                    <a:pt x="874" y="243"/>
                  </a:lnTo>
                  <a:lnTo>
                    <a:pt x="874" y="243"/>
                  </a:lnTo>
                  <a:lnTo>
                    <a:pt x="874" y="243"/>
                  </a:lnTo>
                  <a:lnTo>
                    <a:pt x="874" y="243"/>
                  </a:lnTo>
                  <a:lnTo>
                    <a:pt x="872" y="243"/>
                  </a:lnTo>
                  <a:lnTo>
                    <a:pt x="872" y="241"/>
                  </a:lnTo>
                  <a:lnTo>
                    <a:pt x="872" y="241"/>
                  </a:lnTo>
                  <a:lnTo>
                    <a:pt x="872" y="241"/>
                  </a:lnTo>
                  <a:lnTo>
                    <a:pt x="872" y="241"/>
                  </a:lnTo>
                  <a:lnTo>
                    <a:pt x="872" y="241"/>
                  </a:lnTo>
                  <a:lnTo>
                    <a:pt x="871" y="241"/>
                  </a:lnTo>
                  <a:lnTo>
                    <a:pt x="871" y="241"/>
                  </a:lnTo>
                  <a:lnTo>
                    <a:pt x="871" y="241"/>
                  </a:lnTo>
                  <a:lnTo>
                    <a:pt x="871" y="240"/>
                  </a:lnTo>
                  <a:lnTo>
                    <a:pt x="871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0" y="240"/>
                  </a:lnTo>
                  <a:lnTo>
                    <a:pt x="860" y="240"/>
                  </a:lnTo>
                  <a:lnTo>
                    <a:pt x="860" y="240"/>
                  </a:lnTo>
                  <a:lnTo>
                    <a:pt x="860" y="241"/>
                  </a:lnTo>
                  <a:lnTo>
                    <a:pt x="860" y="241"/>
                  </a:lnTo>
                  <a:lnTo>
                    <a:pt x="860" y="241"/>
                  </a:lnTo>
                  <a:lnTo>
                    <a:pt x="860" y="241"/>
                  </a:lnTo>
                  <a:lnTo>
                    <a:pt x="858" y="241"/>
                  </a:lnTo>
                  <a:lnTo>
                    <a:pt x="858" y="241"/>
                  </a:lnTo>
                  <a:lnTo>
                    <a:pt x="858" y="241"/>
                  </a:lnTo>
                  <a:lnTo>
                    <a:pt x="858" y="243"/>
                  </a:lnTo>
                  <a:lnTo>
                    <a:pt x="858" y="243"/>
                  </a:lnTo>
                  <a:lnTo>
                    <a:pt x="858" y="243"/>
                  </a:lnTo>
                  <a:lnTo>
                    <a:pt x="871" y="256"/>
                  </a:lnTo>
                  <a:lnTo>
                    <a:pt x="871" y="256"/>
                  </a:lnTo>
                  <a:lnTo>
                    <a:pt x="871" y="258"/>
                  </a:lnTo>
                  <a:lnTo>
                    <a:pt x="871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80" y="260"/>
                  </a:lnTo>
                  <a:lnTo>
                    <a:pt x="880" y="260"/>
                  </a:lnTo>
                  <a:lnTo>
                    <a:pt x="880" y="260"/>
                  </a:lnTo>
                  <a:lnTo>
                    <a:pt x="880" y="260"/>
                  </a:lnTo>
                  <a:lnTo>
                    <a:pt x="880" y="260"/>
                  </a:lnTo>
                  <a:lnTo>
                    <a:pt x="880" y="258"/>
                  </a:lnTo>
                  <a:lnTo>
                    <a:pt x="880" y="258"/>
                  </a:lnTo>
                  <a:lnTo>
                    <a:pt x="880" y="258"/>
                  </a:lnTo>
                  <a:lnTo>
                    <a:pt x="880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6"/>
                  </a:lnTo>
                  <a:lnTo>
                    <a:pt x="882" y="256"/>
                  </a:lnTo>
                  <a:lnTo>
                    <a:pt x="883" y="256"/>
                  </a:lnTo>
                  <a:lnTo>
                    <a:pt x="883" y="256"/>
                  </a:lnTo>
                  <a:lnTo>
                    <a:pt x="883" y="256"/>
                  </a:lnTo>
                  <a:lnTo>
                    <a:pt x="883" y="256"/>
                  </a:lnTo>
                  <a:lnTo>
                    <a:pt x="885" y="258"/>
                  </a:lnTo>
                  <a:lnTo>
                    <a:pt x="862" y="281"/>
                  </a:lnTo>
                  <a:lnTo>
                    <a:pt x="860" y="279"/>
                  </a:lnTo>
                  <a:lnTo>
                    <a:pt x="860" y="279"/>
                  </a:lnTo>
                  <a:lnTo>
                    <a:pt x="860" y="279"/>
                  </a:lnTo>
                  <a:lnTo>
                    <a:pt x="860" y="278"/>
                  </a:lnTo>
                  <a:lnTo>
                    <a:pt x="862" y="278"/>
                  </a:lnTo>
                  <a:lnTo>
                    <a:pt x="862" y="278"/>
                  </a:lnTo>
                  <a:lnTo>
                    <a:pt x="862" y="278"/>
                  </a:lnTo>
                  <a:lnTo>
                    <a:pt x="862" y="278"/>
                  </a:lnTo>
                  <a:lnTo>
                    <a:pt x="862" y="278"/>
                  </a:lnTo>
                  <a:lnTo>
                    <a:pt x="862" y="276"/>
                  </a:lnTo>
                  <a:lnTo>
                    <a:pt x="862" y="276"/>
                  </a:lnTo>
                  <a:lnTo>
                    <a:pt x="862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69"/>
                  </a:lnTo>
                  <a:lnTo>
                    <a:pt x="863" y="269"/>
                  </a:lnTo>
                  <a:lnTo>
                    <a:pt x="863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7" y="236"/>
                  </a:lnTo>
                  <a:lnTo>
                    <a:pt x="827" y="236"/>
                  </a:lnTo>
                  <a:lnTo>
                    <a:pt x="827" y="236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4" y="234"/>
                  </a:lnTo>
                  <a:lnTo>
                    <a:pt x="824" y="234"/>
                  </a:lnTo>
                  <a:lnTo>
                    <a:pt x="824" y="234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8"/>
                  </a:lnTo>
                  <a:lnTo>
                    <a:pt x="820" y="238"/>
                  </a:lnTo>
                  <a:lnTo>
                    <a:pt x="820" y="238"/>
                  </a:lnTo>
                  <a:lnTo>
                    <a:pt x="820" y="238"/>
                  </a:lnTo>
                  <a:lnTo>
                    <a:pt x="820" y="238"/>
                  </a:lnTo>
                  <a:lnTo>
                    <a:pt x="818" y="240"/>
                  </a:lnTo>
                  <a:lnTo>
                    <a:pt x="817" y="236"/>
                  </a:lnTo>
                  <a:lnTo>
                    <a:pt x="840" y="212"/>
                  </a:lnTo>
                  <a:lnTo>
                    <a:pt x="840" y="212"/>
                  </a:lnTo>
                  <a:lnTo>
                    <a:pt x="840" y="212"/>
                  </a:lnTo>
                  <a:lnTo>
                    <a:pt x="840" y="212"/>
                  </a:lnTo>
                  <a:lnTo>
                    <a:pt x="842" y="211"/>
                  </a:lnTo>
                  <a:lnTo>
                    <a:pt x="842" y="211"/>
                  </a:lnTo>
                  <a:lnTo>
                    <a:pt x="842" y="211"/>
                  </a:lnTo>
                  <a:lnTo>
                    <a:pt x="844" y="211"/>
                  </a:lnTo>
                  <a:lnTo>
                    <a:pt x="844" y="209"/>
                  </a:lnTo>
                  <a:lnTo>
                    <a:pt x="844" y="209"/>
                  </a:lnTo>
                  <a:lnTo>
                    <a:pt x="844" y="209"/>
                  </a:lnTo>
                  <a:lnTo>
                    <a:pt x="845" y="209"/>
                  </a:lnTo>
                  <a:lnTo>
                    <a:pt x="845" y="209"/>
                  </a:lnTo>
                  <a:lnTo>
                    <a:pt x="845" y="207"/>
                  </a:lnTo>
                  <a:lnTo>
                    <a:pt x="845" y="207"/>
                  </a:lnTo>
                  <a:lnTo>
                    <a:pt x="847" y="207"/>
                  </a:lnTo>
                  <a:lnTo>
                    <a:pt x="847" y="207"/>
                  </a:lnTo>
                  <a:lnTo>
                    <a:pt x="847" y="207"/>
                  </a:lnTo>
                  <a:lnTo>
                    <a:pt x="849" y="205"/>
                  </a:lnTo>
                  <a:lnTo>
                    <a:pt x="849" y="205"/>
                  </a:lnTo>
                  <a:lnTo>
                    <a:pt x="849" y="205"/>
                  </a:lnTo>
                  <a:lnTo>
                    <a:pt x="849" y="205"/>
                  </a:lnTo>
                  <a:lnTo>
                    <a:pt x="851" y="205"/>
                  </a:lnTo>
                  <a:lnTo>
                    <a:pt x="851" y="205"/>
                  </a:lnTo>
                  <a:lnTo>
                    <a:pt x="851" y="205"/>
                  </a:lnTo>
                  <a:lnTo>
                    <a:pt x="851" y="205"/>
                  </a:lnTo>
                  <a:lnTo>
                    <a:pt x="853" y="203"/>
                  </a:lnTo>
                  <a:lnTo>
                    <a:pt x="853" y="203"/>
                  </a:lnTo>
                  <a:lnTo>
                    <a:pt x="853" y="203"/>
                  </a:lnTo>
                  <a:lnTo>
                    <a:pt x="853" y="203"/>
                  </a:lnTo>
                  <a:lnTo>
                    <a:pt x="854" y="203"/>
                  </a:lnTo>
                  <a:lnTo>
                    <a:pt x="854" y="203"/>
                  </a:lnTo>
                  <a:lnTo>
                    <a:pt x="854" y="203"/>
                  </a:lnTo>
                  <a:lnTo>
                    <a:pt x="854" y="203"/>
                  </a:lnTo>
                  <a:lnTo>
                    <a:pt x="856" y="203"/>
                  </a:lnTo>
                  <a:lnTo>
                    <a:pt x="856" y="203"/>
                  </a:lnTo>
                  <a:lnTo>
                    <a:pt x="856" y="203"/>
                  </a:lnTo>
                  <a:lnTo>
                    <a:pt x="856" y="203"/>
                  </a:lnTo>
                  <a:lnTo>
                    <a:pt x="858" y="203"/>
                  </a:lnTo>
                  <a:lnTo>
                    <a:pt x="858" y="203"/>
                  </a:lnTo>
                  <a:lnTo>
                    <a:pt x="858" y="203"/>
                  </a:lnTo>
                  <a:lnTo>
                    <a:pt x="858" y="203"/>
                  </a:lnTo>
                  <a:lnTo>
                    <a:pt x="860" y="203"/>
                  </a:lnTo>
                  <a:lnTo>
                    <a:pt x="860" y="203"/>
                  </a:lnTo>
                  <a:lnTo>
                    <a:pt x="860" y="203"/>
                  </a:lnTo>
                  <a:lnTo>
                    <a:pt x="860" y="203"/>
                  </a:lnTo>
                  <a:lnTo>
                    <a:pt x="862" y="203"/>
                  </a:lnTo>
                  <a:lnTo>
                    <a:pt x="862" y="203"/>
                  </a:lnTo>
                  <a:lnTo>
                    <a:pt x="862" y="203"/>
                  </a:lnTo>
                  <a:lnTo>
                    <a:pt x="862" y="203"/>
                  </a:lnTo>
                  <a:lnTo>
                    <a:pt x="863" y="203"/>
                  </a:lnTo>
                  <a:lnTo>
                    <a:pt x="863" y="203"/>
                  </a:lnTo>
                  <a:lnTo>
                    <a:pt x="863" y="205"/>
                  </a:lnTo>
                  <a:lnTo>
                    <a:pt x="863" y="205"/>
                  </a:lnTo>
                  <a:lnTo>
                    <a:pt x="863" y="205"/>
                  </a:lnTo>
                  <a:lnTo>
                    <a:pt x="865" y="205"/>
                  </a:lnTo>
                  <a:lnTo>
                    <a:pt x="865" y="205"/>
                  </a:lnTo>
                  <a:lnTo>
                    <a:pt x="865" y="205"/>
                  </a:lnTo>
                  <a:lnTo>
                    <a:pt x="865" y="205"/>
                  </a:lnTo>
                  <a:lnTo>
                    <a:pt x="867" y="205"/>
                  </a:lnTo>
                  <a:lnTo>
                    <a:pt x="867" y="207"/>
                  </a:lnTo>
                  <a:lnTo>
                    <a:pt x="867" y="207"/>
                  </a:lnTo>
                  <a:lnTo>
                    <a:pt x="867" y="207"/>
                  </a:lnTo>
                  <a:lnTo>
                    <a:pt x="867" y="207"/>
                  </a:lnTo>
                  <a:lnTo>
                    <a:pt x="869" y="207"/>
                  </a:lnTo>
                  <a:lnTo>
                    <a:pt x="869" y="209"/>
                  </a:lnTo>
                  <a:lnTo>
                    <a:pt x="869" y="209"/>
                  </a:lnTo>
                  <a:lnTo>
                    <a:pt x="869" y="209"/>
                  </a:lnTo>
                  <a:lnTo>
                    <a:pt x="869" y="209"/>
                  </a:lnTo>
                  <a:lnTo>
                    <a:pt x="869" y="209"/>
                  </a:lnTo>
                  <a:lnTo>
                    <a:pt x="871" y="209"/>
                  </a:lnTo>
                  <a:lnTo>
                    <a:pt x="871" y="211"/>
                  </a:lnTo>
                  <a:lnTo>
                    <a:pt x="871" y="211"/>
                  </a:lnTo>
                  <a:lnTo>
                    <a:pt x="871" y="211"/>
                  </a:lnTo>
                  <a:lnTo>
                    <a:pt x="871" y="211"/>
                  </a:lnTo>
                  <a:lnTo>
                    <a:pt x="871" y="211"/>
                  </a:lnTo>
                  <a:lnTo>
                    <a:pt x="871" y="212"/>
                  </a:lnTo>
                  <a:lnTo>
                    <a:pt x="871" y="212"/>
                  </a:lnTo>
                  <a:lnTo>
                    <a:pt x="872" y="212"/>
                  </a:lnTo>
                  <a:lnTo>
                    <a:pt x="872" y="212"/>
                  </a:lnTo>
                  <a:lnTo>
                    <a:pt x="872" y="212"/>
                  </a:lnTo>
                  <a:lnTo>
                    <a:pt x="872" y="214"/>
                  </a:lnTo>
                  <a:lnTo>
                    <a:pt x="872" y="214"/>
                  </a:lnTo>
                  <a:lnTo>
                    <a:pt x="872" y="214"/>
                  </a:lnTo>
                  <a:lnTo>
                    <a:pt x="872" y="214"/>
                  </a:lnTo>
                  <a:lnTo>
                    <a:pt x="872" y="214"/>
                  </a:lnTo>
                  <a:lnTo>
                    <a:pt x="872" y="216"/>
                  </a:lnTo>
                  <a:lnTo>
                    <a:pt x="872" y="216"/>
                  </a:lnTo>
                  <a:lnTo>
                    <a:pt x="872" y="216"/>
                  </a:lnTo>
                  <a:lnTo>
                    <a:pt x="872" y="216"/>
                  </a:lnTo>
                  <a:lnTo>
                    <a:pt x="872" y="216"/>
                  </a:lnTo>
                  <a:lnTo>
                    <a:pt x="872" y="218"/>
                  </a:lnTo>
                  <a:lnTo>
                    <a:pt x="872" y="218"/>
                  </a:lnTo>
                  <a:lnTo>
                    <a:pt x="872" y="218"/>
                  </a:lnTo>
                  <a:lnTo>
                    <a:pt x="872" y="218"/>
                  </a:lnTo>
                  <a:lnTo>
                    <a:pt x="872" y="220"/>
                  </a:lnTo>
                  <a:lnTo>
                    <a:pt x="872" y="220"/>
                  </a:lnTo>
                  <a:lnTo>
                    <a:pt x="872" y="220"/>
                  </a:lnTo>
                  <a:lnTo>
                    <a:pt x="872" y="220"/>
                  </a:lnTo>
                  <a:lnTo>
                    <a:pt x="872" y="221"/>
                  </a:lnTo>
                  <a:lnTo>
                    <a:pt x="872" y="221"/>
                  </a:lnTo>
                  <a:lnTo>
                    <a:pt x="872" y="221"/>
                  </a:lnTo>
                  <a:lnTo>
                    <a:pt x="872" y="221"/>
                  </a:lnTo>
                  <a:lnTo>
                    <a:pt x="872" y="223"/>
                  </a:lnTo>
                  <a:lnTo>
                    <a:pt x="872" y="223"/>
                  </a:lnTo>
                  <a:lnTo>
                    <a:pt x="872" y="223"/>
                  </a:lnTo>
                  <a:lnTo>
                    <a:pt x="871" y="223"/>
                  </a:lnTo>
                  <a:lnTo>
                    <a:pt x="871" y="223"/>
                  </a:lnTo>
                  <a:lnTo>
                    <a:pt x="871" y="225"/>
                  </a:lnTo>
                  <a:lnTo>
                    <a:pt x="871" y="225"/>
                  </a:lnTo>
                  <a:lnTo>
                    <a:pt x="871" y="225"/>
                  </a:lnTo>
                  <a:lnTo>
                    <a:pt x="871" y="225"/>
                  </a:lnTo>
                  <a:lnTo>
                    <a:pt x="871" y="227"/>
                  </a:lnTo>
                  <a:lnTo>
                    <a:pt x="871" y="227"/>
                  </a:lnTo>
                  <a:lnTo>
                    <a:pt x="869" y="227"/>
                  </a:lnTo>
                  <a:lnTo>
                    <a:pt x="869" y="229"/>
                  </a:lnTo>
                  <a:lnTo>
                    <a:pt x="869" y="229"/>
                  </a:lnTo>
                  <a:lnTo>
                    <a:pt x="869" y="229"/>
                  </a:lnTo>
                  <a:lnTo>
                    <a:pt x="869" y="229"/>
                  </a:lnTo>
                  <a:lnTo>
                    <a:pt x="869" y="231"/>
                  </a:lnTo>
                  <a:lnTo>
                    <a:pt x="867" y="231"/>
                  </a:lnTo>
                  <a:lnTo>
                    <a:pt x="867" y="231"/>
                  </a:lnTo>
                  <a:lnTo>
                    <a:pt x="867" y="231"/>
                  </a:lnTo>
                  <a:lnTo>
                    <a:pt x="867" y="232"/>
                  </a:lnTo>
                  <a:lnTo>
                    <a:pt x="867" y="232"/>
                  </a:lnTo>
                  <a:lnTo>
                    <a:pt x="865" y="232"/>
                  </a:lnTo>
                  <a:lnTo>
                    <a:pt x="865" y="232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3" y="234"/>
                  </a:lnTo>
                  <a:lnTo>
                    <a:pt x="863" y="236"/>
                  </a:lnTo>
                  <a:lnTo>
                    <a:pt x="863" y="236"/>
                  </a:lnTo>
                  <a:lnTo>
                    <a:pt x="863" y="236"/>
                  </a:lnTo>
                  <a:lnTo>
                    <a:pt x="863" y="236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7" y="234"/>
                  </a:lnTo>
                  <a:lnTo>
                    <a:pt x="867" y="232"/>
                  </a:lnTo>
                  <a:lnTo>
                    <a:pt x="867" y="232"/>
                  </a:lnTo>
                  <a:lnTo>
                    <a:pt x="867" y="232"/>
                  </a:lnTo>
                  <a:lnTo>
                    <a:pt x="867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71" y="232"/>
                  </a:lnTo>
                  <a:lnTo>
                    <a:pt x="871" y="232"/>
                  </a:lnTo>
                  <a:lnTo>
                    <a:pt x="871" y="231"/>
                  </a:lnTo>
                  <a:lnTo>
                    <a:pt x="871" y="231"/>
                  </a:lnTo>
                  <a:lnTo>
                    <a:pt x="871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4" y="231"/>
                  </a:lnTo>
                  <a:lnTo>
                    <a:pt x="874" y="231"/>
                  </a:lnTo>
                  <a:lnTo>
                    <a:pt x="874" y="231"/>
                  </a:lnTo>
                  <a:lnTo>
                    <a:pt x="874" y="231"/>
                  </a:lnTo>
                  <a:lnTo>
                    <a:pt x="874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8" y="231"/>
                  </a:lnTo>
                  <a:lnTo>
                    <a:pt x="878" y="231"/>
                  </a:lnTo>
                  <a:lnTo>
                    <a:pt x="878" y="231"/>
                  </a:lnTo>
                  <a:lnTo>
                    <a:pt x="878" y="231"/>
                  </a:lnTo>
                  <a:lnTo>
                    <a:pt x="878" y="231"/>
                  </a:lnTo>
                  <a:lnTo>
                    <a:pt x="880" y="231"/>
                  </a:lnTo>
                  <a:lnTo>
                    <a:pt x="880" y="231"/>
                  </a:lnTo>
                  <a:lnTo>
                    <a:pt x="880" y="231"/>
                  </a:lnTo>
                  <a:lnTo>
                    <a:pt x="880" y="231"/>
                  </a:lnTo>
                  <a:lnTo>
                    <a:pt x="880" y="231"/>
                  </a:lnTo>
                  <a:lnTo>
                    <a:pt x="882" y="231"/>
                  </a:lnTo>
                  <a:lnTo>
                    <a:pt x="882" y="232"/>
                  </a:lnTo>
                  <a:lnTo>
                    <a:pt x="882" y="232"/>
                  </a:lnTo>
                  <a:lnTo>
                    <a:pt x="882" y="232"/>
                  </a:lnTo>
                  <a:lnTo>
                    <a:pt x="882" y="232"/>
                  </a:lnTo>
                  <a:lnTo>
                    <a:pt x="883" y="232"/>
                  </a:lnTo>
                  <a:lnTo>
                    <a:pt x="883" y="232"/>
                  </a:lnTo>
                  <a:lnTo>
                    <a:pt x="883" y="232"/>
                  </a:lnTo>
                  <a:lnTo>
                    <a:pt x="883" y="232"/>
                  </a:lnTo>
                  <a:lnTo>
                    <a:pt x="883" y="232"/>
                  </a:lnTo>
                  <a:lnTo>
                    <a:pt x="885" y="232"/>
                  </a:lnTo>
                  <a:lnTo>
                    <a:pt x="885" y="232"/>
                  </a:lnTo>
                  <a:lnTo>
                    <a:pt x="885" y="232"/>
                  </a:lnTo>
                  <a:lnTo>
                    <a:pt x="885" y="234"/>
                  </a:lnTo>
                  <a:lnTo>
                    <a:pt x="885" y="234"/>
                  </a:lnTo>
                  <a:lnTo>
                    <a:pt x="887" y="234"/>
                  </a:lnTo>
                  <a:lnTo>
                    <a:pt x="887" y="234"/>
                  </a:lnTo>
                  <a:lnTo>
                    <a:pt x="887" y="234"/>
                  </a:lnTo>
                  <a:lnTo>
                    <a:pt x="889" y="234"/>
                  </a:lnTo>
                  <a:lnTo>
                    <a:pt x="889" y="236"/>
                  </a:lnTo>
                  <a:lnTo>
                    <a:pt x="889" y="236"/>
                  </a:lnTo>
                  <a:lnTo>
                    <a:pt x="891" y="236"/>
                  </a:lnTo>
                  <a:lnTo>
                    <a:pt x="891" y="236"/>
                  </a:lnTo>
                  <a:lnTo>
                    <a:pt x="891" y="236"/>
                  </a:lnTo>
                  <a:lnTo>
                    <a:pt x="891" y="236"/>
                  </a:lnTo>
                  <a:lnTo>
                    <a:pt x="892" y="236"/>
                  </a:lnTo>
                  <a:lnTo>
                    <a:pt x="892" y="236"/>
                  </a:lnTo>
                  <a:lnTo>
                    <a:pt x="892" y="238"/>
                  </a:lnTo>
                  <a:lnTo>
                    <a:pt x="892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6"/>
                  </a:lnTo>
                  <a:lnTo>
                    <a:pt x="896" y="236"/>
                  </a:lnTo>
                  <a:lnTo>
                    <a:pt x="896" y="236"/>
                  </a:lnTo>
                  <a:lnTo>
                    <a:pt x="896" y="236"/>
                  </a:lnTo>
                  <a:lnTo>
                    <a:pt x="896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6" y="234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1"/>
                  </a:lnTo>
                  <a:lnTo>
                    <a:pt x="896" y="231"/>
                  </a:lnTo>
                  <a:lnTo>
                    <a:pt x="896" y="231"/>
                  </a:lnTo>
                  <a:lnTo>
                    <a:pt x="894" y="231"/>
                  </a:lnTo>
                  <a:lnTo>
                    <a:pt x="894" y="231"/>
                  </a:lnTo>
                  <a:lnTo>
                    <a:pt x="894" y="231"/>
                  </a:lnTo>
                  <a:lnTo>
                    <a:pt x="894" y="229"/>
                  </a:lnTo>
                  <a:close/>
                  <a:moveTo>
                    <a:pt x="840" y="227"/>
                  </a:moveTo>
                  <a:lnTo>
                    <a:pt x="854" y="240"/>
                  </a:lnTo>
                  <a:lnTo>
                    <a:pt x="854" y="240"/>
                  </a:lnTo>
                  <a:lnTo>
                    <a:pt x="854" y="240"/>
                  </a:lnTo>
                  <a:lnTo>
                    <a:pt x="856" y="240"/>
                  </a:lnTo>
                  <a:lnTo>
                    <a:pt x="856" y="240"/>
                  </a:lnTo>
                  <a:lnTo>
                    <a:pt x="856" y="240"/>
                  </a:lnTo>
                  <a:lnTo>
                    <a:pt x="856" y="238"/>
                  </a:lnTo>
                  <a:lnTo>
                    <a:pt x="856" y="238"/>
                  </a:lnTo>
                  <a:lnTo>
                    <a:pt x="858" y="238"/>
                  </a:lnTo>
                  <a:lnTo>
                    <a:pt x="858" y="238"/>
                  </a:lnTo>
                  <a:lnTo>
                    <a:pt x="858" y="238"/>
                  </a:lnTo>
                  <a:lnTo>
                    <a:pt x="858" y="236"/>
                  </a:lnTo>
                  <a:lnTo>
                    <a:pt x="858" y="236"/>
                  </a:lnTo>
                  <a:lnTo>
                    <a:pt x="858" y="236"/>
                  </a:lnTo>
                  <a:lnTo>
                    <a:pt x="860" y="236"/>
                  </a:lnTo>
                  <a:lnTo>
                    <a:pt x="860" y="236"/>
                  </a:lnTo>
                  <a:lnTo>
                    <a:pt x="860" y="234"/>
                  </a:lnTo>
                  <a:lnTo>
                    <a:pt x="860" y="234"/>
                  </a:lnTo>
                  <a:lnTo>
                    <a:pt x="860" y="234"/>
                  </a:lnTo>
                  <a:lnTo>
                    <a:pt x="860" y="234"/>
                  </a:lnTo>
                  <a:lnTo>
                    <a:pt x="860" y="234"/>
                  </a:lnTo>
                  <a:lnTo>
                    <a:pt x="860" y="232"/>
                  </a:lnTo>
                  <a:lnTo>
                    <a:pt x="860" y="232"/>
                  </a:lnTo>
                  <a:lnTo>
                    <a:pt x="860" y="232"/>
                  </a:lnTo>
                  <a:lnTo>
                    <a:pt x="862" y="232"/>
                  </a:lnTo>
                  <a:lnTo>
                    <a:pt x="862" y="232"/>
                  </a:lnTo>
                  <a:lnTo>
                    <a:pt x="862" y="232"/>
                  </a:lnTo>
                  <a:lnTo>
                    <a:pt x="862" y="231"/>
                  </a:lnTo>
                  <a:lnTo>
                    <a:pt x="862" y="231"/>
                  </a:lnTo>
                  <a:lnTo>
                    <a:pt x="862" y="231"/>
                  </a:lnTo>
                  <a:lnTo>
                    <a:pt x="862" y="231"/>
                  </a:lnTo>
                  <a:lnTo>
                    <a:pt x="862" y="231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7"/>
                  </a:lnTo>
                  <a:lnTo>
                    <a:pt x="862" y="227"/>
                  </a:lnTo>
                  <a:lnTo>
                    <a:pt x="862" y="227"/>
                  </a:lnTo>
                  <a:lnTo>
                    <a:pt x="862" y="227"/>
                  </a:lnTo>
                  <a:lnTo>
                    <a:pt x="862" y="227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3"/>
                  </a:lnTo>
                  <a:lnTo>
                    <a:pt x="860" y="223"/>
                  </a:lnTo>
                  <a:lnTo>
                    <a:pt x="860" y="223"/>
                  </a:lnTo>
                  <a:lnTo>
                    <a:pt x="860" y="223"/>
                  </a:lnTo>
                  <a:lnTo>
                    <a:pt x="860" y="223"/>
                  </a:lnTo>
                  <a:lnTo>
                    <a:pt x="860" y="223"/>
                  </a:lnTo>
                  <a:lnTo>
                    <a:pt x="860" y="221"/>
                  </a:lnTo>
                  <a:lnTo>
                    <a:pt x="860" y="221"/>
                  </a:lnTo>
                  <a:lnTo>
                    <a:pt x="860" y="221"/>
                  </a:lnTo>
                  <a:lnTo>
                    <a:pt x="860" y="221"/>
                  </a:lnTo>
                  <a:lnTo>
                    <a:pt x="860" y="221"/>
                  </a:lnTo>
                  <a:lnTo>
                    <a:pt x="858" y="221"/>
                  </a:lnTo>
                  <a:lnTo>
                    <a:pt x="858" y="221"/>
                  </a:lnTo>
                  <a:lnTo>
                    <a:pt x="858" y="220"/>
                  </a:lnTo>
                  <a:lnTo>
                    <a:pt x="858" y="220"/>
                  </a:lnTo>
                  <a:lnTo>
                    <a:pt x="858" y="220"/>
                  </a:lnTo>
                  <a:lnTo>
                    <a:pt x="858" y="220"/>
                  </a:lnTo>
                  <a:lnTo>
                    <a:pt x="858" y="220"/>
                  </a:lnTo>
                  <a:lnTo>
                    <a:pt x="856" y="220"/>
                  </a:lnTo>
                  <a:lnTo>
                    <a:pt x="856" y="220"/>
                  </a:lnTo>
                  <a:lnTo>
                    <a:pt x="856" y="220"/>
                  </a:lnTo>
                  <a:lnTo>
                    <a:pt x="856" y="218"/>
                  </a:lnTo>
                  <a:lnTo>
                    <a:pt x="856" y="218"/>
                  </a:lnTo>
                  <a:lnTo>
                    <a:pt x="856" y="218"/>
                  </a:lnTo>
                  <a:lnTo>
                    <a:pt x="856" y="218"/>
                  </a:lnTo>
                  <a:lnTo>
                    <a:pt x="854" y="218"/>
                  </a:lnTo>
                  <a:lnTo>
                    <a:pt x="854" y="218"/>
                  </a:lnTo>
                  <a:lnTo>
                    <a:pt x="854" y="218"/>
                  </a:lnTo>
                  <a:lnTo>
                    <a:pt x="854" y="218"/>
                  </a:lnTo>
                  <a:lnTo>
                    <a:pt x="854" y="218"/>
                  </a:lnTo>
                  <a:lnTo>
                    <a:pt x="854" y="216"/>
                  </a:lnTo>
                  <a:lnTo>
                    <a:pt x="854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49" y="216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5" y="214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2" y="216"/>
                  </a:lnTo>
                  <a:lnTo>
                    <a:pt x="842" y="216"/>
                  </a:lnTo>
                  <a:lnTo>
                    <a:pt x="842" y="216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0" y="218"/>
                  </a:lnTo>
                  <a:lnTo>
                    <a:pt x="840" y="218"/>
                  </a:lnTo>
                  <a:lnTo>
                    <a:pt x="840" y="218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38" y="220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40" y="223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7"/>
                  </a:lnTo>
                  <a:close/>
                  <a:moveTo>
                    <a:pt x="813" y="240"/>
                  </a:moveTo>
                  <a:lnTo>
                    <a:pt x="827" y="258"/>
                  </a:lnTo>
                  <a:lnTo>
                    <a:pt x="826" y="260"/>
                  </a:lnTo>
                  <a:lnTo>
                    <a:pt x="826" y="260"/>
                  </a:lnTo>
                  <a:lnTo>
                    <a:pt x="824" y="260"/>
                  </a:lnTo>
                  <a:lnTo>
                    <a:pt x="824" y="258"/>
                  </a:lnTo>
                  <a:lnTo>
                    <a:pt x="824" y="258"/>
                  </a:lnTo>
                  <a:lnTo>
                    <a:pt x="824" y="258"/>
                  </a:lnTo>
                  <a:lnTo>
                    <a:pt x="822" y="258"/>
                  </a:lnTo>
                  <a:lnTo>
                    <a:pt x="822" y="258"/>
                  </a:lnTo>
                  <a:lnTo>
                    <a:pt x="822" y="258"/>
                  </a:lnTo>
                  <a:lnTo>
                    <a:pt x="822" y="256"/>
                  </a:lnTo>
                  <a:lnTo>
                    <a:pt x="820" y="256"/>
                  </a:lnTo>
                  <a:lnTo>
                    <a:pt x="820" y="256"/>
                  </a:lnTo>
                  <a:lnTo>
                    <a:pt x="820" y="256"/>
                  </a:lnTo>
                  <a:lnTo>
                    <a:pt x="820" y="256"/>
                  </a:lnTo>
                  <a:lnTo>
                    <a:pt x="818" y="256"/>
                  </a:lnTo>
                  <a:lnTo>
                    <a:pt x="818" y="256"/>
                  </a:lnTo>
                  <a:lnTo>
                    <a:pt x="818" y="254"/>
                  </a:lnTo>
                  <a:lnTo>
                    <a:pt x="818" y="254"/>
                  </a:lnTo>
                  <a:lnTo>
                    <a:pt x="817" y="254"/>
                  </a:lnTo>
                  <a:lnTo>
                    <a:pt x="817" y="254"/>
                  </a:lnTo>
                  <a:lnTo>
                    <a:pt x="817" y="254"/>
                  </a:lnTo>
                  <a:lnTo>
                    <a:pt x="815" y="254"/>
                  </a:lnTo>
                  <a:lnTo>
                    <a:pt x="815" y="254"/>
                  </a:lnTo>
                  <a:lnTo>
                    <a:pt x="815" y="254"/>
                  </a:lnTo>
                  <a:lnTo>
                    <a:pt x="815" y="254"/>
                  </a:lnTo>
                  <a:lnTo>
                    <a:pt x="813" y="254"/>
                  </a:lnTo>
                  <a:lnTo>
                    <a:pt x="813" y="254"/>
                  </a:lnTo>
                  <a:lnTo>
                    <a:pt x="813" y="254"/>
                  </a:lnTo>
                  <a:lnTo>
                    <a:pt x="813" y="254"/>
                  </a:lnTo>
                  <a:lnTo>
                    <a:pt x="811" y="252"/>
                  </a:lnTo>
                  <a:lnTo>
                    <a:pt x="811" y="252"/>
                  </a:lnTo>
                  <a:lnTo>
                    <a:pt x="811" y="252"/>
                  </a:lnTo>
                  <a:lnTo>
                    <a:pt x="811" y="252"/>
                  </a:lnTo>
                  <a:lnTo>
                    <a:pt x="809" y="252"/>
                  </a:lnTo>
                  <a:lnTo>
                    <a:pt x="809" y="252"/>
                  </a:lnTo>
                  <a:lnTo>
                    <a:pt x="809" y="252"/>
                  </a:lnTo>
                  <a:lnTo>
                    <a:pt x="809" y="252"/>
                  </a:lnTo>
                  <a:lnTo>
                    <a:pt x="807" y="252"/>
                  </a:lnTo>
                  <a:lnTo>
                    <a:pt x="807" y="252"/>
                  </a:lnTo>
                  <a:lnTo>
                    <a:pt x="807" y="252"/>
                  </a:lnTo>
                  <a:lnTo>
                    <a:pt x="807" y="252"/>
                  </a:lnTo>
                  <a:lnTo>
                    <a:pt x="806" y="252"/>
                  </a:lnTo>
                  <a:lnTo>
                    <a:pt x="806" y="254"/>
                  </a:lnTo>
                  <a:lnTo>
                    <a:pt x="806" y="254"/>
                  </a:lnTo>
                  <a:lnTo>
                    <a:pt x="806" y="254"/>
                  </a:lnTo>
                  <a:lnTo>
                    <a:pt x="806" y="254"/>
                  </a:lnTo>
                  <a:lnTo>
                    <a:pt x="804" y="254"/>
                  </a:lnTo>
                  <a:lnTo>
                    <a:pt x="804" y="254"/>
                  </a:lnTo>
                  <a:lnTo>
                    <a:pt x="804" y="254"/>
                  </a:lnTo>
                  <a:lnTo>
                    <a:pt x="804" y="254"/>
                  </a:lnTo>
                  <a:lnTo>
                    <a:pt x="802" y="254"/>
                  </a:lnTo>
                  <a:lnTo>
                    <a:pt x="802" y="254"/>
                  </a:lnTo>
                  <a:lnTo>
                    <a:pt x="802" y="254"/>
                  </a:lnTo>
                  <a:lnTo>
                    <a:pt x="802" y="254"/>
                  </a:lnTo>
                  <a:lnTo>
                    <a:pt x="800" y="254"/>
                  </a:lnTo>
                  <a:lnTo>
                    <a:pt x="800" y="256"/>
                  </a:lnTo>
                  <a:lnTo>
                    <a:pt x="800" y="256"/>
                  </a:lnTo>
                  <a:lnTo>
                    <a:pt x="800" y="256"/>
                  </a:lnTo>
                  <a:lnTo>
                    <a:pt x="798" y="256"/>
                  </a:lnTo>
                  <a:lnTo>
                    <a:pt x="798" y="256"/>
                  </a:lnTo>
                  <a:lnTo>
                    <a:pt x="798" y="256"/>
                  </a:lnTo>
                  <a:lnTo>
                    <a:pt x="798" y="256"/>
                  </a:lnTo>
                  <a:lnTo>
                    <a:pt x="797" y="256"/>
                  </a:lnTo>
                  <a:lnTo>
                    <a:pt x="797" y="258"/>
                  </a:lnTo>
                  <a:lnTo>
                    <a:pt x="797" y="258"/>
                  </a:lnTo>
                  <a:lnTo>
                    <a:pt x="797" y="258"/>
                  </a:lnTo>
                  <a:lnTo>
                    <a:pt x="797" y="258"/>
                  </a:lnTo>
                  <a:lnTo>
                    <a:pt x="795" y="258"/>
                  </a:lnTo>
                  <a:lnTo>
                    <a:pt x="795" y="258"/>
                  </a:lnTo>
                  <a:lnTo>
                    <a:pt x="795" y="258"/>
                  </a:lnTo>
                  <a:lnTo>
                    <a:pt x="795" y="260"/>
                  </a:lnTo>
                  <a:lnTo>
                    <a:pt x="795" y="260"/>
                  </a:lnTo>
                  <a:lnTo>
                    <a:pt x="795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1" y="261"/>
                  </a:lnTo>
                  <a:lnTo>
                    <a:pt x="791" y="261"/>
                  </a:lnTo>
                  <a:lnTo>
                    <a:pt x="791" y="261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5"/>
                  </a:lnTo>
                  <a:lnTo>
                    <a:pt x="791" y="265"/>
                  </a:lnTo>
                  <a:lnTo>
                    <a:pt x="791" y="265"/>
                  </a:lnTo>
                  <a:lnTo>
                    <a:pt x="791" y="265"/>
                  </a:lnTo>
                  <a:lnTo>
                    <a:pt x="791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804" y="281"/>
                  </a:lnTo>
                  <a:lnTo>
                    <a:pt x="804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9" y="279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6"/>
                  </a:lnTo>
                  <a:lnTo>
                    <a:pt x="809" y="276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7"/>
                  </a:lnTo>
                  <a:lnTo>
                    <a:pt x="811" y="267"/>
                  </a:lnTo>
                  <a:lnTo>
                    <a:pt x="811" y="267"/>
                  </a:lnTo>
                  <a:lnTo>
                    <a:pt x="811" y="267"/>
                  </a:lnTo>
                  <a:lnTo>
                    <a:pt x="811" y="267"/>
                  </a:lnTo>
                  <a:lnTo>
                    <a:pt x="811" y="265"/>
                  </a:lnTo>
                  <a:lnTo>
                    <a:pt x="811" y="265"/>
                  </a:lnTo>
                  <a:lnTo>
                    <a:pt x="809" y="265"/>
                  </a:lnTo>
                  <a:lnTo>
                    <a:pt x="809" y="265"/>
                  </a:lnTo>
                  <a:lnTo>
                    <a:pt x="809" y="265"/>
                  </a:lnTo>
                  <a:lnTo>
                    <a:pt x="809" y="263"/>
                  </a:lnTo>
                  <a:lnTo>
                    <a:pt x="813" y="261"/>
                  </a:lnTo>
                  <a:lnTo>
                    <a:pt x="829" y="283"/>
                  </a:lnTo>
                  <a:lnTo>
                    <a:pt x="826" y="285"/>
                  </a:lnTo>
                  <a:lnTo>
                    <a:pt x="826" y="285"/>
                  </a:lnTo>
                  <a:lnTo>
                    <a:pt x="826" y="285"/>
                  </a:lnTo>
                  <a:lnTo>
                    <a:pt x="826" y="285"/>
                  </a:lnTo>
                  <a:lnTo>
                    <a:pt x="824" y="285"/>
                  </a:lnTo>
                  <a:lnTo>
                    <a:pt x="824" y="283"/>
                  </a:lnTo>
                  <a:lnTo>
                    <a:pt x="824" y="283"/>
                  </a:lnTo>
                  <a:lnTo>
                    <a:pt x="824" y="283"/>
                  </a:lnTo>
                  <a:lnTo>
                    <a:pt x="824" y="283"/>
                  </a:lnTo>
                  <a:lnTo>
                    <a:pt x="824" y="283"/>
                  </a:lnTo>
                  <a:lnTo>
                    <a:pt x="822" y="283"/>
                  </a:lnTo>
                  <a:lnTo>
                    <a:pt x="822" y="283"/>
                  </a:lnTo>
                  <a:lnTo>
                    <a:pt x="822" y="283"/>
                  </a:lnTo>
                  <a:lnTo>
                    <a:pt x="822" y="283"/>
                  </a:lnTo>
                  <a:lnTo>
                    <a:pt x="822" y="281"/>
                  </a:lnTo>
                  <a:lnTo>
                    <a:pt x="822" y="281"/>
                  </a:lnTo>
                  <a:lnTo>
                    <a:pt x="822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1" y="281"/>
                  </a:lnTo>
                  <a:lnTo>
                    <a:pt x="811" y="281"/>
                  </a:lnTo>
                  <a:lnTo>
                    <a:pt x="811" y="281"/>
                  </a:lnTo>
                  <a:lnTo>
                    <a:pt x="811" y="281"/>
                  </a:lnTo>
                  <a:lnTo>
                    <a:pt x="811" y="283"/>
                  </a:lnTo>
                  <a:lnTo>
                    <a:pt x="811" y="283"/>
                  </a:lnTo>
                  <a:lnTo>
                    <a:pt x="811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7" y="283"/>
                  </a:lnTo>
                  <a:lnTo>
                    <a:pt x="807" y="285"/>
                  </a:lnTo>
                  <a:lnTo>
                    <a:pt x="807" y="285"/>
                  </a:lnTo>
                  <a:lnTo>
                    <a:pt x="807" y="285"/>
                  </a:lnTo>
                  <a:lnTo>
                    <a:pt x="807" y="285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3"/>
                  </a:lnTo>
                  <a:lnTo>
                    <a:pt x="827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31" y="301"/>
                  </a:lnTo>
                  <a:lnTo>
                    <a:pt x="831" y="301"/>
                  </a:lnTo>
                  <a:lnTo>
                    <a:pt x="831" y="301"/>
                  </a:lnTo>
                  <a:lnTo>
                    <a:pt x="831" y="301"/>
                  </a:lnTo>
                  <a:lnTo>
                    <a:pt x="833" y="301"/>
                  </a:lnTo>
                  <a:lnTo>
                    <a:pt x="833" y="299"/>
                  </a:lnTo>
                  <a:lnTo>
                    <a:pt x="833" y="299"/>
                  </a:lnTo>
                  <a:lnTo>
                    <a:pt x="833" y="299"/>
                  </a:lnTo>
                  <a:lnTo>
                    <a:pt x="833" y="299"/>
                  </a:lnTo>
                  <a:lnTo>
                    <a:pt x="835" y="298"/>
                  </a:lnTo>
                  <a:lnTo>
                    <a:pt x="835" y="298"/>
                  </a:lnTo>
                  <a:lnTo>
                    <a:pt x="835" y="298"/>
                  </a:lnTo>
                  <a:lnTo>
                    <a:pt x="835" y="298"/>
                  </a:lnTo>
                  <a:lnTo>
                    <a:pt x="835" y="298"/>
                  </a:lnTo>
                  <a:lnTo>
                    <a:pt x="835" y="296"/>
                  </a:lnTo>
                  <a:lnTo>
                    <a:pt x="836" y="296"/>
                  </a:lnTo>
                  <a:lnTo>
                    <a:pt x="836" y="296"/>
                  </a:lnTo>
                  <a:lnTo>
                    <a:pt x="836" y="296"/>
                  </a:lnTo>
                  <a:lnTo>
                    <a:pt x="836" y="294"/>
                  </a:lnTo>
                  <a:lnTo>
                    <a:pt x="836" y="294"/>
                  </a:lnTo>
                  <a:lnTo>
                    <a:pt x="836" y="294"/>
                  </a:lnTo>
                  <a:lnTo>
                    <a:pt x="836" y="294"/>
                  </a:lnTo>
                  <a:lnTo>
                    <a:pt x="838" y="292"/>
                  </a:lnTo>
                  <a:lnTo>
                    <a:pt x="838" y="292"/>
                  </a:lnTo>
                  <a:lnTo>
                    <a:pt x="838" y="292"/>
                  </a:lnTo>
                  <a:lnTo>
                    <a:pt x="838" y="292"/>
                  </a:lnTo>
                  <a:lnTo>
                    <a:pt x="838" y="292"/>
                  </a:lnTo>
                  <a:lnTo>
                    <a:pt x="838" y="290"/>
                  </a:lnTo>
                  <a:lnTo>
                    <a:pt x="838" y="290"/>
                  </a:lnTo>
                  <a:lnTo>
                    <a:pt x="838" y="290"/>
                  </a:lnTo>
                  <a:lnTo>
                    <a:pt x="838" y="288"/>
                  </a:lnTo>
                  <a:lnTo>
                    <a:pt x="838" y="288"/>
                  </a:lnTo>
                  <a:lnTo>
                    <a:pt x="838" y="288"/>
                  </a:lnTo>
                  <a:lnTo>
                    <a:pt x="838" y="288"/>
                  </a:lnTo>
                  <a:lnTo>
                    <a:pt x="838" y="287"/>
                  </a:lnTo>
                  <a:lnTo>
                    <a:pt x="838" y="287"/>
                  </a:lnTo>
                  <a:lnTo>
                    <a:pt x="840" y="287"/>
                  </a:lnTo>
                  <a:lnTo>
                    <a:pt x="840" y="287"/>
                  </a:lnTo>
                  <a:lnTo>
                    <a:pt x="840" y="285"/>
                  </a:lnTo>
                  <a:lnTo>
                    <a:pt x="840" y="285"/>
                  </a:lnTo>
                  <a:lnTo>
                    <a:pt x="840" y="285"/>
                  </a:lnTo>
                  <a:lnTo>
                    <a:pt x="840" y="283"/>
                  </a:lnTo>
                  <a:lnTo>
                    <a:pt x="840" y="283"/>
                  </a:lnTo>
                  <a:lnTo>
                    <a:pt x="840" y="283"/>
                  </a:lnTo>
                  <a:lnTo>
                    <a:pt x="840" y="283"/>
                  </a:lnTo>
                  <a:lnTo>
                    <a:pt x="838" y="281"/>
                  </a:lnTo>
                  <a:lnTo>
                    <a:pt x="838" y="281"/>
                  </a:lnTo>
                  <a:lnTo>
                    <a:pt x="838" y="281"/>
                  </a:lnTo>
                  <a:lnTo>
                    <a:pt x="838" y="279"/>
                  </a:lnTo>
                  <a:lnTo>
                    <a:pt x="838" y="279"/>
                  </a:lnTo>
                  <a:lnTo>
                    <a:pt x="838" y="279"/>
                  </a:lnTo>
                  <a:lnTo>
                    <a:pt x="838" y="279"/>
                  </a:lnTo>
                  <a:lnTo>
                    <a:pt x="838" y="278"/>
                  </a:lnTo>
                  <a:lnTo>
                    <a:pt x="838" y="278"/>
                  </a:lnTo>
                  <a:lnTo>
                    <a:pt x="838" y="278"/>
                  </a:lnTo>
                  <a:lnTo>
                    <a:pt x="838" y="276"/>
                  </a:lnTo>
                  <a:lnTo>
                    <a:pt x="838" y="276"/>
                  </a:lnTo>
                  <a:lnTo>
                    <a:pt x="838" y="276"/>
                  </a:lnTo>
                  <a:lnTo>
                    <a:pt x="838" y="274"/>
                  </a:lnTo>
                  <a:lnTo>
                    <a:pt x="838" y="274"/>
                  </a:lnTo>
                  <a:lnTo>
                    <a:pt x="836" y="274"/>
                  </a:lnTo>
                  <a:lnTo>
                    <a:pt x="836" y="272"/>
                  </a:lnTo>
                  <a:lnTo>
                    <a:pt x="836" y="272"/>
                  </a:lnTo>
                  <a:lnTo>
                    <a:pt x="836" y="272"/>
                  </a:lnTo>
                  <a:lnTo>
                    <a:pt x="840" y="269"/>
                  </a:lnTo>
                  <a:lnTo>
                    <a:pt x="854" y="290"/>
                  </a:lnTo>
                  <a:lnTo>
                    <a:pt x="807" y="325"/>
                  </a:lnTo>
                  <a:lnTo>
                    <a:pt x="804" y="323"/>
                  </a:lnTo>
                  <a:lnTo>
                    <a:pt x="804" y="323"/>
                  </a:lnTo>
                  <a:lnTo>
                    <a:pt x="806" y="323"/>
                  </a:lnTo>
                  <a:lnTo>
                    <a:pt x="806" y="321"/>
                  </a:lnTo>
                  <a:lnTo>
                    <a:pt x="806" y="321"/>
                  </a:lnTo>
                  <a:lnTo>
                    <a:pt x="806" y="321"/>
                  </a:lnTo>
                  <a:lnTo>
                    <a:pt x="807" y="321"/>
                  </a:lnTo>
                  <a:lnTo>
                    <a:pt x="807" y="321"/>
                  </a:lnTo>
                  <a:lnTo>
                    <a:pt x="807" y="321"/>
                  </a:lnTo>
                  <a:lnTo>
                    <a:pt x="807" y="321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9" y="319"/>
                  </a:lnTo>
                  <a:lnTo>
                    <a:pt x="809" y="319"/>
                  </a:lnTo>
                  <a:lnTo>
                    <a:pt x="809" y="319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2"/>
                  </a:lnTo>
                  <a:lnTo>
                    <a:pt x="809" y="312"/>
                  </a:lnTo>
                  <a:lnTo>
                    <a:pt x="807" y="312"/>
                  </a:lnTo>
                  <a:lnTo>
                    <a:pt x="807" y="312"/>
                  </a:lnTo>
                  <a:lnTo>
                    <a:pt x="807" y="312"/>
                  </a:lnTo>
                  <a:lnTo>
                    <a:pt x="807" y="312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4"/>
                  </a:lnTo>
                  <a:lnTo>
                    <a:pt x="780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6"/>
                  </a:lnTo>
                  <a:lnTo>
                    <a:pt x="773" y="276"/>
                  </a:lnTo>
                  <a:lnTo>
                    <a:pt x="771" y="276"/>
                  </a:lnTo>
                  <a:lnTo>
                    <a:pt x="771" y="276"/>
                  </a:lnTo>
                  <a:lnTo>
                    <a:pt x="771" y="276"/>
                  </a:lnTo>
                  <a:lnTo>
                    <a:pt x="771" y="276"/>
                  </a:lnTo>
                  <a:lnTo>
                    <a:pt x="770" y="276"/>
                  </a:lnTo>
                  <a:lnTo>
                    <a:pt x="770" y="278"/>
                  </a:lnTo>
                  <a:lnTo>
                    <a:pt x="768" y="274"/>
                  </a:lnTo>
                  <a:lnTo>
                    <a:pt x="813" y="240"/>
                  </a:lnTo>
                  <a:close/>
                  <a:moveTo>
                    <a:pt x="712" y="310"/>
                  </a:moveTo>
                  <a:lnTo>
                    <a:pt x="710" y="307"/>
                  </a:lnTo>
                  <a:lnTo>
                    <a:pt x="739" y="292"/>
                  </a:lnTo>
                  <a:lnTo>
                    <a:pt x="739" y="294"/>
                  </a:lnTo>
                  <a:lnTo>
                    <a:pt x="739" y="294"/>
                  </a:lnTo>
                  <a:lnTo>
                    <a:pt x="739" y="294"/>
                  </a:lnTo>
                  <a:lnTo>
                    <a:pt x="739" y="296"/>
                  </a:lnTo>
                  <a:lnTo>
                    <a:pt x="739" y="296"/>
                  </a:lnTo>
                  <a:lnTo>
                    <a:pt x="737" y="296"/>
                  </a:lnTo>
                  <a:lnTo>
                    <a:pt x="737" y="296"/>
                  </a:lnTo>
                  <a:lnTo>
                    <a:pt x="737" y="296"/>
                  </a:lnTo>
                  <a:lnTo>
                    <a:pt x="737" y="296"/>
                  </a:lnTo>
                  <a:lnTo>
                    <a:pt x="737" y="296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3" y="298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7" y="305"/>
                  </a:lnTo>
                  <a:lnTo>
                    <a:pt x="737" y="305"/>
                  </a:lnTo>
                  <a:lnTo>
                    <a:pt x="739" y="307"/>
                  </a:lnTo>
                  <a:lnTo>
                    <a:pt x="741" y="308"/>
                  </a:lnTo>
                  <a:lnTo>
                    <a:pt x="742" y="310"/>
                  </a:lnTo>
                  <a:lnTo>
                    <a:pt x="744" y="312"/>
                  </a:lnTo>
                  <a:lnTo>
                    <a:pt x="748" y="316"/>
                  </a:lnTo>
                  <a:lnTo>
                    <a:pt x="750" y="317"/>
                  </a:lnTo>
                  <a:lnTo>
                    <a:pt x="753" y="321"/>
                  </a:lnTo>
                  <a:lnTo>
                    <a:pt x="757" y="323"/>
                  </a:lnTo>
                  <a:lnTo>
                    <a:pt x="761" y="327"/>
                  </a:lnTo>
                  <a:lnTo>
                    <a:pt x="764" y="330"/>
                  </a:lnTo>
                  <a:lnTo>
                    <a:pt x="764" y="330"/>
                  </a:lnTo>
                  <a:lnTo>
                    <a:pt x="764" y="330"/>
                  </a:lnTo>
                  <a:lnTo>
                    <a:pt x="764" y="328"/>
                  </a:lnTo>
                  <a:lnTo>
                    <a:pt x="764" y="327"/>
                  </a:lnTo>
                  <a:lnTo>
                    <a:pt x="764" y="325"/>
                  </a:lnTo>
                  <a:lnTo>
                    <a:pt x="764" y="323"/>
                  </a:lnTo>
                  <a:lnTo>
                    <a:pt x="764" y="323"/>
                  </a:lnTo>
                  <a:lnTo>
                    <a:pt x="762" y="319"/>
                  </a:lnTo>
                  <a:lnTo>
                    <a:pt x="762" y="314"/>
                  </a:lnTo>
                  <a:lnTo>
                    <a:pt x="761" y="310"/>
                  </a:lnTo>
                  <a:lnTo>
                    <a:pt x="761" y="307"/>
                  </a:lnTo>
                  <a:lnTo>
                    <a:pt x="761" y="305"/>
                  </a:lnTo>
                  <a:lnTo>
                    <a:pt x="761" y="301"/>
                  </a:lnTo>
                  <a:lnTo>
                    <a:pt x="759" y="299"/>
                  </a:lnTo>
                  <a:lnTo>
                    <a:pt x="759" y="298"/>
                  </a:lnTo>
                  <a:lnTo>
                    <a:pt x="759" y="296"/>
                  </a:lnTo>
                  <a:lnTo>
                    <a:pt x="759" y="296"/>
                  </a:lnTo>
                  <a:lnTo>
                    <a:pt x="759" y="294"/>
                  </a:lnTo>
                  <a:lnTo>
                    <a:pt x="759" y="294"/>
                  </a:lnTo>
                  <a:lnTo>
                    <a:pt x="759" y="292"/>
                  </a:lnTo>
                  <a:lnTo>
                    <a:pt x="759" y="292"/>
                  </a:lnTo>
                  <a:lnTo>
                    <a:pt x="759" y="292"/>
                  </a:lnTo>
                  <a:lnTo>
                    <a:pt x="759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2" y="288"/>
                  </a:lnTo>
                  <a:lnTo>
                    <a:pt x="752" y="288"/>
                  </a:lnTo>
                  <a:lnTo>
                    <a:pt x="752" y="288"/>
                  </a:lnTo>
                  <a:lnTo>
                    <a:pt x="752" y="288"/>
                  </a:lnTo>
                  <a:lnTo>
                    <a:pt x="752" y="288"/>
                  </a:lnTo>
                  <a:lnTo>
                    <a:pt x="750" y="288"/>
                  </a:lnTo>
                  <a:lnTo>
                    <a:pt x="750" y="288"/>
                  </a:lnTo>
                  <a:lnTo>
                    <a:pt x="750" y="288"/>
                  </a:lnTo>
                  <a:lnTo>
                    <a:pt x="750" y="288"/>
                  </a:lnTo>
                  <a:lnTo>
                    <a:pt x="750" y="288"/>
                  </a:lnTo>
                  <a:lnTo>
                    <a:pt x="748" y="290"/>
                  </a:lnTo>
                  <a:lnTo>
                    <a:pt x="748" y="290"/>
                  </a:lnTo>
                  <a:lnTo>
                    <a:pt x="746" y="287"/>
                  </a:lnTo>
                  <a:lnTo>
                    <a:pt x="764" y="276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3"/>
                  </a:lnTo>
                  <a:lnTo>
                    <a:pt x="764" y="283"/>
                  </a:lnTo>
                  <a:lnTo>
                    <a:pt x="762" y="283"/>
                  </a:lnTo>
                  <a:lnTo>
                    <a:pt x="762" y="283"/>
                  </a:lnTo>
                  <a:lnTo>
                    <a:pt x="762" y="283"/>
                  </a:lnTo>
                  <a:lnTo>
                    <a:pt x="762" y="283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8"/>
                  </a:lnTo>
                  <a:lnTo>
                    <a:pt x="762" y="288"/>
                  </a:lnTo>
                  <a:lnTo>
                    <a:pt x="762" y="288"/>
                  </a:lnTo>
                  <a:lnTo>
                    <a:pt x="762" y="288"/>
                  </a:lnTo>
                  <a:lnTo>
                    <a:pt x="771" y="346"/>
                  </a:lnTo>
                  <a:lnTo>
                    <a:pt x="766" y="350"/>
                  </a:lnTo>
                  <a:lnTo>
                    <a:pt x="723" y="312"/>
                  </a:lnTo>
                  <a:lnTo>
                    <a:pt x="723" y="312"/>
                  </a:lnTo>
                  <a:lnTo>
                    <a:pt x="723" y="312"/>
                  </a:lnTo>
                  <a:lnTo>
                    <a:pt x="723" y="310"/>
                  </a:lnTo>
                  <a:lnTo>
                    <a:pt x="723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4" y="308"/>
                  </a:lnTo>
                  <a:lnTo>
                    <a:pt x="714" y="308"/>
                  </a:lnTo>
                  <a:lnTo>
                    <a:pt x="714" y="308"/>
                  </a:lnTo>
                  <a:lnTo>
                    <a:pt x="714" y="308"/>
                  </a:lnTo>
                  <a:lnTo>
                    <a:pt x="714" y="308"/>
                  </a:lnTo>
                  <a:lnTo>
                    <a:pt x="714" y="310"/>
                  </a:lnTo>
                  <a:lnTo>
                    <a:pt x="714" y="310"/>
                  </a:lnTo>
                  <a:lnTo>
                    <a:pt x="714" y="310"/>
                  </a:lnTo>
                  <a:lnTo>
                    <a:pt x="714" y="310"/>
                  </a:lnTo>
                  <a:lnTo>
                    <a:pt x="712" y="310"/>
                  </a:lnTo>
                  <a:close/>
                  <a:moveTo>
                    <a:pt x="546" y="352"/>
                  </a:moveTo>
                  <a:lnTo>
                    <a:pt x="578" y="346"/>
                  </a:lnTo>
                  <a:lnTo>
                    <a:pt x="578" y="350"/>
                  </a:lnTo>
                  <a:lnTo>
                    <a:pt x="578" y="350"/>
                  </a:lnTo>
                  <a:lnTo>
                    <a:pt x="578" y="350"/>
                  </a:lnTo>
                  <a:lnTo>
                    <a:pt x="576" y="350"/>
                  </a:lnTo>
                  <a:lnTo>
                    <a:pt x="576" y="350"/>
                  </a:lnTo>
                  <a:lnTo>
                    <a:pt x="576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4"/>
                  </a:lnTo>
                  <a:lnTo>
                    <a:pt x="571" y="354"/>
                  </a:lnTo>
                  <a:lnTo>
                    <a:pt x="571" y="354"/>
                  </a:lnTo>
                  <a:lnTo>
                    <a:pt x="571" y="354"/>
                  </a:lnTo>
                  <a:lnTo>
                    <a:pt x="571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5" y="397"/>
                  </a:lnTo>
                  <a:lnTo>
                    <a:pt x="575" y="397"/>
                  </a:lnTo>
                  <a:lnTo>
                    <a:pt x="575" y="397"/>
                  </a:lnTo>
                  <a:lnTo>
                    <a:pt x="576" y="397"/>
                  </a:lnTo>
                  <a:lnTo>
                    <a:pt x="576" y="397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401"/>
                  </a:lnTo>
                  <a:lnTo>
                    <a:pt x="576" y="401"/>
                  </a:lnTo>
                  <a:lnTo>
                    <a:pt x="576" y="401"/>
                  </a:lnTo>
                  <a:lnTo>
                    <a:pt x="576" y="401"/>
                  </a:lnTo>
                  <a:lnTo>
                    <a:pt x="576" y="401"/>
                  </a:lnTo>
                  <a:lnTo>
                    <a:pt x="578" y="401"/>
                  </a:lnTo>
                  <a:lnTo>
                    <a:pt x="578" y="401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2" y="404"/>
                  </a:lnTo>
                  <a:lnTo>
                    <a:pt x="582" y="404"/>
                  </a:lnTo>
                  <a:lnTo>
                    <a:pt x="582" y="404"/>
                  </a:lnTo>
                  <a:lnTo>
                    <a:pt x="582" y="406"/>
                  </a:lnTo>
                  <a:lnTo>
                    <a:pt x="582" y="406"/>
                  </a:lnTo>
                  <a:lnTo>
                    <a:pt x="582" y="406"/>
                  </a:lnTo>
                  <a:lnTo>
                    <a:pt x="582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5" y="406"/>
                  </a:lnTo>
                  <a:lnTo>
                    <a:pt x="585" y="406"/>
                  </a:lnTo>
                  <a:lnTo>
                    <a:pt x="585" y="406"/>
                  </a:lnTo>
                  <a:lnTo>
                    <a:pt x="585" y="406"/>
                  </a:lnTo>
                  <a:lnTo>
                    <a:pt x="585" y="406"/>
                  </a:lnTo>
                  <a:lnTo>
                    <a:pt x="587" y="406"/>
                  </a:lnTo>
                  <a:lnTo>
                    <a:pt x="587" y="406"/>
                  </a:lnTo>
                  <a:lnTo>
                    <a:pt x="587" y="406"/>
                  </a:lnTo>
                  <a:lnTo>
                    <a:pt x="587" y="406"/>
                  </a:lnTo>
                  <a:lnTo>
                    <a:pt x="587" y="406"/>
                  </a:lnTo>
                  <a:lnTo>
                    <a:pt x="589" y="406"/>
                  </a:lnTo>
                  <a:lnTo>
                    <a:pt x="589" y="406"/>
                  </a:lnTo>
                  <a:lnTo>
                    <a:pt x="589" y="406"/>
                  </a:lnTo>
                  <a:lnTo>
                    <a:pt x="589" y="406"/>
                  </a:lnTo>
                  <a:lnTo>
                    <a:pt x="589" y="406"/>
                  </a:lnTo>
                  <a:lnTo>
                    <a:pt x="591" y="406"/>
                  </a:lnTo>
                  <a:lnTo>
                    <a:pt x="591" y="406"/>
                  </a:lnTo>
                  <a:lnTo>
                    <a:pt x="591" y="406"/>
                  </a:lnTo>
                  <a:lnTo>
                    <a:pt x="591" y="406"/>
                  </a:lnTo>
                  <a:lnTo>
                    <a:pt x="591" y="406"/>
                  </a:lnTo>
                  <a:lnTo>
                    <a:pt x="593" y="406"/>
                  </a:lnTo>
                  <a:lnTo>
                    <a:pt x="593" y="406"/>
                  </a:lnTo>
                  <a:lnTo>
                    <a:pt x="593" y="406"/>
                  </a:lnTo>
                  <a:lnTo>
                    <a:pt x="593" y="406"/>
                  </a:lnTo>
                  <a:lnTo>
                    <a:pt x="594" y="406"/>
                  </a:lnTo>
                  <a:lnTo>
                    <a:pt x="594" y="406"/>
                  </a:lnTo>
                  <a:lnTo>
                    <a:pt x="594" y="406"/>
                  </a:lnTo>
                  <a:lnTo>
                    <a:pt x="594" y="406"/>
                  </a:lnTo>
                  <a:lnTo>
                    <a:pt x="596" y="406"/>
                  </a:lnTo>
                  <a:lnTo>
                    <a:pt x="596" y="404"/>
                  </a:lnTo>
                  <a:lnTo>
                    <a:pt x="596" y="404"/>
                  </a:lnTo>
                  <a:lnTo>
                    <a:pt x="596" y="404"/>
                  </a:lnTo>
                  <a:lnTo>
                    <a:pt x="596" y="404"/>
                  </a:lnTo>
                  <a:lnTo>
                    <a:pt x="598" y="404"/>
                  </a:lnTo>
                  <a:lnTo>
                    <a:pt x="598" y="404"/>
                  </a:lnTo>
                  <a:lnTo>
                    <a:pt x="598" y="404"/>
                  </a:lnTo>
                  <a:lnTo>
                    <a:pt x="598" y="404"/>
                  </a:lnTo>
                  <a:lnTo>
                    <a:pt x="598" y="404"/>
                  </a:lnTo>
                  <a:lnTo>
                    <a:pt x="598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2" y="403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399"/>
                  </a:lnTo>
                  <a:lnTo>
                    <a:pt x="602" y="399"/>
                  </a:lnTo>
                  <a:lnTo>
                    <a:pt x="602" y="399"/>
                  </a:lnTo>
                  <a:lnTo>
                    <a:pt x="603" y="399"/>
                  </a:lnTo>
                  <a:lnTo>
                    <a:pt x="603" y="399"/>
                  </a:lnTo>
                  <a:lnTo>
                    <a:pt x="603" y="399"/>
                  </a:lnTo>
                  <a:lnTo>
                    <a:pt x="603" y="397"/>
                  </a:lnTo>
                  <a:lnTo>
                    <a:pt x="603" y="397"/>
                  </a:lnTo>
                  <a:lnTo>
                    <a:pt x="603" y="397"/>
                  </a:lnTo>
                  <a:lnTo>
                    <a:pt x="603" y="397"/>
                  </a:lnTo>
                  <a:lnTo>
                    <a:pt x="603" y="397"/>
                  </a:lnTo>
                  <a:lnTo>
                    <a:pt x="603" y="395"/>
                  </a:lnTo>
                  <a:lnTo>
                    <a:pt x="603" y="395"/>
                  </a:lnTo>
                  <a:lnTo>
                    <a:pt x="603" y="395"/>
                  </a:lnTo>
                  <a:lnTo>
                    <a:pt x="603" y="395"/>
                  </a:lnTo>
                  <a:lnTo>
                    <a:pt x="603" y="394"/>
                  </a:lnTo>
                  <a:lnTo>
                    <a:pt x="603" y="394"/>
                  </a:lnTo>
                  <a:lnTo>
                    <a:pt x="603" y="394"/>
                  </a:lnTo>
                  <a:lnTo>
                    <a:pt x="603" y="394"/>
                  </a:lnTo>
                  <a:lnTo>
                    <a:pt x="603" y="392"/>
                  </a:lnTo>
                  <a:lnTo>
                    <a:pt x="603" y="392"/>
                  </a:lnTo>
                  <a:lnTo>
                    <a:pt x="603" y="392"/>
                  </a:lnTo>
                  <a:lnTo>
                    <a:pt x="603" y="392"/>
                  </a:lnTo>
                  <a:lnTo>
                    <a:pt x="603" y="390"/>
                  </a:lnTo>
                  <a:lnTo>
                    <a:pt x="603" y="390"/>
                  </a:lnTo>
                  <a:lnTo>
                    <a:pt x="603" y="390"/>
                  </a:lnTo>
                  <a:lnTo>
                    <a:pt x="603" y="390"/>
                  </a:lnTo>
                  <a:lnTo>
                    <a:pt x="603" y="388"/>
                  </a:lnTo>
                  <a:lnTo>
                    <a:pt x="603" y="388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0"/>
                  </a:lnTo>
                  <a:lnTo>
                    <a:pt x="598" y="350"/>
                  </a:lnTo>
                  <a:lnTo>
                    <a:pt x="598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48"/>
                  </a:lnTo>
                  <a:lnTo>
                    <a:pt x="594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1" y="348"/>
                  </a:lnTo>
                  <a:lnTo>
                    <a:pt x="591" y="348"/>
                  </a:lnTo>
                  <a:lnTo>
                    <a:pt x="591" y="348"/>
                  </a:lnTo>
                  <a:lnTo>
                    <a:pt x="591" y="348"/>
                  </a:lnTo>
                  <a:lnTo>
                    <a:pt x="589" y="348"/>
                  </a:lnTo>
                  <a:lnTo>
                    <a:pt x="589" y="348"/>
                  </a:lnTo>
                  <a:lnTo>
                    <a:pt x="589" y="348"/>
                  </a:lnTo>
                  <a:lnTo>
                    <a:pt x="587" y="348"/>
                  </a:lnTo>
                  <a:lnTo>
                    <a:pt x="587" y="345"/>
                  </a:lnTo>
                  <a:lnTo>
                    <a:pt x="611" y="341"/>
                  </a:lnTo>
                  <a:lnTo>
                    <a:pt x="611" y="345"/>
                  </a:lnTo>
                  <a:lnTo>
                    <a:pt x="611" y="345"/>
                  </a:lnTo>
                  <a:lnTo>
                    <a:pt x="611" y="345"/>
                  </a:lnTo>
                  <a:lnTo>
                    <a:pt x="611" y="345"/>
                  </a:lnTo>
                  <a:lnTo>
                    <a:pt x="609" y="346"/>
                  </a:lnTo>
                  <a:lnTo>
                    <a:pt x="609" y="346"/>
                  </a:lnTo>
                  <a:lnTo>
                    <a:pt x="609" y="346"/>
                  </a:lnTo>
                  <a:lnTo>
                    <a:pt x="609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3" y="348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09" y="388"/>
                  </a:lnTo>
                  <a:lnTo>
                    <a:pt x="609" y="388"/>
                  </a:lnTo>
                  <a:lnTo>
                    <a:pt x="609" y="390"/>
                  </a:lnTo>
                  <a:lnTo>
                    <a:pt x="609" y="390"/>
                  </a:lnTo>
                  <a:lnTo>
                    <a:pt x="609" y="390"/>
                  </a:lnTo>
                  <a:lnTo>
                    <a:pt x="609" y="392"/>
                  </a:lnTo>
                  <a:lnTo>
                    <a:pt x="609" y="392"/>
                  </a:lnTo>
                  <a:lnTo>
                    <a:pt x="609" y="392"/>
                  </a:lnTo>
                  <a:lnTo>
                    <a:pt x="609" y="394"/>
                  </a:lnTo>
                  <a:lnTo>
                    <a:pt x="609" y="394"/>
                  </a:lnTo>
                  <a:lnTo>
                    <a:pt x="609" y="394"/>
                  </a:lnTo>
                  <a:lnTo>
                    <a:pt x="609" y="395"/>
                  </a:lnTo>
                  <a:lnTo>
                    <a:pt x="609" y="395"/>
                  </a:lnTo>
                  <a:lnTo>
                    <a:pt x="609" y="395"/>
                  </a:lnTo>
                  <a:lnTo>
                    <a:pt x="609" y="395"/>
                  </a:lnTo>
                  <a:lnTo>
                    <a:pt x="607" y="397"/>
                  </a:lnTo>
                  <a:lnTo>
                    <a:pt x="607" y="397"/>
                  </a:lnTo>
                  <a:lnTo>
                    <a:pt x="607" y="397"/>
                  </a:lnTo>
                  <a:lnTo>
                    <a:pt x="607" y="397"/>
                  </a:lnTo>
                  <a:lnTo>
                    <a:pt x="607" y="397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401"/>
                  </a:lnTo>
                  <a:lnTo>
                    <a:pt x="607" y="401"/>
                  </a:lnTo>
                  <a:lnTo>
                    <a:pt x="607" y="401"/>
                  </a:lnTo>
                  <a:lnTo>
                    <a:pt x="607" y="401"/>
                  </a:lnTo>
                  <a:lnTo>
                    <a:pt x="605" y="401"/>
                  </a:lnTo>
                  <a:lnTo>
                    <a:pt x="605" y="401"/>
                  </a:lnTo>
                  <a:lnTo>
                    <a:pt x="605" y="401"/>
                  </a:lnTo>
                  <a:lnTo>
                    <a:pt x="605" y="401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3" y="403"/>
                  </a:lnTo>
                  <a:lnTo>
                    <a:pt x="603" y="403"/>
                  </a:lnTo>
                  <a:lnTo>
                    <a:pt x="603" y="404"/>
                  </a:lnTo>
                  <a:lnTo>
                    <a:pt x="603" y="404"/>
                  </a:lnTo>
                  <a:lnTo>
                    <a:pt x="603" y="404"/>
                  </a:lnTo>
                  <a:lnTo>
                    <a:pt x="603" y="404"/>
                  </a:lnTo>
                  <a:lnTo>
                    <a:pt x="602" y="404"/>
                  </a:lnTo>
                  <a:lnTo>
                    <a:pt x="602" y="406"/>
                  </a:lnTo>
                  <a:lnTo>
                    <a:pt x="602" y="406"/>
                  </a:lnTo>
                  <a:lnTo>
                    <a:pt x="602" y="406"/>
                  </a:lnTo>
                  <a:lnTo>
                    <a:pt x="600" y="406"/>
                  </a:lnTo>
                  <a:lnTo>
                    <a:pt x="600" y="406"/>
                  </a:lnTo>
                  <a:lnTo>
                    <a:pt x="600" y="406"/>
                  </a:lnTo>
                  <a:lnTo>
                    <a:pt x="598" y="408"/>
                  </a:lnTo>
                  <a:lnTo>
                    <a:pt x="598" y="408"/>
                  </a:lnTo>
                  <a:lnTo>
                    <a:pt x="598" y="408"/>
                  </a:lnTo>
                  <a:lnTo>
                    <a:pt x="598" y="408"/>
                  </a:lnTo>
                  <a:lnTo>
                    <a:pt x="596" y="408"/>
                  </a:lnTo>
                  <a:lnTo>
                    <a:pt x="596" y="408"/>
                  </a:lnTo>
                  <a:lnTo>
                    <a:pt x="596" y="408"/>
                  </a:lnTo>
                  <a:lnTo>
                    <a:pt x="594" y="408"/>
                  </a:lnTo>
                  <a:lnTo>
                    <a:pt x="594" y="410"/>
                  </a:lnTo>
                  <a:lnTo>
                    <a:pt x="594" y="410"/>
                  </a:lnTo>
                  <a:lnTo>
                    <a:pt x="593" y="410"/>
                  </a:lnTo>
                  <a:lnTo>
                    <a:pt x="593" y="410"/>
                  </a:lnTo>
                  <a:lnTo>
                    <a:pt x="593" y="410"/>
                  </a:lnTo>
                  <a:lnTo>
                    <a:pt x="591" y="410"/>
                  </a:lnTo>
                  <a:lnTo>
                    <a:pt x="591" y="410"/>
                  </a:lnTo>
                  <a:lnTo>
                    <a:pt x="589" y="410"/>
                  </a:lnTo>
                  <a:lnTo>
                    <a:pt x="589" y="410"/>
                  </a:lnTo>
                  <a:lnTo>
                    <a:pt x="589" y="410"/>
                  </a:lnTo>
                  <a:lnTo>
                    <a:pt x="587" y="410"/>
                  </a:lnTo>
                  <a:lnTo>
                    <a:pt x="587" y="412"/>
                  </a:lnTo>
                  <a:lnTo>
                    <a:pt x="587" y="412"/>
                  </a:lnTo>
                  <a:lnTo>
                    <a:pt x="585" y="412"/>
                  </a:lnTo>
                  <a:lnTo>
                    <a:pt x="585" y="412"/>
                  </a:lnTo>
                  <a:lnTo>
                    <a:pt x="585" y="412"/>
                  </a:lnTo>
                  <a:lnTo>
                    <a:pt x="584" y="412"/>
                  </a:lnTo>
                  <a:lnTo>
                    <a:pt x="584" y="412"/>
                  </a:lnTo>
                  <a:lnTo>
                    <a:pt x="582" y="412"/>
                  </a:lnTo>
                  <a:lnTo>
                    <a:pt x="582" y="412"/>
                  </a:lnTo>
                  <a:lnTo>
                    <a:pt x="582" y="412"/>
                  </a:lnTo>
                  <a:lnTo>
                    <a:pt x="580" y="412"/>
                  </a:lnTo>
                  <a:lnTo>
                    <a:pt x="580" y="412"/>
                  </a:lnTo>
                  <a:lnTo>
                    <a:pt x="580" y="412"/>
                  </a:lnTo>
                  <a:lnTo>
                    <a:pt x="578" y="412"/>
                  </a:lnTo>
                  <a:lnTo>
                    <a:pt x="578" y="412"/>
                  </a:lnTo>
                  <a:lnTo>
                    <a:pt x="578" y="412"/>
                  </a:lnTo>
                  <a:lnTo>
                    <a:pt x="576" y="412"/>
                  </a:lnTo>
                  <a:lnTo>
                    <a:pt x="576" y="412"/>
                  </a:lnTo>
                  <a:lnTo>
                    <a:pt x="576" y="412"/>
                  </a:lnTo>
                  <a:lnTo>
                    <a:pt x="575" y="412"/>
                  </a:lnTo>
                  <a:lnTo>
                    <a:pt x="575" y="412"/>
                  </a:lnTo>
                  <a:lnTo>
                    <a:pt x="575" y="410"/>
                  </a:lnTo>
                  <a:lnTo>
                    <a:pt x="573" y="410"/>
                  </a:lnTo>
                  <a:lnTo>
                    <a:pt x="573" y="410"/>
                  </a:lnTo>
                  <a:lnTo>
                    <a:pt x="573" y="410"/>
                  </a:lnTo>
                  <a:lnTo>
                    <a:pt x="573" y="410"/>
                  </a:lnTo>
                  <a:lnTo>
                    <a:pt x="571" y="410"/>
                  </a:lnTo>
                  <a:lnTo>
                    <a:pt x="571" y="410"/>
                  </a:lnTo>
                  <a:lnTo>
                    <a:pt x="571" y="410"/>
                  </a:lnTo>
                  <a:lnTo>
                    <a:pt x="571" y="410"/>
                  </a:lnTo>
                  <a:lnTo>
                    <a:pt x="569" y="410"/>
                  </a:lnTo>
                  <a:lnTo>
                    <a:pt x="569" y="410"/>
                  </a:lnTo>
                  <a:lnTo>
                    <a:pt x="569" y="410"/>
                  </a:lnTo>
                  <a:lnTo>
                    <a:pt x="569" y="408"/>
                  </a:lnTo>
                  <a:lnTo>
                    <a:pt x="567" y="408"/>
                  </a:lnTo>
                  <a:lnTo>
                    <a:pt x="567" y="408"/>
                  </a:lnTo>
                  <a:lnTo>
                    <a:pt x="567" y="408"/>
                  </a:lnTo>
                  <a:lnTo>
                    <a:pt x="567" y="408"/>
                  </a:lnTo>
                  <a:lnTo>
                    <a:pt x="567" y="408"/>
                  </a:lnTo>
                  <a:lnTo>
                    <a:pt x="566" y="408"/>
                  </a:lnTo>
                  <a:lnTo>
                    <a:pt x="566" y="406"/>
                  </a:lnTo>
                  <a:lnTo>
                    <a:pt x="566" y="406"/>
                  </a:lnTo>
                  <a:lnTo>
                    <a:pt x="566" y="406"/>
                  </a:lnTo>
                  <a:lnTo>
                    <a:pt x="566" y="406"/>
                  </a:lnTo>
                  <a:lnTo>
                    <a:pt x="564" y="406"/>
                  </a:lnTo>
                  <a:lnTo>
                    <a:pt x="564" y="406"/>
                  </a:lnTo>
                  <a:lnTo>
                    <a:pt x="564" y="404"/>
                  </a:lnTo>
                  <a:lnTo>
                    <a:pt x="564" y="404"/>
                  </a:lnTo>
                  <a:lnTo>
                    <a:pt x="564" y="404"/>
                  </a:lnTo>
                  <a:lnTo>
                    <a:pt x="564" y="404"/>
                  </a:lnTo>
                  <a:lnTo>
                    <a:pt x="564" y="404"/>
                  </a:lnTo>
                  <a:lnTo>
                    <a:pt x="562" y="403"/>
                  </a:lnTo>
                  <a:lnTo>
                    <a:pt x="562" y="403"/>
                  </a:lnTo>
                  <a:lnTo>
                    <a:pt x="562" y="403"/>
                  </a:lnTo>
                  <a:lnTo>
                    <a:pt x="562" y="403"/>
                  </a:lnTo>
                  <a:lnTo>
                    <a:pt x="562" y="401"/>
                  </a:lnTo>
                  <a:lnTo>
                    <a:pt x="562" y="401"/>
                  </a:lnTo>
                  <a:lnTo>
                    <a:pt x="562" y="401"/>
                  </a:lnTo>
                  <a:lnTo>
                    <a:pt x="562" y="401"/>
                  </a:lnTo>
                  <a:lnTo>
                    <a:pt x="562" y="399"/>
                  </a:lnTo>
                  <a:lnTo>
                    <a:pt x="562" y="399"/>
                  </a:lnTo>
                  <a:lnTo>
                    <a:pt x="560" y="399"/>
                  </a:lnTo>
                  <a:lnTo>
                    <a:pt x="560" y="399"/>
                  </a:lnTo>
                  <a:lnTo>
                    <a:pt x="560" y="397"/>
                  </a:lnTo>
                  <a:lnTo>
                    <a:pt x="560" y="397"/>
                  </a:lnTo>
                  <a:lnTo>
                    <a:pt x="560" y="397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7" y="354"/>
                  </a:lnTo>
                  <a:lnTo>
                    <a:pt x="547" y="354"/>
                  </a:lnTo>
                  <a:lnTo>
                    <a:pt x="547" y="356"/>
                  </a:lnTo>
                  <a:lnTo>
                    <a:pt x="546" y="356"/>
                  </a:lnTo>
                  <a:lnTo>
                    <a:pt x="546" y="356"/>
                  </a:lnTo>
                  <a:lnTo>
                    <a:pt x="546" y="356"/>
                  </a:lnTo>
                  <a:lnTo>
                    <a:pt x="546" y="352"/>
                  </a:lnTo>
                  <a:close/>
                  <a:moveTo>
                    <a:pt x="614" y="345"/>
                  </a:moveTo>
                  <a:lnTo>
                    <a:pt x="612" y="341"/>
                  </a:lnTo>
                  <a:lnTo>
                    <a:pt x="634" y="334"/>
                  </a:lnTo>
                  <a:lnTo>
                    <a:pt x="677" y="368"/>
                  </a:lnTo>
                  <a:lnTo>
                    <a:pt x="677" y="368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4"/>
                  </a:lnTo>
                  <a:lnTo>
                    <a:pt x="668" y="334"/>
                  </a:lnTo>
                  <a:lnTo>
                    <a:pt x="668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59" y="330"/>
                  </a:lnTo>
                  <a:lnTo>
                    <a:pt x="659" y="332"/>
                  </a:lnTo>
                  <a:lnTo>
                    <a:pt x="659" y="332"/>
                  </a:lnTo>
                  <a:lnTo>
                    <a:pt x="658" y="332"/>
                  </a:lnTo>
                  <a:lnTo>
                    <a:pt x="658" y="332"/>
                  </a:lnTo>
                  <a:lnTo>
                    <a:pt x="658" y="332"/>
                  </a:lnTo>
                  <a:lnTo>
                    <a:pt x="656" y="332"/>
                  </a:lnTo>
                  <a:lnTo>
                    <a:pt x="656" y="328"/>
                  </a:lnTo>
                  <a:lnTo>
                    <a:pt x="677" y="321"/>
                  </a:lnTo>
                  <a:lnTo>
                    <a:pt x="679" y="325"/>
                  </a:lnTo>
                  <a:lnTo>
                    <a:pt x="679" y="325"/>
                  </a:lnTo>
                  <a:lnTo>
                    <a:pt x="677" y="325"/>
                  </a:lnTo>
                  <a:lnTo>
                    <a:pt x="677" y="325"/>
                  </a:lnTo>
                  <a:lnTo>
                    <a:pt x="677" y="325"/>
                  </a:lnTo>
                  <a:lnTo>
                    <a:pt x="677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4" y="327"/>
                  </a:lnTo>
                  <a:lnTo>
                    <a:pt x="674" y="327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88" y="386"/>
                  </a:lnTo>
                  <a:lnTo>
                    <a:pt x="679" y="388"/>
                  </a:lnTo>
                  <a:lnTo>
                    <a:pt x="631" y="350"/>
                  </a:lnTo>
                  <a:lnTo>
                    <a:pt x="631" y="35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3" y="390"/>
                  </a:lnTo>
                  <a:lnTo>
                    <a:pt x="643" y="390"/>
                  </a:lnTo>
                  <a:lnTo>
                    <a:pt x="643" y="390"/>
                  </a:lnTo>
                  <a:lnTo>
                    <a:pt x="643" y="390"/>
                  </a:lnTo>
                  <a:lnTo>
                    <a:pt x="643" y="390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2" y="394"/>
                  </a:lnTo>
                  <a:lnTo>
                    <a:pt x="652" y="392"/>
                  </a:lnTo>
                  <a:lnTo>
                    <a:pt x="652" y="392"/>
                  </a:lnTo>
                  <a:lnTo>
                    <a:pt x="654" y="392"/>
                  </a:lnTo>
                  <a:lnTo>
                    <a:pt x="654" y="392"/>
                  </a:lnTo>
                  <a:lnTo>
                    <a:pt x="656" y="395"/>
                  </a:lnTo>
                  <a:lnTo>
                    <a:pt x="631" y="403"/>
                  </a:lnTo>
                  <a:lnTo>
                    <a:pt x="631" y="399"/>
                  </a:lnTo>
                  <a:lnTo>
                    <a:pt x="631" y="399"/>
                  </a:lnTo>
                  <a:lnTo>
                    <a:pt x="631" y="399"/>
                  </a:lnTo>
                  <a:lnTo>
                    <a:pt x="631" y="399"/>
                  </a:lnTo>
                  <a:lnTo>
                    <a:pt x="632" y="399"/>
                  </a:lnTo>
                  <a:lnTo>
                    <a:pt x="632" y="399"/>
                  </a:lnTo>
                  <a:lnTo>
                    <a:pt x="632" y="399"/>
                  </a:lnTo>
                  <a:lnTo>
                    <a:pt x="632" y="399"/>
                  </a:lnTo>
                  <a:lnTo>
                    <a:pt x="634" y="399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0"/>
                  </a:lnTo>
                  <a:lnTo>
                    <a:pt x="638" y="390"/>
                  </a:lnTo>
                  <a:lnTo>
                    <a:pt x="625" y="348"/>
                  </a:lnTo>
                  <a:lnTo>
                    <a:pt x="625" y="348"/>
                  </a:lnTo>
                  <a:lnTo>
                    <a:pt x="625" y="348"/>
                  </a:lnTo>
                  <a:lnTo>
                    <a:pt x="625" y="346"/>
                  </a:lnTo>
                  <a:lnTo>
                    <a:pt x="625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2" y="345"/>
                  </a:lnTo>
                  <a:lnTo>
                    <a:pt x="622" y="345"/>
                  </a:lnTo>
                  <a:lnTo>
                    <a:pt x="622" y="345"/>
                  </a:lnTo>
                  <a:lnTo>
                    <a:pt x="622" y="345"/>
                  </a:lnTo>
                  <a:lnTo>
                    <a:pt x="622" y="345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6" y="343"/>
                  </a:lnTo>
                  <a:lnTo>
                    <a:pt x="616" y="343"/>
                  </a:lnTo>
                  <a:lnTo>
                    <a:pt x="616" y="343"/>
                  </a:lnTo>
                  <a:lnTo>
                    <a:pt x="616" y="343"/>
                  </a:lnTo>
                  <a:lnTo>
                    <a:pt x="616" y="345"/>
                  </a:lnTo>
                  <a:lnTo>
                    <a:pt x="614" y="345"/>
                  </a:lnTo>
                  <a:lnTo>
                    <a:pt x="614" y="345"/>
                  </a:lnTo>
                  <a:lnTo>
                    <a:pt x="614" y="345"/>
                  </a:lnTo>
                  <a:close/>
                  <a:moveTo>
                    <a:pt x="735" y="366"/>
                  </a:moveTo>
                  <a:lnTo>
                    <a:pt x="705" y="381"/>
                  </a:lnTo>
                  <a:lnTo>
                    <a:pt x="703" y="377"/>
                  </a:lnTo>
                  <a:lnTo>
                    <a:pt x="703" y="377"/>
                  </a:lnTo>
                  <a:lnTo>
                    <a:pt x="703" y="377"/>
                  </a:lnTo>
                  <a:lnTo>
                    <a:pt x="703" y="377"/>
                  </a:lnTo>
                  <a:lnTo>
                    <a:pt x="705" y="377"/>
                  </a:lnTo>
                  <a:lnTo>
                    <a:pt x="705" y="377"/>
                  </a:lnTo>
                  <a:lnTo>
                    <a:pt x="705" y="375"/>
                  </a:lnTo>
                  <a:lnTo>
                    <a:pt x="705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8" y="375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08" y="370"/>
                  </a:lnTo>
                  <a:lnTo>
                    <a:pt x="708" y="370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88" y="325"/>
                  </a:lnTo>
                  <a:lnTo>
                    <a:pt x="688" y="325"/>
                  </a:lnTo>
                  <a:lnTo>
                    <a:pt x="688" y="325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1" y="323"/>
                  </a:lnTo>
                  <a:lnTo>
                    <a:pt x="681" y="325"/>
                  </a:lnTo>
                  <a:lnTo>
                    <a:pt x="681" y="325"/>
                  </a:lnTo>
                  <a:lnTo>
                    <a:pt x="681" y="325"/>
                  </a:lnTo>
                  <a:lnTo>
                    <a:pt x="679" y="325"/>
                  </a:lnTo>
                  <a:lnTo>
                    <a:pt x="677" y="321"/>
                  </a:lnTo>
                  <a:lnTo>
                    <a:pt x="710" y="308"/>
                  </a:lnTo>
                  <a:lnTo>
                    <a:pt x="712" y="310"/>
                  </a:lnTo>
                  <a:lnTo>
                    <a:pt x="712" y="310"/>
                  </a:lnTo>
                  <a:lnTo>
                    <a:pt x="710" y="312"/>
                  </a:lnTo>
                  <a:lnTo>
                    <a:pt x="710" y="312"/>
                  </a:lnTo>
                  <a:lnTo>
                    <a:pt x="710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5" y="314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21"/>
                  </a:lnTo>
                  <a:lnTo>
                    <a:pt x="705" y="321"/>
                  </a:lnTo>
                  <a:lnTo>
                    <a:pt x="723" y="361"/>
                  </a:lnTo>
                  <a:lnTo>
                    <a:pt x="723" y="361"/>
                  </a:lnTo>
                  <a:lnTo>
                    <a:pt x="723" y="361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4" y="363"/>
                  </a:lnTo>
                  <a:lnTo>
                    <a:pt x="724" y="363"/>
                  </a:lnTo>
                  <a:lnTo>
                    <a:pt x="724" y="363"/>
                  </a:lnTo>
                  <a:lnTo>
                    <a:pt x="724" y="363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2" y="365"/>
                  </a:lnTo>
                  <a:lnTo>
                    <a:pt x="732" y="365"/>
                  </a:lnTo>
                  <a:lnTo>
                    <a:pt x="732" y="365"/>
                  </a:lnTo>
                  <a:lnTo>
                    <a:pt x="732" y="365"/>
                  </a:lnTo>
                  <a:lnTo>
                    <a:pt x="733" y="365"/>
                  </a:lnTo>
                  <a:lnTo>
                    <a:pt x="733" y="365"/>
                  </a:lnTo>
                  <a:lnTo>
                    <a:pt x="733" y="365"/>
                  </a:lnTo>
                  <a:lnTo>
                    <a:pt x="735" y="366"/>
                  </a:lnTo>
                  <a:close/>
                  <a:moveTo>
                    <a:pt x="916" y="231"/>
                  </a:moveTo>
                  <a:lnTo>
                    <a:pt x="894" y="216"/>
                  </a:lnTo>
                  <a:lnTo>
                    <a:pt x="896" y="212"/>
                  </a:lnTo>
                  <a:lnTo>
                    <a:pt x="896" y="212"/>
                  </a:lnTo>
                  <a:lnTo>
                    <a:pt x="898" y="212"/>
                  </a:lnTo>
                  <a:lnTo>
                    <a:pt x="898" y="212"/>
                  </a:lnTo>
                  <a:lnTo>
                    <a:pt x="898" y="214"/>
                  </a:lnTo>
                  <a:lnTo>
                    <a:pt x="900" y="214"/>
                  </a:lnTo>
                  <a:lnTo>
                    <a:pt x="900" y="214"/>
                  </a:lnTo>
                  <a:lnTo>
                    <a:pt x="900" y="214"/>
                  </a:lnTo>
                  <a:lnTo>
                    <a:pt x="901" y="214"/>
                  </a:lnTo>
                  <a:lnTo>
                    <a:pt x="901" y="214"/>
                  </a:lnTo>
                  <a:lnTo>
                    <a:pt x="901" y="214"/>
                  </a:lnTo>
                  <a:lnTo>
                    <a:pt x="903" y="214"/>
                  </a:lnTo>
                  <a:lnTo>
                    <a:pt x="903" y="214"/>
                  </a:lnTo>
                  <a:lnTo>
                    <a:pt x="903" y="214"/>
                  </a:lnTo>
                  <a:lnTo>
                    <a:pt x="905" y="214"/>
                  </a:lnTo>
                  <a:lnTo>
                    <a:pt x="905" y="214"/>
                  </a:lnTo>
                  <a:lnTo>
                    <a:pt x="905" y="214"/>
                  </a:lnTo>
                  <a:lnTo>
                    <a:pt x="907" y="214"/>
                  </a:lnTo>
                  <a:lnTo>
                    <a:pt x="907" y="214"/>
                  </a:lnTo>
                  <a:lnTo>
                    <a:pt x="907" y="214"/>
                  </a:lnTo>
                  <a:lnTo>
                    <a:pt x="909" y="214"/>
                  </a:lnTo>
                  <a:lnTo>
                    <a:pt x="909" y="214"/>
                  </a:lnTo>
                  <a:lnTo>
                    <a:pt x="909" y="214"/>
                  </a:lnTo>
                  <a:lnTo>
                    <a:pt x="909" y="216"/>
                  </a:lnTo>
                  <a:lnTo>
                    <a:pt x="910" y="216"/>
                  </a:lnTo>
                  <a:lnTo>
                    <a:pt x="910" y="214"/>
                  </a:lnTo>
                  <a:lnTo>
                    <a:pt x="910" y="214"/>
                  </a:lnTo>
                  <a:lnTo>
                    <a:pt x="912" y="214"/>
                  </a:lnTo>
                  <a:lnTo>
                    <a:pt x="912" y="214"/>
                  </a:lnTo>
                  <a:lnTo>
                    <a:pt x="912" y="214"/>
                  </a:lnTo>
                  <a:lnTo>
                    <a:pt x="912" y="214"/>
                  </a:lnTo>
                  <a:lnTo>
                    <a:pt x="914" y="214"/>
                  </a:lnTo>
                  <a:lnTo>
                    <a:pt x="914" y="214"/>
                  </a:lnTo>
                  <a:lnTo>
                    <a:pt x="914" y="214"/>
                  </a:lnTo>
                  <a:lnTo>
                    <a:pt x="914" y="214"/>
                  </a:lnTo>
                  <a:lnTo>
                    <a:pt x="916" y="214"/>
                  </a:lnTo>
                  <a:lnTo>
                    <a:pt x="916" y="214"/>
                  </a:lnTo>
                  <a:lnTo>
                    <a:pt x="916" y="214"/>
                  </a:lnTo>
                  <a:lnTo>
                    <a:pt x="916" y="214"/>
                  </a:lnTo>
                  <a:lnTo>
                    <a:pt x="918" y="214"/>
                  </a:lnTo>
                  <a:lnTo>
                    <a:pt x="918" y="214"/>
                  </a:lnTo>
                  <a:lnTo>
                    <a:pt x="918" y="214"/>
                  </a:lnTo>
                  <a:lnTo>
                    <a:pt x="918" y="214"/>
                  </a:lnTo>
                  <a:lnTo>
                    <a:pt x="919" y="214"/>
                  </a:lnTo>
                  <a:lnTo>
                    <a:pt x="919" y="212"/>
                  </a:lnTo>
                  <a:lnTo>
                    <a:pt x="919" y="212"/>
                  </a:lnTo>
                  <a:lnTo>
                    <a:pt x="919" y="212"/>
                  </a:lnTo>
                  <a:lnTo>
                    <a:pt x="919" y="212"/>
                  </a:lnTo>
                  <a:lnTo>
                    <a:pt x="921" y="212"/>
                  </a:lnTo>
                  <a:lnTo>
                    <a:pt x="921" y="212"/>
                  </a:lnTo>
                  <a:lnTo>
                    <a:pt x="921" y="212"/>
                  </a:lnTo>
                  <a:lnTo>
                    <a:pt x="921" y="212"/>
                  </a:lnTo>
                  <a:lnTo>
                    <a:pt x="921" y="211"/>
                  </a:lnTo>
                  <a:lnTo>
                    <a:pt x="923" y="211"/>
                  </a:lnTo>
                  <a:lnTo>
                    <a:pt x="923" y="211"/>
                  </a:lnTo>
                  <a:lnTo>
                    <a:pt x="923" y="211"/>
                  </a:lnTo>
                  <a:lnTo>
                    <a:pt x="923" y="211"/>
                  </a:lnTo>
                  <a:lnTo>
                    <a:pt x="923" y="211"/>
                  </a:lnTo>
                  <a:lnTo>
                    <a:pt x="923" y="209"/>
                  </a:lnTo>
                  <a:lnTo>
                    <a:pt x="925" y="209"/>
                  </a:lnTo>
                  <a:lnTo>
                    <a:pt x="925" y="209"/>
                  </a:lnTo>
                  <a:lnTo>
                    <a:pt x="925" y="209"/>
                  </a:lnTo>
                  <a:lnTo>
                    <a:pt x="925" y="209"/>
                  </a:lnTo>
                  <a:lnTo>
                    <a:pt x="925" y="209"/>
                  </a:lnTo>
                  <a:lnTo>
                    <a:pt x="925" y="207"/>
                  </a:lnTo>
                  <a:lnTo>
                    <a:pt x="925" y="207"/>
                  </a:lnTo>
                  <a:lnTo>
                    <a:pt x="925" y="207"/>
                  </a:lnTo>
                  <a:lnTo>
                    <a:pt x="927" y="207"/>
                  </a:lnTo>
                  <a:lnTo>
                    <a:pt x="927" y="207"/>
                  </a:lnTo>
                  <a:lnTo>
                    <a:pt x="927" y="207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3"/>
                  </a:lnTo>
                  <a:lnTo>
                    <a:pt x="927" y="203"/>
                  </a:lnTo>
                  <a:lnTo>
                    <a:pt x="927" y="203"/>
                  </a:lnTo>
                  <a:lnTo>
                    <a:pt x="928" y="203"/>
                  </a:lnTo>
                  <a:lnTo>
                    <a:pt x="928" y="203"/>
                  </a:lnTo>
                  <a:lnTo>
                    <a:pt x="928" y="203"/>
                  </a:lnTo>
                  <a:lnTo>
                    <a:pt x="928" y="203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6"/>
                  </a:lnTo>
                  <a:lnTo>
                    <a:pt x="928" y="196"/>
                  </a:lnTo>
                  <a:lnTo>
                    <a:pt x="928" y="196"/>
                  </a:lnTo>
                  <a:lnTo>
                    <a:pt x="928" y="196"/>
                  </a:lnTo>
                  <a:lnTo>
                    <a:pt x="927" y="196"/>
                  </a:lnTo>
                  <a:lnTo>
                    <a:pt x="927" y="196"/>
                  </a:lnTo>
                  <a:lnTo>
                    <a:pt x="927" y="196"/>
                  </a:lnTo>
                  <a:lnTo>
                    <a:pt x="927" y="196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3" y="192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6" y="191"/>
                  </a:lnTo>
                  <a:lnTo>
                    <a:pt x="916" y="191"/>
                  </a:lnTo>
                  <a:lnTo>
                    <a:pt x="916" y="191"/>
                  </a:lnTo>
                  <a:lnTo>
                    <a:pt x="916" y="191"/>
                  </a:lnTo>
                  <a:lnTo>
                    <a:pt x="916" y="192"/>
                  </a:lnTo>
                  <a:lnTo>
                    <a:pt x="916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2" y="192"/>
                  </a:lnTo>
                  <a:lnTo>
                    <a:pt x="912" y="192"/>
                  </a:lnTo>
                  <a:lnTo>
                    <a:pt x="912" y="192"/>
                  </a:lnTo>
                  <a:lnTo>
                    <a:pt x="912" y="194"/>
                  </a:lnTo>
                  <a:lnTo>
                    <a:pt x="912" y="194"/>
                  </a:lnTo>
                  <a:lnTo>
                    <a:pt x="910" y="194"/>
                  </a:lnTo>
                  <a:lnTo>
                    <a:pt x="910" y="194"/>
                  </a:lnTo>
                  <a:lnTo>
                    <a:pt x="909" y="196"/>
                  </a:lnTo>
                  <a:lnTo>
                    <a:pt x="909" y="196"/>
                  </a:lnTo>
                  <a:lnTo>
                    <a:pt x="909" y="196"/>
                  </a:lnTo>
                  <a:lnTo>
                    <a:pt x="907" y="196"/>
                  </a:lnTo>
                  <a:lnTo>
                    <a:pt x="907" y="198"/>
                  </a:lnTo>
                  <a:lnTo>
                    <a:pt x="905" y="198"/>
                  </a:lnTo>
                  <a:lnTo>
                    <a:pt x="905" y="198"/>
                  </a:lnTo>
                  <a:lnTo>
                    <a:pt x="905" y="198"/>
                  </a:lnTo>
                  <a:lnTo>
                    <a:pt x="905" y="200"/>
                  </a:lnTo>
                  <a:lnTo>
                    <a:pt x="903" y="200"/>
                  </a:lnTo>
                  <a:lnTo>
                    <a:pt x="903" y="200"/>
                  </a:lnTo>
                  <a:lnTo>
                    <a:pt x="903" y="200"/>
                  </a:lnTo>
                  <a:lnTo>
                    <a:pt x="901" y="200"/>
                  </a:lnTo>
                  <a:lnTo>
                    <a:pt x="901" y="202"/>
                  </a:lnTo>
                  <a:lnTo>
                    <a:pt x="901" y="202"/>
                  </a:lnTo>
                  <a:lnTo>
                    <a:pt x="901" y="202"/>
                  </a:lnTo>
                  <a:lnTo>
                    <a:pt x="900" y="202"/>
                  </a:lnTo>
                  <a:lnTo>
                    <a:pt x="900" y="202"/>
                  </a:lnTo>
                  <a:lnTo>
                    <a:pt x="900" y="203"/>
                  </a:lnTo>
                  <a:lnTo>
                    <a:pt x="898" y="203"/>
                  </a:lnTo>
                  <a:lnTo>
                    <a:pt x="898" y="203"/>
                  </a:lnTo>
                  <a:lnTo>
                    <a:pt x="898" y="203"/>
                  </a:lnTo>
                  <a:lnTo>
                    <a:pt x="898" y="203"/>
                  </a:lnTo>
                  <a:lnTo>
                    <a:pt x="896" y="203"/>
                  </a:lnTo>
                  <a:lnTo>
                    <a:pt x="896" y="203"/>
                  </a:lnTo>
                  <a:lnTo>
                    <a:pt x="896" y="205"/>
                  </a:lnTo>
                  <a:lnTo>
                    <a:pt x="896" y="205"/>
                  </a:lnTo>
                  <a:lnTo>
                    <a:pt x="894" y="205"/>
                  </a:lnTo>
                  <a:lnTo>
                    <a:pt x="894" y="205"/>
                  </a:lnTo>
                  <a:lnTo>
                    <a:pt x="894" y="205"/>
                  </a:lnTo>
                  <a:lnTo>
                    <a:pt x="894" y="205"/>
                  </a:lnTo>
                  <a:lnTo>
                    <a:pt x="892" y="205"/>
                  </a:lnTo>
                  <a:lnTo>
                    <a:pt x="892" y="205"/>
                  </a:lnTo>
                  <a:lnTo>
                    <a:pt x="892" y="205"/>
                  </a:lnTo>
                  <a:lnTo>
                    <a:pt x="892" y="207"/>
                  </a:lnTo>
                  <a:lnTo>
                    <a:pt x="891" y="207"/>
                  </a:lnTo>
                  <a:lnTo>
                    <a:pt x="891" y="207"/>
                  </a:lnTo>
                  <a:lnTo>
                    <a:pt x="891" y="207"/>
                  </a:lnTo>
                  <a:lnTo>
                    <a:pt x="891" y="207"/>
                  </a:lnTo>
                  <a:lnTo>
                    <a:pt x="889" y="207"/>
                  </a:lnTo>
                  <a:lnTo>
                    <a:pt x="889" y="207"/>
                  </a:lnTo>
                  <a:lnTo>
                    <a:pt x="889" y="207"/>
                  </a:lnTo>
                  <a:lnTo>
                    <a:pt x="889" y="207"/>
                  </a:lnTo>
                  <a:lnTo>
                    <a:pt x="887" y="207"/>
                  </a:lnTo>
                  <a:lnTo>
                    <a:pt x="887" y="207"/>
                  </a:lnTo>
                  <a:lnTo>
                    <a:pt x="887" y="207"/>
                  </a:lnTo>
                  <a:lnTo>
                    <a:pt x="887" y="207"/>
                  </a:lnTo>
                  <a:lnTo>
                    <a:pt x="887" y="207"/>
                  </a:lnTo>
                  <a:lnTo>
                    <a:pt x="885" y="207"/>
                  </a:lnTo>
                  <a:lnTo>
                    <a:pt x="885" y="207"/>
                  </a:lnTo>
                  <a:lnTo>
                    <a:pt x="885" y="207"/>
                  </a:lnTo>
                  <a:lnTo>
                    <a:pt x="885" y="207"/>
                  </a:lnTo>
                  <a:lnTo>
                    <a:pt x="885" y="207"/>
                  </a:lnTo>
                  <a:lnTo>
                    <a:pt x="883" y="207"/>
                  </a:lnTo>
                  <a:lnTo>
                    <a:pt x="883" y="207"/>
                  </a:lnTo>
                  <a:lnTo>
                    <a:pt x="883" y="207"/>
                  </a:lnTo>
                  <a:lnTo>
                    <a:pt x="883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0" y="207"/>
                  </a:lnTo>
                  <a:lnTo>
                    <a:pt x="880" y="207"/>
                  </a:lnTo>
                  <a:lnTo>
                    <a:pt x="880" y="207"/>
                  </a:lnTo>
                  <a:lnTo>
                    <a:pt x="880" y="207"/>
                  </a:lnTo>
                  <a:lnTo>
                    <a:pt x="880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6" y="203"/>
                  </a:lnTo>
                  <a:lnTo>
                    <a:pt x="876" y="203"/>
                  </a:lnTo>
                  <a:lnTo>
                    <a:pt x="876" y="203"/>
                  </a:lnTo>
                  <a:lnTo>
                    <a:pt x="876" y="203"/>
                  </a:lnTo>
                  <a:lnTo>
                    <a:pt x="874" y="203"/>
                  </a:lnTo>
                  <a:lnTo>
                    <a:pt x="874" y="202"/>
                  </a:lnTo>
                  <a:lnTo>
                    <a:pt x="874" y="202"/>
                  </a:lnTo>
                  <a:lnTo>
                    <a:pt x="874" y="202"/>
                  </a:lnTo>
                  <a:lnTo>
                    <a:pt x="872" y="202"/>
                  </a:lnTo>
                  <a:lnTo>
                    <a:pt x="872" y="202"/>
                  </a:lnTo>
                  <a:lnTo>
                    <a:pt x="872" y="200"/>
                  </a:lnTo>
                  <a:lnTo>
                    <a:pt x="872" y="200"/>
                  </a:lnTo>
                  <a:lnTo>
                    <a:pt x="872" y="200"/>
                  </a:lnTo>
                  <a:lnTo>
                    <a:pt x="871" y="200"/>
                  </a:lnTo>
                  <a:lnTo>
                    <a:pt x="871" y="198"/>
                  </a:lnTo>
                  <a:lnTo>
                    <a:pt x="871" y="198"/>
                  </a:lnTo>
                  <a:lnTo>
                    <a:pt x="871" y="198"/>
                  </a:lnTo>
                  <a:lnTo>
                    <a:pt x="871" y="198"/>
                  </a:lnTo>
                  <a:lnTo>
                    <a:pt x="871" y="196"/>
                  </a:lnTo>
                  <a:lnTo>
                    <a:pt x="871" y="196"/>
                  </a:lnTo>
                  <a:lnTo>
                    <a:pt x="869" y="196"/>
                  </a:lnTo>
                  <a:lnTo>
                    <a:pt x="869" y="196"/>
                  </a:lnTo>
                  <a:lnTo>
                    <a:pt x="869" y="194"/>
                  </a:lnTo>
                  <a:lnTo>
                    <a:pt x="869" y="194"/>
                  </a:lnTo>
                  <a:lnTo>
                    <a:pt x="869" y="194"/>
                  </a:lnTo>
                  <a:lnTo>
                    <a:pt x="869" y="194"/>
                  </a:lnTo>
                  <a:lnTo>
                    <a:pt x="869" y="192"/>
                  </a:lnTo>
                  <a:lnTo>
                    <a:pt x="869" y="192"/>
                  </a:lnTo>
                  <a:lnTo>
                    <a:pt x="869" y="192"/>
                  </a:lnTo>
                  <a:lnTo>
                    <a:pt x="869" y="192"/>
                  </a:lnTo>
                  <a:lnTo>
                    <a:pt x="869" y="191"/>
                  </a:lnTo>
                  <a:lnTo>
                    <a:pt x="869" y="191"/>
                  </a:lnTo>
                  <a:lnTo>
                    <a:pt x="869" y="191"/>
                  </a:lnTo>
                  <a:lnTo>
                    <a:pt x="869" y="191"/>
                  </a:lnTo>
                  <a:lnTo>
                    <a:pt x="869" y="189"/>
                  </a:lnTo>
                  <a:lnTo>
                    <a:pt x="869" y="189"/>
                  </a:lnTo>
                  <a:lnTo>
                    <a:pt x="869" y="189"/>
                  </a:lnTo>
                  <a:lnTo>
                    <a:pt x="869" y="189"/>
                  </a:lnTo>
                  <a:lnTo>
                    <a:pt x="869" y="187"/>
                  </a:lnTo>
                  <a:lnTo>
                    <a:pt x="869" y="187"/>
                  </a:lnTo>
                  <a:lnTo>
                    <a:pt x="869" y="187"/>
                  </a:lnTo>
                  <a:lnTo>
                    <a:pt x="869" y="185"/>
                  </a:lnTo>
                  <a:lnTo>
                    <a:pt x="869" y="185"/>
                  </a:lnTo>
                  <a:lnTo>
                    <a:pt x="869" y="185"/>
                  </a:lnTo>
                  <a:lnTo>
                    <a:pt x="869" y="185"/>
                  </a:lnTo>
                  <a:lnTo>
                    <a:pt x="869" y="183"/>
                  </a:lnTo>
                  <a:lnTo>
                    <a:pt x="869" y="183"/>
                  </a:lnTo>
                  <a:lnTo>
                    <a:pt x="869" y="183"/>
                  </a:lnTo>
                  <a:lnTo>
                    <a:pt x="869" y="182"/>
                  </a:lnTo>
                  <a:lnTo>
                    <a:pt x="869" y="182"/>
                  </a:lnTo>
                  <a:lnTo>
                    <a:pt x="869" y="182"/>
                  </a:lnTo>
                  <a:lnTo>
                    <a:pt x="869" y="182"/>
                  </a:lnTo>
                  <a:lnTo>
                    <a:pt x="869" y="180"/>
                  </a:lnTo>
                  <a:lnTo>
                    <a:pt x="871" y="180"/>
                  </a:lnTo>
                  <a:lnTo>
                    <a:pt x="871" y="180"/>
                  </a:lnTo>
                  <a:lnTo>
                    <a:pt x="871" y="178"/>
                  </a:lnTo>
                  <a:lnTo>
                    <a:pt x="871" y="178"/>
                  </a:lnTo>
                  <a:lnTo>
                    <a:pt x="871" y="178"/>
                  </a:lnTo>
                  <a:lnTo>
                    <a:pt x="871" y="176"/>
                  </a:lnTo>
                  <a:lnTo>
                    <a:pt x="871" y="176"/>
                  </a:lnTo>
                  <a:lnTo>
                    <a:pt x="872" y="176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4" y="173"/>
                  </a:lnTo>
                  <a:lnTo>
                    <a:pt x="874" y="173"/>
                  </a:lnTo>
                  <a:lnTo>
                    <a:pt x="874" y="173"/>
                  </a:lnTo>
                  <a:lnTo>
                    <a:pt x="874" y="173"/>
                  </a:lnTo>
                  <a:lnTo>
                    <a:pt x="874" y="173"/>
                  </a:lnTo>
                  <a:lnTo>
                    <a:pt x="874" y="171"/>
                  </a:lnTo>
                  <a:lnTo>
                    <a:pt x="876" y="171"/>
                  </a:lnTo>
                  <a:lnTo>
                    <a:pt x="876" y="171"/>
                  </a:lnTo>
                  <a:lnTo>
                    <a:pt x="876" y="171"/>
                  </a:lnTo>
                  <a:lnTo>
                    <a:pt x="876" y="171"/>
                  </a:lnTo>
                  <a:lnTo>
                    <a:pt x="876" y="171"/>
                  </a:lnTo>
                  <a:lnTo>
                    <a:pt x="876" y="169"/>
                  </a:lnTo>
                  <a:lnTo>
                    <a:pt x="878" y="169"/>
                  </a:lnTo>
                  <a:lnTo>
                    <a:pt x="878" y="169"/>
                  </a:lnTo>
                  <a:lnTo>
                    <a:pt x="878" y="169"/>
                  </a:lnTo>
                  <a:lnTo>
                    <a:pt x="878" y="169"/>
                  </a:lnTo>
                  <a:lnTo>
                    <a:pt x="878" y="169"/>
                  </a:lnTo>
                  <a:lnTo>
                    <a:pt x="880" y="169"/>
                  </a:lnTo>
                  <a:lnTo>
                    <a:pt x="880" y="167"/>
                  </a:lnTo>
                  <a:lnTo>
                    <a:pt x="880" y="167"/>
                  </a:lnTo>
                  <a:lnTo>
                    <a:pt x="880" y="167"/>
                  </a:lnTo>
                  <a:lnTo>
                    <a:pt x="880" y="167"/>
                  </a:lnTo>
                  <a:lnTo>
                    <a:pt x="882" y="167"/>
                  </a:lnTo>
                  <a:lnTo>
                    <a:pt x="882" y="167"/>
                  </a:lnTo>
                  <a:lnTo>
                    <a:pt x="882" y="167"/>
                  </a:lnTo>
                  <a:lnTo>
                    <a:pt x="882" y="167"/>
                  </a:lnTo>
                  <a:lnTo>
                    <a:pt x="882" y="165"/>
                  </a:lnTo>
                  <a:lnTo>
                    <a:pt x="882" y="165"/>
                  </a:lnTo>
                  <a:lnTo>
                    <a:pt x="883" y="165"/>
                  </a:lnTo>
                  <a:lnTo>
                    <a:pt x="883" y="165"/>
                  </a:lnTo>
                  <a:lnTo>
                    <a:pt x="883" y="165"/>
                  </a:lnTo>
                  <a:lnTo>
                    <a:pt x="883" y="165"/>
                  </a:lnTo>
                  <a:lnTo>
                    <a:pt x="883" y="165"/>
                  </a:lnTo>
                  <a:lnTo>
                    <a:pt x="885" y="165"/>
                  </a:lnTo>
                  <a:lnTo>
                    <a:pt x="885" y="165"/>
                  </a:lnTo>
                  <a:lnTo>
                    <a:pt x="885" y="165"/>
                  </a:lnTo>
                  <a:lnTo>
                    <a:pt x="885" y="165"/>
                  </a:lnTo>
                  <a:lnTo>
                    <a:pt x="885" y="165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0"/>
                  </a:lnTo>
                  <a:lnTo>
                    <a:pt x="885" y="160"/>
                  </a:lnTo>
                  <a:lnTo>
                    <a:pt x="885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5" y="156"/>
                  </a:lnTo>
                  <a:lnTo>
                    <a:pt x="905" y="169"/>
                  </a:lnTo>
                  <a:lnTo>
                    <a:pt x="903" y="171"/>
                  </a:lnTo>
                  <a:lnTo>
                    <a:pt x="903" y="171"/>
                  </a:lnTo>
                  <a:lnTo>
                    <a:pt x="901" y="171"/>
                  </a:lnTo>
                  <a:lnTo>
                    <a:pt x="901" y="171"/>
                  </a:lnTo>
                  <a:lnTo>
                    <a:pt x="901" y="171"/>
                  </a:lnTo>
                  <a:lnTo>
                    <a:pt x="900" y="171"/>
                  </a:lnTo>
                  <a:lnTo>
                    <a:pt x="900" y="171"/>
                  </a:lnTo>
                  <a:lnTo>
                    <a:pt x="900" y="171"/>
                  </a:lnTo>
                  <a:lnTo>
                    <a:pt x="898" y="171"/>
                  </a:lnTo>
                  <a:lnTo>
                    <a:pt x="898" y="171"/>
                  </a:lnTo>
                  <a:lnTo>
                    <a:pt x="898" y="171"/>
                  </a:lnTo>
                  <a:lnTo>
                    <a:pt x="898" y="171"/>
                  </a:lnTo>
                  <a:lnTo>
                    <a:pt x="896" y="169"/>
                  </a:lnTo>
                  <a:lnTo>
                    <a:pt x="896" y="169"/>
                  </a:lnTo>
                  <a:lnTo>
                    <a:pt x="896" y="169"/>
                  </a:lnTo>
                  <a:lnTo>
                    <a:pt x="894" y="169"/>
                  </a:lnTo>
                  <a:lnTo>
                    <a:pt x="894" y="169"/>
                  </a:lnTo>
                  <a:lnTo>
                    <a:pt x="894" y="169"/>
                  </a:lnTo>
                  <a:lnTo>
                    <a:pt x="894" y="169"/>
                  </a:lnTo>
                  <a:lnTo>
                    <a:pt x="892" y="169"/>
                  </a:lnTo>
                  <a:lnTo>
                    <a:pt x="892" y="169"/>
                  </a:lnTo>
                  <a:lnTo>
                    <a:pt x="892" y="169"/>
                  </a:lnTo>
                  <a:lnTo>
                    <a:pt x="892" y="169"/>
                  </a:lnTo>
                  <a:lnTo>
                    <a:pt x="891" y="169"/>
                  </a:lnTo>
                  <a:lnTo>
                    <a:pt x="891" y="169"/>
                  </a:lnTo>
                  <a:lnTo>
                    <a:pt x="891" y="169"/>
                  </a:lnTo>
                  <a:lnTo>
                    <a:pt x="891" y="169"/>
                  </a:lnTo>
                  <a:lnTo>
                    <a:pt x="889" y="169"/>
                  </a:lnTo>
                  <a:lnTo>
                    <a:pt x="889" y="169"/>
                  </a:lnTo>
                  <a:lnTo>
                    <a:pt x="889" y="169"/>
                  </a:lnTo>
                  <a:lnTo>
                    <a:pt x="889" y="169"/>
                  </a:lnTo>
                  <a:lnTo>
                    <a:pt x="887" y="169"/>
                  </a:lnTo>
                  <a:lnTo>
                    <a:pt x="887" y="169"/>
                  </a:lnTo>
                  <a:lnTo>
                    <a:pt x="887" y="169"/>
                  </a:lnTo>
                  <a:lnTo>
                    <a:pt x="887" y="169"/>
                  </a:lnTo>
                  <a:lnTo>
                    <a:pt x="885" y="169"/>
                  </a:lnTo>
                  <a:lnTo>
                    <a:pt x="885" y="171"/>
                  </a:lnTo>
                  <a:lnTo>
                    <a:pt x="885" y="171"/>
                  </a:lnTo>
                  <a:lnTo>
                    <a:pt x="885" y="171"/>
                  </a:lnTo>
                  <a:lnTo>
                    <a:pt x="885" y="171"/>
                  </a:lnTo>
                  <a:lnTo>
                    <a:pt x="883" y="171"/>
                  </a:lnTo>
                  <a:lnTo>
                    <a:pt x="883" y="171"/>
                  </a:lnTo>
                  <a:lnTo>
                    <a:pt x="883" y="171"/>
                  </a:lnTo>
                  <a:lnTo>
                    <a:pt x="883" y="171"/>
                  </a:lnTo>
                  <a:lnTo>
                    <a:pt x="883" y="171"/>
                  </a:lnTo>
                  <a:lnTo>
                    <a:pt x="882" y="171"/>
                  </a:lnTo>
                  <a:lnTo>
                    <a:pt x="882" y="171"/>
                  </a:lnTo>
                  <a:lnTo>
                    <a:pt x="882" y="171"/>
                  </a:lnTo>
                  <a:lnTo>
                    <a:pt x="882" y="173"/>
                  </a:lnTo>
                  <a:lnTo>
                    <a:pt x="882" y="173"/>
                  </a:lnTo>
                  <a:lnTo>
                    <a:pt x="882" y="173"/>
                  </a:lnTo>
                  <a:lnTo>
                    <a:pt x="880" y="173"/>
                  </a:lnTo>
                  <a:lnTo>
                    <a:pt x="880" y="173"/>
                  </a:lnTo>
                  <a:lnTo>
                    <a:pt x="880" y="173"/>
                  </a:lnTo>
                  <a:lnTo>
                    <a:pt x="880" y="173"/>
                  </a:lnTo>
                  <a:lnTo>
                    <a:pt x="880" y="173"/>
                  </a:lnTo>
                  <a:lnTo>
                    <a:pt x="880" y="174"/>
                  </a:lnTo>
                  <a:lnTo>
                    <a:pt x="878" y="174"/>
                  </a:lnTo>
                  <a:lnTo>
                    <a:pt x="878" y="174"/>
                  </a:lnTo>
                  <a:lnTo>
                    <a:pt x="878" y="174"/>
                  </a:lnTo>
                  <a:lnTo>
                    <a:pt x="878" y="174"/>
                  </a:lnTo>
                  <a:lnTo>
                    <a:pt x="878" y="174"/>
                  </a:lnTo>
                  <a:lnTo>
                    <a:pt x="878" y="176"/>
                  </a:lnTo>
                  <a:lnTo>
                    <a:pt x="878" y="176"/>
                  </a:lnTo>
                  <a:lnTo>
                    <a:pt x="876" y="176"/>
                  </a:lnTo>
                  <a:lnTo>
                    <a:pt x="876" y="176"/>
                  </a:lnTo>
                  <a:lnTo>
                    <a:pt x="876" y="176"/>
                  </a:lnTo>
                  <a:lnTo>
                    <a:pt x="876" y="176"/>
                  </a:lnTo>
                  <a:lnTo>
                    <a:pt x="876" y="176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7"/>
                  </a:lnTo>
                  <a:lnTo>
                    <a:pt x="874" y="187"/>
                  </a:lnTo>
                  <a:lnTo>
                    <a:pt x="874" y="187"/>
                  </a:lnTo>
                  <a:lnTo>
                    <a:pt x="874" y="187"/>
                  </a:lnTo>
                  <a:lnTo>
                    <a:pt x="874" y="187"/>
                  </a:lnTo>
                  <a:lnTo>
                    <a:pt x="876" y="187"/>
                  </a:lnTo>
                  <a:lnTo>
                    <a:pt x="876" y="187"/>
                  </a:lnTo>
                  <a:lnTo>
                    <a:pt x="876" y="187"/>
                  </a:lnTo>
                  <a:lnTo>
                    <a:pt x="876" y="187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8" y="189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2" y="191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9" y="191"/>
                  </a:lnTo>
                  <a:lnTo>
                    <a:pt x="889" y="189"/>
                  </a:lnTo>
                  <a:lnTo>
                    <a:pt x="889" y="189"/>
                  </a:lnTo>
                  <a:lnTo>
                    <a:pt x="889" y="189"/>
                  </a:lnTo>
                  <a:lnTo>
                    <a:pt x="889" y="189"/>
                  </a:lnTo>
                  <a:lnTo>
                    <a:pt x="889" y="189"/>
                  </a:lnTo>
                  <a:lnTo>
                    <a:pt x="891" y="189"/>
                  </a:lnTo>
                  <a:lnTo>
                    <a:pt x="891" y="189"/>
                  </a:lnTo>
                  <a:lnTo>
                    <a:pt x="891" y="189"/>
                  </a:lnTo>
                  <a:lnTo>
                    <a:pt x="891" y="189"/>
                  </a:lnTo>
                  <a:lnTo>
                    <a:pt x="891" y="187"/>
                  </a:lnTo>
                  <a:lnTo>
                    <a:pt x="892" y="187"/>
                  </a:lnTo>
                  <a:lnTo>
                    <a:pt x="892" y="187"/>
                  </a:lnTo>
                  <a:lnTo>
                    <a:pt x="892" y="187"/>
                  </a:lnTo>
                  <a:lnTo>
                    <a:pt x="894" y="185"/>
                  </a:lnTo>
                  <a:lnTo>
                    <a:pt x="894" y="185"/>
                  </a:lnTo>
                  <a:lnTo>
                    <a:pt x="896" y="185"/>
                  </a:lnTo>
                  <a:lnTo>
                    <a:pt x="896" y="183"/>
                  </a:lnTo>
                  <a:lnTo>
                    <a:pt x="896" y="183"/>
                  </a:lnTo>
                  <a:lnTo>
                    <a:pt x="896" y="183"/>
                  </a:lnTo>
                  <a:lnTo>
                    <a:pt x="898" y="183"/>
                  </a:lnTo>
                  <a:lnTo>
                    <a:pt x="898" y="183"/>
                  </a:lnTo>
                  <a:lnTo>
                    <a:pt x="898" y="182"/>
                  </a:lnTo>
                  <a:lnTo>
                    <a:pt x="900" y="182"/>
                  </a:lnTo>
                  <a:lnTo>
                    <a:pt x="900" y="182"/>
                  </a:lnTo>
                  <a:lnTo>
                    <a:pt x="900" y="182"/>
                  </a:lnTo>
                  <a:lnTo>
                    <a:pt x="900" y="182"/>
                  </a:lnTo>
                  <a:lnTo>
                    <a:pt x="901" y="180"/>
                  </a:lnTo>
                  <a:lnTo>
                    <a:pt x="901" y="180"/>
                  </a:lnTo>
                  <a:lnTo>
                    <a:pt x="901" y="180"/>
                  </a:lnTo>
                  <a:lnTo>
                    <a:pt x="903" y="180"/>
                  </a:lnTo>
                  <a:lnTo>
                    <a:pt x="903" y="180"/>
                  </a:lnTo>
                  <a:lnTo>
                    <a:pt x="903" y="178"/>
                  </a:lnTo>
                  <a:lnTo>
                    <a:pt x="903" y="178"/>
                  </a:lnTo>
                  <a:lnTo>
                    <a:pt x="905" y="178"/>
                  </a:lnTo>
                  <a:lnTo>
                    <a:pt x="905" y="178"/>
                  </a:lnTo>
                  <a:lnTo>
                    <a:pt x="905" y="178"/>
                  </a:lnTo>
                  <a:lnTo>
                    <a:pt x="907" y="178"/>
                  </a:lnTo>
                  <a:lnTo>
                    <a:pt x="907" y="178"/>
                  </a:lnTo>
                  <a:lnTo>
                    <a:pt x="907" y="176"/>
                  </a:lnTo>
                  <a:lnTo>
                    <a:pt x="907" y="176"/>
                  </a:lnTo>
                  <a:lnTo>
                    <a:pt x="909" y="176"/>
                  </a:lnTo>
                  <a:lnTo>
                    <a:pt x="909" y="176"/>
                  </a:lnTo>
                  <a:lnTo>
                    <a:pt x="909" y="176"/>
                  </a:lnTo>
                  <a:lnTo>
                    <a:pt x="909" y="176"/>
                  </a:lnTo>
                  <a:lnTo>
                    <a:pt x="910" y="176"/>
                  </a:lnTo>
                  <a:lnTo>
                    <a:pt x="910" y="176"/>
                  </a:lnTo>
                  <a:lnTo>
                    <a:pt x="910" y="176"/>
                  </a:lnTo>
                  <a:lnTo>
                    <a:pt x="910" y="176"/>
                  </a:lnTo>
                  <a:lnTo>
                    <a:pt x="912" y="174"/>
                  </a:lnTo>
                  <a:lnTo>
                    <a:pt x="912" y="174"/>
                  </a:lnTo>
                  <a:lnTo>
                    <a:pt x="912" y="174"/>
                  </a:lnTo>
                  <a:lnTo>
                    <a:pt x="912" y="174"/>
                  </a:lnTo>
                  <a:lnTo>
                    <a:pt x="914" y="174"/>
                  </a:lnTo>
                  <a:lnTo>
                    <a:pt x="914" y="174"/>
                  </a:lnTo>
                  <a:lnTo>
                    <a:pt x="914" y="174"/>
                  </a:lnTo>
                  <a:lnTo>
                    <a:pt x="914" y="174"/>
                  </a:lnTo>
                  <a:lnTo>
                    <a:pt x="916" y="174"/>
                  </a:lnTo>
                  <a:lnTo>
                    <a:pt x="916" y="174"/>
                  </a:lnTo>
                  <a:lnTo>
                    <a:pt x="916" y="174"/>
                  </a:lnTo>
                  <a:lnTo>
                    <a:pt x="916" y="174"/>
                  </a:lnTo>
                  <a:lnTo>
                    <a:pt x="918" y="174"/>
                  </a:lnTo>
                  <a:lnTo>
                    <a:pt x="918" y="174"/>
                  </a:lnTo>
                  <a:lnTo>
                    <a:pt x="918" y="174"/>
                  </a:lnTo>
                  <a:lnTo>
                    <a:pt x="918" y="174"/>
                  </a:lnTo>
                  <a:lnTo>
                    <a:pt x="919" y="174"/>
                  </a:lnTo>
                  <a:lnTo>
                    <a:pt x="919" y="174"/>
                  </a:lnTo>
                  <a:lnTo>
                    <a:pt x="919" y="174"/>
                  </a:lnTo>
                  <a:lnTo>
                    <a:pt x="919" y="174"/>
                  </a:lnTo>
                  <a:lnTo>
                    <a:pt x="919" y="174"/>
                  </a:lnTo>
                  <a:lnTo>
                    <a:pt x="921" y="174"/>
                  </a:lnTo>
                  <a:lnTo>
                    <a:pt x="921" y="174"/>
                  </a:lnTo>
                  <a:lnTo>
                    <a:pt x="921" y="174"/>
                  </a:lnTo>
                  <a:lnTo>
                    <a:pt x="921" y="176"/>
                  </a:lnTo>
                  <a:lnTo>
                    <a:pt x="921" y="176"/>
                  </a:lnTo>
                  <a:lnTo>
                    <a:pt x="923" y="176"/>
                  </a:lnTo>
                  <a:lnTo>
                    <a:pt x="923" y="176"/>
                  </a:lnTo>
                  <a:lnTo>
                    <a:pt x="923" y="176"/>
                  </a:lnTo>
                  <a:lnTo>
                    <a:pt x="923" y="176"/>
                  </a:lnTo>
                  <a:lnTo>
                    <a:pt x="925" y="176"/>
                  </a:lnTo>
                  <a:lnTo>
                    <a:pt x="925" y="176"/>
                  </a:lnTo>
                  <a:lnTo>
                    <a:pt x="925" y="176"/>
                  </a:lnTo>
                  <a:lnTo>
                    <a:pt x="925" y="176"/>
                  </a:lnTo>
                  <a:lnTo>
                    <a:pt x="925" y="176"/>
                  </a:lnTo>
                  <a:lnTo>
                    <a:pt x="925" y="178"/>
                  </a:lnTo>
                  <a:lnTo>
                    <a:pt x="927" y="178"/>
                  </a:lnTo>
                  <a:lnTo>
                    <a:pt x="927" y="178"/>
                  </a:lnTo>
                  <a:lnTo>
                    <a:pt x="927" y="178"/>
                  </a:lnTo>
                  <a:lnTo>
                    <a:pt x="927" y="178"/>
                  </a:lnTo>
                  <a:lnTo>
                    <a:pt x="928" y="180"/>
                  </a:lnTo>
                  <a:lnTo>
                    <a:pt x="928" y="180"/>
                  </a:lnTo>
                  <a:lnTo>
                    <a:pt x="928" y="180"/>
                  </a:lnTo>
                  <a:lnTo>
                    <a:pt x="928" y="180"/>
                  </a:lnTo>
                  <a:lnTo>
                    <a:pt x="928" y="182"/>
                  </a:lnTo>
                  <a:lnTo>
                    <a:pt x="930" y="182"/>
                  </a:lnTo>
                  <a:lnTo>
                    <a:pt x="930" y="182"/>
                  </a:lnTo>
                  <a:lnTo>
                    <a:pt x="930" y="182"/>
                  </a:lnTo>
                  <a:lnTo>
                    <a:pt x="930" y="182"/>
                  </a:lnTo>
                  <a:lnTo>
                    <a:pt x="930" y="183"/>
                  </a:lnTo>
                  <a:lnTo>
                    <a:pt x="930" y="183"/>
                  </a:lnTo>
                  <a:lnTo>
                    <a:pt x="932" y="183"/>
                  </a:lnTo>
                  <a:lnTo>
                    <a:pt x="932" y="183"/>
                  </a:lnTo>
                  <a:lnTo>
                    <a:pt x="932" y="185"/>
                  </a:lnTo>
                  <a:lnTo>
                    <a:pt x="932" y="185"/>
                  </a:lnTo>
                  <a:lnTo>
                    <a:pt x="932" y="185"/>
                  </a:lnTo>
                  <a:lnTo>
                    <a:pt x="932" y="185"/>
                  </a:lnTo>
                  <a:lnTo>
                    <a:pt x="932" y="185"/>
                  </a:lnTo>
                  <a:lnTo>
                    <a:pt x="932" y="187"/>
                  </a:lnTo>
                  <a:lnTo>
                    <a:pt x="932" y="187"/>
                  </a:lnTo>
                  <a:lnTo>
                    <a:pt x="934" y="187"/>
                  </a:lnTo>
                  <a:lnTo>
                    <a:pt x="934" y="187"/>
                  </a:lnTo>
                  <a:lnTo>
                    <a:pt x="934" y="189"/>
                  </a:lnTo>
                  <a:lnTo>
                    <a:pt x="934" y="189"/>
                  </a:lnTo>
                  <a:lnTo>
                    <a:pt x="934" y="189"/>
                  </a:lnTo>
                  <a:lnTo>
                    <a:pt x="934" y="189"/>
                  </a:lnTo>
                  <a:lnTo>
                    <a:pt x="934" y="191"/>
                  </a:lnTo>
                  <a:lnTo>
                    <a:pt x="934" y="191"/>
                  </a:lnTo>
                  <a:lnTo>
                    <a:pt x="934" y="191"/>
                  </a:lnTo>
                  <a:lnTo>
                    <a:pt x="934" y="192"/>
                  </a:lnTo>
                  <a:lnTo>
                    <a:pt x="934" y="192"/>
                  </a:lnTo>
                  <a:lnTo>
                    <a:pt x="934" y="192"/>
                  </a:lnTo>
                  <a:lnTo>
                    <a:pt x="934" y="192"/>
                  </a:lnTo>
                  <a:lnTo>
                    <a:pt x="934" y="194"/>
                  </a:lnTo>
                  <a:lnTo>
                    <a:pt x="934" y="194"/>
                  </a:lnTo>
                  <a:lnTo>
                    <a:pt x="934" y="194"/>
                  </a:lnTo>
                  <a:lnTo>
                    <a:pt x="934" y="194"/>
                  </a:lnTo>
                  <a:lnTo>
                    <a:pt x="934" y="196"/>
                  </a:lnTo>
                  <a:lnTo>
                    <a:pt x="934" y="196"/>
                  </a:lnTo>
                  <a:lnTo>
                    <a:pt x="934" y="196"/>
                  </a:lnTo>
                  <a:lnTo>
                    <a:pt x="934" y="198"/>
                  </a:lnTo>
                  <a:lnTo>
                    <a:pt x="934" y="198"/>
                  </a:lnTo>
                  <a:lnTo>
                    <a:pt x="934" y="198"/>
                  </a:lnTo>
                  <a:lnTo>
                    <a:pt x="934" y="198"/>
                  </a:lnTo>
                  <a:lnTo>
                    <a:pt x="934" y="200"/>
                  </a:lnTo>
                  <a:lnTo>
                    <a:pt x="934" y="200"/>
                  </a:lnTo>
                  <a:lnTo>
                    <a:pt x="932" y="200"/>
                  </a:lnTo>
                  <a:lnTo>
                    <a:pt x="932" y="202"/>
                  </a:lnTo>
                  <a:lnTo>
                    <a:pt x="932" y="202"/>
                  </a:lnTo>
                  <a:lnTo>
                    <a:pt x="932" y="202"/>
                  </a:lnTo>
                  <a:lnTo>
                    <a:pt x="932" y="203"/>
                  </a:lnTo>
                  <a:lnTo>
                    <a:pt x="932" y="203"/>
                  </a:lnTo>
                  <a:lnTo>
                    <a:pt x="932" y="203"/>
                  </a:lnTo>
                  <a:lnTo>
                    <a:pt x="932" y="205"/>
                  </a:lnTo>
                  <a:lnTo>
                    <a:pt x="930" y="205"/>
                  </a:lnTo>
                  <a:lnTo>
                    <a:pt x="930" y="205"/>
                  </a:lnTo>
                  <a:lnTo>
                    <a:pt x="930" y="207"/>
                  </a:lnTo>
                  <a:lnTo>
                    <a:pt x="930" y="207"/>
                  </a:lnTo>
                  <a:lnTo>
                    <a:pt x="930" y="207"/>
                  </a:lnTo>
                  <a:lnTo>
                    <a:pt x="930" y="207"/>
                  </a:lnTo>
                  <a:lnTo>
                    <a:pt x="930" y="207"/>
                  </a:lnTo>
                  <a:lnTo>
                    <a:pt x="930" y="209"/>
                  </a:lnTo>
                  <a:lnTo>
                    <a:pt x="928" y="209"/>
                  </a:lnTo>
                  <a:lnTo>
                    <a:pt x="928" y="209"/>
                  </a:lnTo>
                  <a:lnTo>
                    <a:pt x="928" y="209"/>
                  </a:lnTo>
                  <a:lnTo>
                    <a:pt x="928" y="211"/>
                  </a:lnTo>
                  <a:lnTo>
                    <a:pt x="928" y="211"/>
                  </a:lnTo>
                  <a:lnTo>
                    <a:pt x="928" y="211"/>
                  </a:lnTo>
                  <a:lnTo>
                    <a:pt x="927" y="211"/>
                  </a:lnTo>
                  <a:lnTo>
                    <a:pt x="927" y="211"/>
                  </a:lnTo>
                  <a:lnTo>
                    <a:pt x="927" y="212"/>
                  </a:lnTo>
                  <a:lnTo>
                    <a:pt x="927" y="212"/>
                  </a:lnTo>
                  <a:lnTo>
                    <a:pt x="927" y="212"/>
                  </a:lnTo>
                  <a:lnTo>
                    <a:pt x="927" y="212"/>
                  </a:lnTo>
                  <a:lnTo>
                    <a:pt x="925" y="212"/>
                  </a:lnTo>
                  <a:lnTo>
                    <a:pt x="925" y="214"/>
                  </a:lnTo>
                  <a:lnTo>
                    <a:pt x="925" y="214"/>
                  </a:lnTo>
                  <a:lnTo>
                    <a:pt x="925" y="214"/>
                  </a:lnTo>
                  <a:lnTo>
                    <a:pt x="925" y="214"/>
                  </a:lnTo>
                  <a:lnTo>
                    <a:pt x="923" y="214"/>
                  </a:lnTo>
                  <a:lnTo>
                    <a:pt x="923" y="216"/>
                  </a:lnTo>
                  <a:lnTo>
                    <a:pt x="923" y="216"/>
                  </a:lnTo>
                  <a:lnTo>
                    <a:pt x="923" y="216"/>
                  </a:lnTo>
                  <a:lnTo>
                    <a:pt x="923" y="216"/>
                  </a:lnTo>
                  <a:lnTo>
                    <a:pt x="921" y="216"/>
                  </a:lnTo>
                  <a:lnTo>
                    <a:pt x="921" y="216"/>
                  </a:lnTo>
                  <a:lnTo>
                    <a:pt x="921" y="218"/>
                  </a:lnTo>
                  <a:lnTo>
                    <a:pt x="921" y="218"/>
                  </a:lnTo>
                  <a:lnTo>
                    <a:pt x="921" y="218"/>
                  </a:lnTo>
                  <a:lnTo>
                    <a:pt x="919" y="218"/>
                  </a:lnTo>
                  <a:lnTo>
                    <a:pt x="919" y="218"/>
                  </a:lnTo>
                  <a:lnTo>
                    <a:pt x="919" y="220"/>
                  </a:lnTo>
                  <a:lnTo>
                    <a:pt x="919" y="220"/>
                  </a:lnTo>
                  <a:lnTo>
                    <a:pt x="919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5"/>
                  </a:lnTo>
                  <a:lnTo>
                    <a:pt x="916" y="225"/>
                  </a:lnTo>
                  <a:lnTo>
                    <a:pt x="916" y="225"/>
                  </a:lnTo>
                  <a:lnTo>
                    <a:pt x="916" y="225"/>
                  </a:lnTo>
                  <a:lnTo>
                    <a:pt x="916" y="225"/>
                  </a:lnTo>
                  <a:lnTo>
                    <a:pt x="918" y="225"/>
                  </a:lnTo>
                  <a:lnTo>
                    <a:pt x="918" y="227"/>
                  </a:lnTo>
                  <a:lnTo>
                    <a:pt x="918" y="227"/>
                  </a:lnTo>
                  <a:lnTo>
                    <a:pt x="918" y="227"/>
                  </a:lnTo>
                  <a:lnTo>
                    <a:pt x="916" y="231"/>
                  </a:lnTo>
                  <a:close/>
                  <a:moveTo>
                    <a:pt x="963" y="156"/>
                  </a:moveTo>
                  <a:lnTo>
                    <a:pt x="945" y="185"/>
                  </a:lnTo>
                  <a:lnTo>
                    <a:pt x="943" y="183"/>
                  </a:lnTo>
                  <a:lnTo>
                    <a:pt x="943" y="183"/>
                  </a:lnTo>
                  <a:lnTo>
                    <a:pt x="943" y="183"/>
                  </a:lnTo>
                  <a:lnTo>
                    <a:pt x="943" y="182"/>
                  </a:lnTo>
                  <a:lnTo>
                    <a:pt x="943" y="182"/>
                  </a:lnTo>
                  <a:lnTo>
                    <a:pt x="943" y="182"/>
                  </a:lnTo>
                  <a:lnTo>
                    <a:pt x="943" y="182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3" y="174"/>
                  </a:lnTo>
                  <a:lnTo>
                    <a:pt x="943" y="174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1" y="173"/>
                  </a:lnTo>
                  <a:lnTo>
                    <a:pt x="941" y="173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1" y="149"/>
                  </a:lnTo>
                  <a:lnTo>
                    <a:pt x="901" y="149"/>
                  </a:lnTo>
                  <a:lnTo>
                    <a:pt x="901" y="149"/>
                  </a:lnTo>
                  <a:lnTo>
                    <a:pt x="901" y="149"/>
                  </a:lnTo>
                  <a:lnTo>
                    <a:pt x="901" y="149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4" y="151"/>
                  </a:lnTo>
                  <a:lnTo>
                    <a:pt x="894" y="151"/>
                  </a:lnTo>
                  <a:lnTo>
                    <a:pt x="894" y="153"/>
                  </a:lnTo>
                  <a:lnTo>
                    <a:pt x="894" y="153"/>
                  </a:lnTo>
                  <a:lnTo>
                    <a:pt x="894" y="153"/>
                  </a:lnTo>
                  <a:lnTo>
                    <a:pt x="894" y="153"/>
                  </a:lnTo>
                  <a:lnTo>
                    <a:pt x="892" y="154"/>
                  </a:lnTo>
                  <a:lnTo>
                    <a:pt x="891" y="153"/>
                  </a:lnTo>
                  <a:lnTo>
                    <a:pt x="907" y="122"/>
                  </a:lnTo>
                  <a:lnTo>
                    <a:pt x="910" y="124"/>
                  </a:lnTo>
                  <a:lnTo>
                    <a:pt x="910" y="124"/>
                  </a:lnTo>
                  <a:lnTo>
                    <a:pt x="910" y="125"/>
                  </a:lnTo>
                  <a:lnTo>
                    <a:pt x="910" y="125"/>
                  </a:lnTo>
                  <a:lnTo>
                    <a:pt x="910" y="125"/>
                  </a:lnTo>
                  <a:lnTo>
                    <a:pt x="910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5"/>
                  </a:lnTo>
                  <a:lnTo>
                    <a:pt x="909" y="135"/>
                  </a:lnTo>
                  <a:lnTo>
                    <a:pt x="909" y="135"/>
                  </a:lnTo>
                  <a:lnTo>
                    <a:pt x="909" y="135"/>
                  </a:lnTo>
                  <a:lnTo>
                    <a:pt x="909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6"/>
                  </a:lnTo>
                  <a:lnTo>
                    <a:pt x="912" y="136"/>
                  </a:lnTo>
                  <a:lnTo>
                    <a:pt x="950" y="158"/>
                  </a:lnTo>
                  <a:lnTo>
                    <a:pt x="950" y="158"/>
                  </a:lnTo>
                  <a:lnTo>
                    <a:pt x="950" y="158"/>
                  </a:lnTo>
                  <a:lnTo>
                    <a:pt x="950" y="158"/>
                  </a:lnTo>
                  <a:lnTo>
                    <a:pt x="950" y="158"/>
                  </a:lnTo>
                  <a:lnTo>
                    <a:pt x="950" y="160"/>
                  </a:lnTo>
                  <a:lnTo>
                    <a:pt x="950" y="160"/>
                  </a:lnTo>
                  <a:lnTo>
                    <a:pt x="950" y="160"/>
                  </a:lnTo>
                  <a:lnTo>
                    <a:pt x="950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58"/>
                  </a:lnTo>
                  <a:lnTo>
                    <a:pt x="956" y="158"/>
                  </a:lnTo>
                  <a:lnTo>
                    <a:pt x="956" y="158"/>
                  </a:lnTo>
                  <a:lnTo>
                    <a:pt x="956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6"/>
                  </a:lnTo>
                  <a:lnTo>
                    <a:pt x="957" y="156"/>
                  </a:lnTo>
                  <a:lnTo>
                    <a:pt x="957" y="156"/>
                  </a:lnTo>
                  <a:lnTo>
                    <a:pt x="957" y="156"/>
                  </a:lnTo>
                  <a:lnTo>
                    <a:pt x="959" y="156"/>
                  </a:lnTo>
                  <a:lnTo>
                    <a:pt x="959" y="156"/>
                  </a:lnTo>
                  <a:lnTo>
                    <a:pt x="959" y="156"/>
                  </a:lnTo>
                  <a:lnTo>
                    <a:pt x="959" y="154"/>
                  </a:lnTo>
                  <a:lnTo>
                    <a:pt x="959" y="154"/>
                  </a:lnTo>
                  <a:lnTo>
                    <a:pt x="959" y="154"/>
                  </a:lnTo>
                  <a:lnTo>
                    <a:pt x="963" y="156"/>
                  </a:lnTo>
                  <a:close/>
                  <a:moveTo>
                    <a:pt x="910" y="118"/>
                  </a:moveTo>
                  <a:lnTo>
                    <a:pt x="936" y="64"/>
                  </a:lnTo>
                  <a:lnTo>
                    <a:pt x="957" y="73"/>
                  </a:lnTo>
                  <a:lnTo>
                    <a:pt x="956" y="77"/>
                  </a:lnTo>
                  <a:lnTo>
                    <a:pt x="956" y="77"/>
                  </a:lnTo>
                  <a:lnTo>
                    <a:pt x="954" y="77"/>
                  </a:lnTo>
                  <a:lnTo>
                    <a:pt x="954" y="77"/>
                  </a:lnTo>
                  <a:lnTo>
                    <a:pt x="954" y="77"/>
                  </a:lnTo>
                  <a:lnTo>
                    <a:pt x="954" y="77"/>
                  </a:lnTo>
                  <a:lnTo>
                    <a:pt x="952" y="77"/>
                  </a:lnTo>
                  <a:lnTo>
                    <a:pt x="952" y="77"/>
                  </a:lnTo>
                  <a:lnTo>
                    <a:pt x="952" y="77"/>
                  </a:lnTo>
                  <a:lnTo>
                    <a:pt x="950" y="77"/>
                  </a:lnTo>
                  <a:lnTo>
                    <a:pt x="950" y="77"/>
                  </a:lnTo>
                  <a:lnTo>
                    <a:pt x="950" y="75"/>
                  </a:lnTo>
                  <a:lnTo>
                    <a:pt x="950" y="75"/>
                  </a:lnTo>
                  <a:lnTo>
                    <a:pt x="948" y="75"/>
                  </a:lnTo>
                  <a:lnTo>
                    <a:pt x="948" y="75"/>
                  </a:lnTo>
                  <a:lnTo>
                    <a:pt x="948" y="75"/>
                  </a:lnTo>
                  <a:lnTo>
                    <a:pt x="947" y="75"/>
                  </a:lnTo>
                  <a:lnTo>
                    <a:pt x="947" y="75"/>
                  </a:lnTo>
                  <a:lnTo>
                    <a:pt x="947" y="75"/>
                  </a:lnTo>
                  <a:lnTo>
                    <a:pt x="947" y="75"/>
                  </a:lnTo>
                  <a:lnTo>
                    <a:pt x="945" y="77"/>
                  </a:lnTo>
                  <a:lnTo>
                    <a:pt x="945" y="77"/>
                  </a:lnTo>
                  <a:lnTo>
                    <a:pt x="945" y="77"/>
                  </a:lnTo>
                  <a:lnTo>
                    <a:pt x="945" y="77"/>
                  </a:lnTo>
                  <a:lnTo>
                    <a:pt x="943" y="77"/>
                  </a:lnTo>
                  <a:lnTo>
                    <a:pt x="943" y="77"/>
                  </a:lnTo>
                  <a:lnTo>
                    <a:pt x="943" y="77"/>
                  </a:lnTo>
                  <a:lnTo>
                    <a:pt x="943" y="77"/>
                  </a:lnTo>
                  <a:lnTo>
                    <a:pt x="941" y="77"/>
                  </a:lnTo>
                  <a:lnTo>
                    <a:pt x="941" y="77"/>
                  </a:lnTo>
                  <a:lnTo>
                    <a:pt x="941" y="77"/>
                  </a:lnTo>
                  <a:lnTo>
                    <a:pt x="941" y="77"/>
                  </a:lnTo>
                  <a:lnTo>
                    <a:pt x="941" y="77"/>
                  </a:lnTo>
                  <a:lnTo>
                    <a:pt x="939" y="77"/>
                  </a:lnTo>
                  <a:lnTo>
                    <a:pt x="939" y="77"/>
                  </a:lnTo>
                  <a:lnTo>
                    <a:pt x="939" y="77"/>
                  </a:lnTo>
                  <a:lnTo>
                    <a:pt x="939" y="77"/>
                  </a:lnTo>
                  <a:lnTo>
                    <a:pt x="939" y="77"/>
                  </a:lnTo>
                  <a:lnTo>
                    <a:pt x="937" y="78"/>
                  </a:lnTo>
                  <a:lnTo>
                    <a:pt x="937" y="78"/>
                  </a:lnTo>
                  <a:lnTo>
                    <a:pt x="937" y="78"/>
                  </a:lnTo>
                  <a:lnTo>
                    <a:pt x="937" y="78"/>
                  </a:lnTo>
                  <a:lnTo>
                    <a:pt x="937" y="78"/>
                  </a:lnTo>
                  <a:lnTo>
                    <a:pt x="936" y="78"/>
                  </a:lnTo>
                  <a:lnTo>
                    <a:pt x="936" y="78"/>
                  </a:lnTo>
                  <a:lnTo>
                    <a:pt x="936" y="78"/>
                  </a:lnTo>
                  <a:lnTo>
                    <a:pt x="936" y="80"/>
                  </a:lnTo>
                  <a:lnTo>
                    <a:pt x="936" y="80"/>
                  </a:lnTo>
                  <a:lnTo>
                    <a:pt x="936" y="80"/>
                  </a:lnTo>
                  <a:lnTo>
                    <a:pt x="934" y="80"/>
                  </a:lnTo>
                  <a:lnTo>
                    <a:pt x="934" y="80"/>
                  </a:lnTo>
                  <a:lnTo>
                    <a:pt x="934" y="80"/>
                  </a:lnTo>
                  <a:lnTo>
                    <a:pt x="934" y="80"/>
                  </a:lnTo>
                  <a:lnTo>
                    <a:pt x="934" y="82"/>
                  </a:lnTo>
                  <a:lnTo>
                    <a:pt x="934" y="82"/>
                  </a:lnTo>
                  <a:lnTo>
                    <a:pt x="934" y="82"/>
                  </a:lnTo>
                  <a:lnTo>
                    <a:pt x="932" y="82"/>
                  </a:lnTo>
                  <a:lnTo>
                    <a:pt x="932" y="82"/>
                  </a:lnTo>
                  <a:lnTo>
                    <a:pt x="932" y="82"/>
                  </a:lnTo>
                  <a:lnTo>
                    <a:pt x="932" y="84"/>
                  </a:lnTo>
                  <a:lnTo>
                    <a:pt x="932" y="84"/>
                  </a:lnTo>
                  <a:lnTo>
                    <a:pt x="932" y="84"/>
                  </a:lnTo>
                  <a:lnTo>
                    <a:pt x="932" y="84"/>
                  </a:lnTo>
                  <a:lnTo>
                    <a:pt x="932" y="84"/>
                  </a:lnTo>
                  <a:lnTo>
                    <a:pt x="930" y="86"/>
                  </a:lnTo>
                  <a:lnTo>
                    <a:pt x="930" y="86"/>
                  </a:lnTo>
                  <a:lnTo>
                    <a:pt x="977" y="106"/>
                  </a:lnTo>
                  <a:lnTo>
                    <a:pt x="977" y="106"/>
                  </a:lnTo>
                  <a:lnTo>
                    <a:pt x="977" y="106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3" y="107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4" y="106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2"/>
                  </a:lnTo>
                  <a:lnTo>
                    <a:pt x="984" y="102"/>
                  </a:lnTo>
                  <a:lnTo>
                    <a:pt x="986" y="102"/>
                  </a:lnTo>
                  <a:lnTo>
                    <a:pt x="986" y="102"/>
                  </a:lnTo>
                  <a:lnTo>
                    <a:pt x="986" y="100"/>
                  </a:lnTo>
                  <a:lnTo>
                    <a:pt x="986" y="100"/>
                  </a:lnTo>
                  <a:lnTo>
                    <a:pt x="986" y="100"/>
                  </a:lnTo>
                  <a:lnTo>
                    <a:pt x="990" y="102"/>
                  </a:lnTo>
                  <a:lnTo>
                    <a:pt x="975" y="135"/>
                  </a:lnTo>
                  <a:lnTo>
                    <a:pt x="972" y="133"/>
                  </a:lnTo>
                  <a:lnTo>
                    <a:pt x="972" y="133"/>
                  </a:lnTo>
                  <a:lnTo>
                    <a:pt x="972" y="133"/>
                  </a:lnTo>
                  <a:lnTo>
                    <a:pt x="972" y="131"/>
                  </a:lnTo>
                  <a:lnTo>
                    <a:pt x="972" y="131"/>
                  </a:lnTo>
                  <a:lnTo>
                    <a:pt x="972" y="131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2"/>
                  </a:lnTo>
                  <a:lnTo>
                    <a:pt x="974" y="122"/>
                  </a:lnTo>
                  <a:lnTo>
                    <a:pt x="974" y="122"/>
                  </a:lnTo>
                  <a:lnTo>
                    <a:pt x="974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0" y="120"/>
                  </a:lnTo>
                  <a:lnTo>
                    <a:pt x="970" y="120"/>
                  </a:lnTo>
                  <a:lnTo>
                    <a:pt x="970" y="120"/>
                  </a:lnTo>
                  <a:lnTo>
                    <a:pt x="970" y="120"/>
                  </a:lnTo>
                  <a:lnTo>
                    <a:pt x="925" y="100"/>
                  </a:lnTo>
                  <a:lnTo>
                    <a:pt x="925" y="100"/>
                  </a:lnTo>
                  <a:lnTo>
                    <a:pt x="925" y="100"/>
                  </a:lnTo>
                  <a:lnTo>
                    <a:pt x="925" y="100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4"/>
                  </a:lnTo>
                  <a:lnTo>
                    <a:pt x="923" y="104"/>
                  </a:lnTo>
                  <a:lnTo>
                    <a:pt x="923" y="104"/>
                  </a:lnTo>
                  <a:lnTo>
                    <a:pt x="923" y="104"/>
                  </a:lnTo>
                  <a:lnTo>
                    <a:pt x="923" y="104"/>
                  </a:lnTo>
                  <a:lnTo>
                    <a:pt x="923" y="106"/>
                  </a:lnTo>
                  <a:lnTo>
                    <a:pt x="923" y="106"/>
                  </a:lnTo>
                  <a:lnTo>
                    <a:pt x="923" y="106"/>
                  </a:lnTo>
                  <a:lnTo>
                    <a:pt x="923" y="106"/>
                  </a:lnTo>
                  <a:lnTo>
                    <a:pt x="923" y="107"/>
                  </a:lnTo>
                  <a:lnTo>
                    <a:pt x="923" y="107"/>
                  </a:lnTo>
                  <a:lnTo>
                    <a:pt x="923" y="107"/>
                  </a:lnTo>
                  <a:lnTo>
                    <a:pt x="923" y="107"/>
                  </a:lnTo>
                  <a:lnTo>
                    <a:pt x="923" y="107"/>
                  </a:lnTo>
                  <a:lnTo>
                    <a:pt x="923" y="109"/>
                  </a:lnTo>
                  <a:lnTo>
                    <a:pt x="923" y="109"/>
                  </a:lnTo>
                  <a:lnTo>
                    <a:pt x="923" y="109"/>
                  </a:lnTo>
                  <a:lnTo>
                    <a:pt x="923" y="109"/>
                  </a:lnTo>
                  <a:lnTo>
                    <a:pt x="923" y="109"/>
                  </a:lnTo>
                  <a:lnTo>
                    <a:pt x="923" y="111"/>
                  </a:lnTo>
                  <a:lnTo>
                    <a:pt x="923" y="111"/>
                  </a:lnTo>
                  <a:lnTo>
                    <a:pt x="923" y="111"/>
                  </a:lnTo>
                  <a:lnTo>
                    <a:pt x="923" y="111"/>
                  </a:lnTo>
                  <a:lnTo>
                    <a:pt x="923" y="113"/>
                  </a:lnTo>
                  <a:lnTo>
                    <a:pt x="923" y="113"/>
                  </a:lnTo>
                  <a:lnTo>
                    <a:pt x="923" y="113"/>
                  </a:lnTo>
                  <a:lnTo>
                    <a:pt x="925" y="113"/>
                  </a:lnTo>
                  <a:lnTo>
                    <a:pt x="925" y="113"/>
                  </a:lnTo>
                  <a:lnTo>
                    <a:pt x="925" y="115"/>
                  </a:lnTo>
                  <a:lnTo>
                    <a:pt x="925" y="115"/>
                  </a:lnTo>
                  <a:lnTo>
                    <a:pt x="925" y="115"/>
                  </a:lnTo>
                  <a:lnTo>
                    <a:pt x="925" y="115"/>
                  </a:lnTo>
                  <a:lnTo>
                    <a:pt x="925" y="115"/>
                  </a:lnTo>
                  <a:lnTo>
                    <a:pt x="925" y="116"/>
                  </a:lnTo>
                  <a:lnTo>
                    <a:pt x="925" y="116"/>
                  </a:lnTo>
                  <a:lnTo>
                    <a:pt x="927" y="116"/>
                  </a:lnTo>
                  <a:lnTo>
                    <a:pt x="927" y="116"/>
                  </a:lnTo>
                  <a:lnTo>
                    <a:pt x="927" y="116"/>
                  </a:lnTo>
                  <a:lnTo>
                    <a:pt x="927" y="118"/>
                  </a:lnTo>
                  <a:lnTo>
                    <a:pt x="927" y="118"/>
                  </a:lnTo>
                  <a:lnTo>
                    <a:pt x="927" y="118"/>
                  </a:lnTo>
                  <a:lnTo>
                    <a:pt x="928" y="118"/>
                  </a:lnTo>
                  <a:lnTo>
                    <a:pt x="928" y="118"/>
                  </a:lnTo>
                  <a:lnTo>
                    <a:pt x="928" y="120"/>
                  </a:lnTo>
                  <a:lnTo>
                    <a:pt x="928" y="120"/>
                  </a:lnTo>
                  <a:lnTo>
                    <a:pt x="928" y="120"/>
                  </a:lnTo>
                  <a:lnTo>
                    <a:pt x="928" y="120"/>
                  </a:lnTo>
                  <a:lnTo>
                    <a:pt x="930" y="120"/>
                  </a:lnTo>
                  <a:lnTo>
                    <a:pt x="930" y="122"/>
                  </a:lnTo>
                  <a:lnTo>
                    <a:pt x="930" y="122"/>
                  </a:lnTo>
                  <a:lnTo>
                    <a:pt x="930" y="122"/>
                  </a:lnTo>
                  <a:lnTo>
                    <a:pt x="932" y="122"/>
                  </a:lnTo>
                  <a:lnTo>
                    <a:pt x="932" y="124"/>
                  </a:lnTo>
                  <a:lnTo>
                    <a:pt x="932" y="124"/>
                  </a:lnTo>
                  <a:lnTo>
                    <a:pt x="932" y="124"/>
                  </a:lnTo>
                  <a:lnTo>
                    <a:pt x="934" y="124"/>
                  </a:lnTo>
                  <a:lnTo>
                    <a:pt x="934" y="124"/>
                  </a:lnTo>
                  <a:lnTo>
                    <a:pt x="932" y="129"/>
                  </a:lnTo>
                  <a:lnTo>
                    <a:pt x="910" y="118"/>
                  </a:lnTo>
                  <a:close/>
                  <a:moveTo>
                    <a:pt x="943" y="60"/>
                  </a:moveTo>
                  <a:lnTo>
                    <a:pt x="939" y="60"/>
                  </a:lnTo>
                  <a:lnTo>
                    <a:pt x="948" y="29"/>
                  </a:lnTo>
                  <a:lnTo>
                    <a:pt x="952" y="31"/>
                  </a:lnTo>
                  <a:lnTo>
                    <a:pt x="952" y="31"/>
                  </a:lnTo>
                  <a:lnTo>
                    <a:pt x="952" y="31"/>
                  </a:lnTo>
                  <a:lnTo>
                    <a:pt x="952" y="31"/>
                  </a:lnTo>
                  <a:lnTo>
                    <a:pt x="952" y="33"/>
                  </a:lnTo>
                  <a:lnTo>
                    <a:pt x="952" y="33"/>
                  </a:lnTo>
                  <a:lnTo>
                    <a:pt x="952" y="33"/>
                  </a:lnTo>
                  <a:lnTo>
                    <a:pt x="952" y="33"/>
                  </a:lnTo>
                  <a:lnTo>
                    <a:pt x="952" y="33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9" y="39"/>
                  </a:lnTo>
                  <a:lnTo>
                    <a:pt x="959" y="39"/>
                  </a:lnTo>
                  <a:lnTo>
                    <a:pt x="959" y="39"/>
                  </a:lnTo>
                  <a:lnTo>
                    <a:pt x="979" y="35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3" y="20"/>
                  </a:lnTo>
                  <a:lnTo>
                    <a:pt x="963" y="20"/>
                  </a:lnTo>
                  <a:lnTo>
                    <a:pt x="963" y="19"/>
                  </a:lnTo>
                  <a:lnTo>
                    <a:pt x="963" y="19"/>
                  </a:lnTo>
                  <a:lnTo>
                    <a:pt x="963" y="19"/>
                  </a:lnTo>
                  <a:lnTo>
                    <a:pt x="963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20"/>
                  </a:lnTo>
                  <a:lnTo>
                    <a:pt x="957" y="20"/>
                  </a:lnTo>
                  <a:lnTo>
                    <a:pt x="956" y="20"/>
                  </a:lnTo>
                  <a:lnTo>
                    <a:pt x="956" y="20"/>
                  </a:lnTo>
                  <a:lnTo>
                    <a:pt x="956" y="20"/>
                  </a:lnTo>
                  <a:lnTo>
                    <a:pt x="956" y="20"/>
                  </a:lnTo>
                  <a:lnTo>
                    <a:pt x="956" y="22"/>
                  </a:lnTo>
                  <a:lnTo>
                    <a:pt x="956" y="22"/>
                  </a:lnTo>
                  <a:lnTo>
                    <a:pt x="956" y="22"/>
                  </a:lnTo>
                  <a:lnTo>
                    <a:pt x="956" y="22"/>
                  </a:lnTo>
                  <a:lnTo>
                    <a:pt x="956" y="22"/>
                  </a:lnTo>
                  <a:lnTo>
                    <a:pt x="956" y="24"/>
                  </a:lnTo>
                  <a:lnTo>
                    <a:pt x="954" y="24"/>
                  </a:lnTo>
                  <a:lnTo>
                    <a:pt x="954" y="24"/>
                  </a:lnTo>
                  <a:lnTo>
                    <a:pt x="954" y="24"/>
                  </a:lnTo>
                  <a:lnTo>
                    <a:pt x="950" y="24"/>
                  </a:lnTo>
                  <a:lnTo>
                    <a:pt x="957" y="0"/>
                  </a:lnTo>
                  <a:lnTo>
                    <a:pt x="961" y="2"/>
                  </a:lnTo>
                  <a:lnTo>
                    <a:pt x="961" y="2"/>
                  </a:lnTo>
                  <a:lnTo>
                    <a:pt x="961" y="2"/>
                  </a:lnTo>
                  <a:lnTo>
                    <a:pt x="961" y="2"/>
                  </a:lnTo>
                  <a:lnTo>
                    <a:pt x="961" y="4"/>
                  </a:lnTo>
                  <a:lnTo>
                    <a:pt x="961" y="4"/>
                  </a:lnTo>
                  <a:lnTo>
                    <a:pt x="961" y="4"/>
                  </a:lnTo>
                  <a:lnTo>
                    <a:pt x="961" y="4"/>
                  </a:lnTo>
                  <a:lnTo>
                    <a:pt x="961" y="6"/>
                  </a:lnTo>
                  <a:lnTo>
                    <a:pt x="961" y="6"/>
                  </a:lnTo>
                  <a:lnTo>
                    <a:pt x="961" y="6"/>
                  </a:lnTo>
                  <a:lnTo>
                    <a:pt x="961" y="6"/>
                  </a:lnTo>
                  <a:lnTo>
                    <a:pt x="961" y="8"/>
                  </a:lnTo>
                  <a:lnTo>
                    <a:pt x="961" y="8"/>
                  </a:lnTo>
                  <a:lnTo>
                    <a:pt x="961" y="8"/>
                  </a:lnTo>
                  <a:lnTo>
                    <a:pt x="961" y="8"/>
                  </a:lnTo>
                  <a:lnTo>
                    <a:pt x="961" y="8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3"/>
                  </a:lnTo>
                  <a:lnTo>
                    <a:pt x="963" y="13"/>
                  </a:lnTo>
                  <a:lnTo>
                    <a:pt x="963" y="13"/>
                  </a:lnTo>
                  <a:lnTo>
                    <a:pt x="963" y="13"/>
                  </a:lnTo>
                  <a:lnTo>
                    <a:pt x="963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86" y="35"/>
                  </a:lnTo>
                  <a:lnTo>
                    <a:pt x="1002" y="40"/>
                  </a:lnTo>
                  <a:lnTo>
                    <a:pt x="1002" y="40"/>
                  </a:lnTo>
                  <a:lnTo>
                    <a:pt x="1002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10" y="39"/>
                  </a:lnTo>
                  <a:lnTo>
                    <a:pt x="1010" y="39"/>
                  </a:lnTo>
                  <a:lnTo>
                    <a:pt x="1010" y="39"/>
                  </a:lnTo>
                  <a:lnTo>
                    <a:pt x="1010" y="39"/>
                  </a:lnTo>
                  <a:lnTo>
                    <a:pt x="1010" y="39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5"/>
                  </a:lnTo>
                  <a:lnTo>
                    <a:pt x="1012" y="35"/>
                  </a:lnTo>
                  <a:lnTo>
                    <a:pt x="1012" y="35"/>
                  </a:lnTo>
                  <a:lnTo>
                    <a:pt x="1012" y="35"/>
                  </a:lnTo>
                  <a:lnTo>
                    <a:pt x="1012" y="35"/>
                  </a:lnTo>
                  <a:lnTo>
                    <a:pt x="1012" y="35"/>
                  </a:lnTo>
                  <a:lnTo>
                    <a:pt x="1012" y="33"/>
                  </a:lnTo>
                  <a:lnTo>
                    <a:pt x="1012" y="33"/>
                  </a:lnTo>
                  <a:lnTo>
                    <a:pt x="1012" y="33"/>
                  </a:lnTo>
                  <a:lnTo>
                    <a:pt x="1012" y="31"/>
                  </a:lnTo>
                  <a:lnTo>
                    <a:pt x="1015" y="33"/>
                  </a:lnTo>
                  <a:lnTo>
                    <a:pt x="1004" y="68"/>
                  </a:lnTo>
                  <a:lnTo>
                    <a:pt x="1001" y="66"/>
                  </a:lnTo>
                  <a:lnTo>
                    <a:pt x="1001" y="66"/>
                  </a:lnTo>
                  <a:lnTo>
                    <a:pt x="1002" y="66"/>
                  </a:lnTo>
                  <a:lnTo>
                    <a:pt x="1002" y="64"/>
                  </a:lnTo>
                  <a:lnTo>
                    <a:pt x="1002" y="64"/>
                  </a:lnTo>
                  <a:lnTo>
                    <a:pt x="1002" y="64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5"/>
                  </a:lnTo>
                  <a:lnTo>
                    <a:pt x="1002" y="55"/>
                  </a:lnTo>
                  <a:lnTo>
                    <a:pt x="1002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83" y="49"/>
                  </a:lnTo>
                  <a:lnTo>
                    <a:pt x="956" y="53"/>
                  </a:lnTo>
                  <a:lnTo>
                    <a:pt x="956" y="53"/>
                  </a:lnTo>
                  <a:lnTo>
                    <a:pt x="956" y="53"/>
                  </a:lnTo>
                  <a:lnTo>
                    <a:pt x="956" y="53"/>
                  </a:lnTo>
                  <a:lnTo>
                    <a:pt x="954" y="55"/>
                  </a:lnTo>
                  <a:lnTo>
                    <a:pt x="954" y="55"/>
                  </a:lnTo>
                  <a:lnTo>
                    <a:pt x="952" y="55"/>
                  </a:lnTo>
                  <a:lnTo>
                    <a:pt x="952" y="55"/>
                  </a:lnTo>
                  <a:lnTo>
                    <a:pt x="952" y="55"/>
                  </a:lnTo>
                  <a:lnTo>
                    <a:pt x="950" y="55"/>
                  </a:lnTo>
                  <a:lnTo>
                    <a:pt x="950" y="55"/>
                  </a:lnTo>
                  <a:lnTo>
                    <a:pt x="950" y="55"/>
                  </a:lnTo>
                  <a:lnTo>
                    <a:pt x="950" y="55"/>
                  </a:lnTo>
                  <a:lnTo>
                    <a:pt x="948" y="55"/>
                  </a:lnTo>
                  <a:lnTo>
                    <a:pt x="948" y="55"/>
                  </a:lnTo>
                  <a:lnTo>
                    <a:pt x="948" y="55"/>
                  </a:lnTo>
                  <a:lnTo>
                    <a:pt x="948" y="55"/>
                  </a:lnTo>
                  <a:lnTo>
                    <a:pt x="948" y="55"/>
                  </a:lnTo>
                  <a:lnTo>
                    <a:pt x="948" y="57"/>
                  </a:lnTo>
                  <a:lnTo>
                    <a:pt x="948" y="57"/>
                  </a:lnTo>
                  <a:lnTo>
                    <a:pt x="948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5" y="57"/>
                  </a:lnTo>
                  <a:lnTo>
                    <a:pt x="945" y="57"/>
                  </a:lnTo>
                  <a:lnTo>
                    <a:pt x="945" y="57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close/>
                  <a:moveTo>
                    <a:pt x="0" y="19"/>
                  </a:moveTo>
                  <a:lnTo>
                    <a:pt x="24" y="11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3" y="24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11" y="39"/>
                  </a:lnTo>
                  <a:lnTo>
                    <a:pt x="11" y="39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5" y="46"/>
                  </a:lnTo>
                  <a:lnTo>
                    <a:pt x="15" y="46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6" y="49"/>
                  </a:lnTo>
                  <a:lnTo>
                    <a:pt x="26" y="49"/>
                  </a:lnTo>
                  <a:lnTo>
                    <a:pt x="26" y="49"/>
                  </a:lnTo>
                  <a:lnTo>
                    <a:pt x="26" y="49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9" y="46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3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8"/>
                  </a:lnTo>
                  <a:lnTo>
                    <a:pt x="31" y="28"/>
                  </a:lnTo>
                  <a:lnTo>
                    <a:pt x="31" y="28"/>
                  </a:lnTo>
                  <a:lnTo>
                    <a:pt x="31" y="26"/>
                  </a:lnTo>
                  <a:lnTo>
                    <a:pt x="31" y="26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7" y="11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40" y="8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4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10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4" y="11"/>
                  </a:lnTo>
                  <a:lnTo>
                    <a:pt x="65" y="11"/>
                  </a:lnTo>
                  <a:lnTo>
                    <a:pt x="65" y="11"/>
                  </a:lnTo>
                  <a:lnTo>
                    <a:pt x="65" y="11"/>
                  </a:lnTo>
                  <a:lnTo>
                    <a:pt x="65" y="11"/>
                  </a:lnTo>
                  <a:lnTo>
                    <a:pt x="65" y="13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1" y="26"/>
                  </a:lnTo>
                  <a:lnTo>
                    <a:pt x="71" y="26"/>
                  </a:lnTo>
                  <a:lnTo>
                    <a:pt x="71" y="26"/>
                  </a:lnTo>
                  <a:lnTo>
                    <a:pt x="71" y="26"/>
                  </a:lnTo>
                  <a:lnTo>
                    <a:pt x="71" y="28"/>
                  </a:lnTo>
                  <a:lnTo>
                    <a:pt x="71" y="28"/>
                  </a:lnTo>
                  <a:lnTo>
                    <a:pt x="71" y="28"/>
                  </a:lnTo>
                  <a:lnTo>
                    <a:pt x="71" y="28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5"/>
                  </a:lnTo>
                  <a:lnTo>
                    <a:pt x="71" y="35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6" y="42"/>
                  </a:lnTo>
                  <a:lnTo>
                    <a:pt x="55" y="49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60" y="42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2" y="39"/>
                  </a:lnTo>
                  <a:lnTo>
                    <a:pt x="62" y="39"/>
                  </a:lnTo>
                  <a:lnTo>
                    <a:pt x="62" y="39"/>
                  </a:lnTo>
                  <a:lnTo>
                    <a:pt x="62" y="39"/>
                  </a:lnTo>
                  <a:lnTo>
                    <a:pt x="62" y="39"/>
                  </a:lnTo>
                  <a:lnTo>
                    <a:pt x="64" y="37"/>
                  </a:lnTo>
                  <a:lnTo>
                    <a:pt x="64" y="37"/>
                  </a:lnTo>
                  <a:lnTo>
                    <a:pt x="64" y="37"/>
                  </a:lnTo>
                  <a:lnTo>
                    <a:pt x="64" y="37"/>
                  </a:lnTo>
                  <a:lnTo>
                    <a:pt x="64" y="37"/>
                  </a:lnTo>
                  <a:lnTo>
                    <a:pt x="64" y="35"/>
                  </a:lnTo>
                  <a:lnTo>
                    <a:pt x="64" y="35"/>
                  </a:lnTo>
                  <a:lnTo>
                    <a:pt x="64" y="35"/>
                  </a:lnTo>
                  <a:lnTo>
                    <a:pt x="65" y="35"/>
                  </a:lnTo>
                  <a:lnTo>
                    <a:pt x="65" y="35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8"/>
                  </a:lnTo>
                  <a:lnTo>
                    <a:pt x="67" y="28"/>
                  </a:lnTo>
                  <a:lnTo>
                    <a:pt x="67" y="28"/>
                  </a:lnTo>
                  <a:lnTo>
                    <a:pt x="67" y="28"/>
                  </a:lnTo>
                  <a:lnTo>
                    <a:pt x="67" y="26"/>
                  </a:lnTo>
                  <a:lnTo>
                    <a:pt x="67" y="26"/>
                  </a:lnTo>
                  <a:lnTo>
                    <a:pt x="67" y="26"/>
                  </a:lnTo>
                  <a:lnTo>
                    <a:pt x="67" y="26"/>
                  </a:lnTo>
                  <a:lnTo>
                    <a:pt x="67" y="26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9"/>
                  </a:lnTo>
                  <a:lnTo>
                    <a:pt x="51" y="19"/>
                  </a:lnTo>
                  <a:lnTo>
                    <a:pt x="51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4"/>
                  </a:lnTo>
                  <a:lnTo>
                    <a:pt x="49" y="24"/>
                  </a:lnTo>
                  <a:lnTo>
                    <a:pt x="49" y="24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7" y="28"/>
                  </a:lnTo>
                  <a:lnTo>
                    <a:pt x="47" y="28"/>
                  </a:lnTo>
                  <a:lnTo>
                    <a:pt x="47" y="29"/>
                  </a:lnTo>
                  <a:lnTo>
                    <a:pt x="47" y="29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33"/>
                  </a:lnTo>
                  <a:lnTo>
                    <a:pt x="47" y="33"/>
                  </a:lnTo>
                  <a:lnTo>
                    <a:pt x="47" y="33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47" y="37"/>
                  </a:lnTo>
                  <a:lnTo>
                    <a:pt x="47" y="37"/>
                  </a:lnTo>
                  <a:lnTo>
                    <a:pt x="47" y="37"/>
                  </a:lnTo>
                  <a:lnTo>
                    <a:pt x="47" y="39"/>
                  </a:lnTo>
                  <a:lnTo>
                    <a:pt x="47" y="39"/>
                  </a:lnTo>
                  <a:lnTo>
                    <a:pt x="47" y="39"/>
                  </a:lnTo>
                  <a:lnTo>
                    <a:pt x="47" y="40"/>
                  </a:lnTo>
                  <a:lnTo>
                    <a:pt x="47" y="40"/>
                  </a:lnTo>
                  <a:lnTo>
                    <a:pt x="47" y="40"/>
                  </a:lnTo>
                  <a:lnTo>
                    <a:pt x="47" y="42"/>
                  </a:lnTo>
                  <a:lnTo>
                    <a:pt x="47" y="42"/>
                  </a:lnTo>
                  <a:lnTo>
                    <a:pt x="47" y="42"/>
                  </a:lnTo>
                  <a:lnTo>
                    <a:pt x="47" y="44"/>
                  </a:lnTo>
                  <a:lnTo>
                    <a:pt x="46" y="44"/>
                  </a:lnTo>
                  <a:lnTo>
                    <a:pt x="46" y="44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8"/>
                  </a:lnTo>
                  <a:lnTo>
                    <a:pt x="46" y="48"/>
                  </a:lnTo>
                  <a:lnTo>
                    <a:pt x="46" y="48"/>
                  </a:lnTo>
                  <a:lnTo>
                    <a:pt x="46" y="49"/>
                  </a:lnTo>
                  <a:lnTo>
                    <a:pt x="46" y="49"/>
                  </a:lnTo>
                  <a:lnTo>
                    <a:pt x="46" y="49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4" y="53"/>
                  </a:lnTo>
                  <a:lnTo>
                    <a:pt x="44" y="53"/>
                  </a:lnTo>
                  <a:lnTo>
                    <a:pt x="42" y="53"/>
                  </a:lnTo>
                  <a:lnTo>
                    <a:pt x="42" y="53"/>
                  </a:lnTo>
                  <a:lnTo>
                    <a:pt x="42" y="53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0" y="55"/>
                  </a:lnTo>
                  <a:lnTo>
                    <a:pt x="40" y="55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5" y="58"/>
                  </a:lnTo>
                  <a:lnTo>
                    <a:pt x="35" y="58"/>
                  </a:lnTo>
                  <a:lnTo>
                    <a:pt x="35" y="58"/>
                  </a:lnTo>
                  <a:lnTo>
                    <a:pt x="35" y="60"/>
                  </a:lnTo>
                  <a:lnTo>
                    <a:pt x="35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29" y="60"/>
                  </a:lnTo>
                  <a:lnTo>
                    <a:pt x="29" y="60"/>
                  </a:lnTo>
                  <a:lnTo>
                    <a:pt x="29" y="60"/>
                  </a:lnTo>
                  <a:lnTo>
                    <a:pt x="27" y="60"/>
                  </a:lnTo>
                  <a:lnTo>
                    <a:pt x="27" y="60"/>
                  </a:lnTo>
                  <a:lnTo>
                    <a:pt x="27" y="60"/>
                  </a:lnTo>
                  <a:lnTo>
                    <a:pt x="27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2" y="58"/>
                  </a:lnTo>
                  <a:lnTo>
                    <a:pt x="22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18" y="58"/>
                  </a:lnTo>
                  <a:lnTo>
                    <a:pt x="18" y="58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7" y="57"/>
                  </a:lnTo>
                  <a:lnTo>
                    <a:pt x="17" y="57"/>
                  </a:lnTo>
                  <a:lnTo>
                    <a:pt x="17" y="57"/>
                  </a:lnTo>
                  <a:lnTo>
                    <a:pt x="17" y="57"/>
                  </a:lnTo>
                  <a:lnTo>
                    <a:pt x="17" y="55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5" y="53"/>
                  </a:lnTo>
                  <a:lnTo>
                    <a:pt x="13" y="53"/>
                  </a:lnTo>
                  <a:lnTo>
                    <a:pt x="13" y="53"/>
                  </a:lnTo>
                  <a:lnTo>
                    <a:pt x="13" y="53"/>
                  </a:lnTo>
                  <a:lnTo>
                    <a:pt x="13" y="53"/>
                  </a:lnTo>
                  <a:lnTo>
                    <a:pt x="13" y="51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8" y="39"/>
                  </a:lnTo>
                  <a:lnTo>
                    <a:pt x="8" y="39"/>
                  </a:lnTo>
                  <a:lnTo>
                    <a:pt x="8" y="39"/>
                  </a:lnTo>
                  <a:lnTo>
                    <a:pt x="6" y="39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19"/>
                  </a:lnTo>
                  <a:close/>
                  <a:moveTo>
                    <a:pt x="53" y="77"/>
                  </a:moveTo>
                  <a:lnTo>
                    <a:pt x="53" y="77"/>
                  </a:lnTo>
                  <a:lnTo>
                    <a:pt x="53" y="78"/>
                  </a:lnTo>
                  <a:lnTo>
                    <a:pt x="51" y="78"/>
                  </a:lnTo>
                  <a:lnTo>
                    <a:pt x="51" y="78"/>
                  </a:lnTo>
                  <a:lnTo>
                    <a:pt x="49" y="78"/>
                  </a:lnTo>
                  <a:lnTo>
                    <a:pt x="49" y="78"/>
                  </a:lnTo>
                  <a:lnTo>
                    <a:pt x="49" y="80"/>
                  </a:lnTo>
                  <a:lnTo>
                    <a:pt x="47" y="80"/>
                  </a:lnTo>
                  <a:lnTo>
                    <a:pt x="47" y="80"/>
                  </a:lnTo>
                  <a:lnTo>
                    <a:pt x="46" y="80"/>
                  </a:lnTo>
                  <a:lnTo>
                    <a:pt x="46" y="80"/>
                  </a:lnTo>
                  <a:lnTo>
                    <a:pt x="46" y="82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40" y="86"/>
                  </a:lnTo>
                  <a:lnTo>
                    <a:pt x="40" y="86"/>
                  </a:lnTo>
                  <a:lnTo>
                    <a:pt x="38" y="86"/>
                  </a:lnTo>
                  <a:lnTo>
                    <a:pt x="38" y="86"/>
                  </a:lnTo>
                  <a:lnTo>
                    <a:pt x="38" y="87"/>
                  </a:lnTo>
                  <a:lnTo>
                    <a:pt x="38" y="87"/>
                  </a:lnTo>
                  <a:lnTo>
                    <a:pt x="37" y="87"/>
                  </a:lnTo>
                  <a:lnTo>
                    <a:pt x="37" y="87"/>
                  </a:lnTo>
                  <a:lnTo>
                    <a:pt x="37" y="87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5" y="89"/>
                  </a:lnTo>
                  <a:lnTo>
                    <a:pt x="35" y="89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2"/>
                  </a:lnTo>
                  <a:lnTo>
                    <a:pt x="33" y="102"/>
                  </a:lnTo>
                  <a:lnTo>
                    <a:pt x="33" y="102"/>
                  </a:lnTo>
                  <a:lnTo>
                    <a:pt x="33" y="102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7"/>
                  </a:lnTo>
                  <a:lnTo>
                    <a:pt x="35" y="107"/>
                  </a:lnTo>
                  <a:lnTo>
                    <a:pt x="35" y="107"/>
                  </a:lnTo>
                  <a:lnTo>
                    <a:pt x="35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9"/>
                  </a:lnTo>
                  <a:lnTo>
                    <a:pt x="37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11"/>
                  </a:lnTo>
                  <a:lnTo>
                    <a:pt x="42" y="111"/>
                  </a:lnTo>
                  <a:lnTo>
                    <a:pt x="42" y="111"/>
                  </a:lnTo>
                  <a:lnTo>
                    <a:pt x="42" y="111"/>
                  </a:lnTo>
                  <a:lnTo>
                    <a:pt x="42" y="111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6" y="111"/>
                  </a:lnTo>
                  <a:lnTo>
                    <a:pt x="46" y="111"/>
                  </a:lnTo>
                  <a:lnTo>
                    <a:pt x="46" y="111"/>
                  </a:lnTo>
                  <a:lnTo>
                    <a:pt x="47" y="111"/>
                  </a:lnTo>
                  <a:lnTo>
                    <a:pt x="47" y="111"/>
                  </a:lnTo>
                  <a:lnTo>
                    <a:pt x="47" y="111"/>
                  </a:lnTo>
                  <a:lnTo>
                    <a:pt x="49" y="111"/>
                  </a:lnTo>
                  <a:lnTo>
                    <a:pt x="49" y="111"/>
                  </a:lnTo>
                  <a:lnTo>
                    <a:pt x="49" y="111"/>
                  </a:lnTo>
                  <a:lnTo>
                    <a:pt x="51" y="111"/>
                  </a:lnTo>
                  <a:lnTo>
                    <a:pt x="51" y="111"/>
                  </a:lnTo>
                  <a:lnTo>
                    <a:pt x="51" y="109"/>
                  </a:lnTo>
                  <a:lnTo>
                    <a:pt x="53" y="109"/>
                  </a:lnTo>
                  <a:lnTo>
                    <a:pt x="53" y="109"/>
                  </a:lnTo>
                  <a:lnTo>
                    <a:pt x="53" y="109"/>
                  </a:lnTo>
                  <a:lnTo>
                    <a:pt x="55" y="109"/>
                  </a:lnTo>
                  <a:lnTo>
                    <a:pt x="55" y="109"/>
                  </a:lnTo>
                  <a:lnTo>
                    <a:pt x="55" y="109"/>
                  </a:lnTo>
                  <a:lnTo>
                    <a:pt x="56" y="109"/>
                  </a:lnTo>
                  <a:lnTo>
                    <a:pt x="56" y="109"/>
                  </a:lnTo>
                  <a:lnTo>
                    <a:pt x="58" y="109"/>
                  </a:lnTo>
                  <a:lnTo>
                    <a:pt x="58" y="107"/>
                  </a:lnTo>
                  <a:lnTo>
                    <a:pt x="58" y="107"/>
                  </a:lnTo>
                  <a:lnTo>
                    <a:pt x="60" y="107"/>
                  </a:lnTo>
                  <a:lnTo>
                    <a:pt x="60" y="107"/>
                  </a:lnTo>
                  <a:lnTo>
                    <a:pt x="62" y="107"/>
                  </a:lnTo>
                  <a:lnTo>
                    <a:pt x="62" y="107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5" y="106"/>
                  </a:lnTo>
                  <a:lnTo>
                    <a:pt x="65" y="106"/>
                  </a:lnTo>
                  <a:lnTo>
                    <a:pt x="65" y="106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9" y="104"/>
                  </a:lnTo>
                  <a:lnTo>
                    <a:pt x="69" y="104"/>
                  </a:lnTo>
                  <a:lnTo>
                    <a:pt x="69" y="104"/>
                  </a:lnTo>
                  <a:lnTo>
                    <a:pt x="71" y="102"/>
                  </a:lnTo>
                  <a:lnTo>
                    <a:pt x="71" y="102"/>
                  </a:lnTo>
                  <a:lnTo>
                    <a:pt x="73" y="102"/>
                  </a:lnTo>
                  <a:lnTo>
                    <a:pt x="73" y="102"/>
                  </a:lnTo>
                  <a:lnTo>
                    <a:pt x="73" y="100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6" y="100"/>
                  </a:lnTo>
                  <a:lnTo>
                    <a:pt x="76" y="100"/>
                  </a:lnTo>
                  <a:lnTo>
                    <a:pt x="76" y="98"/>
                  </a:lnTo>
                  <a:lnTo>
                    <a:pt x="76" y="98"/>
                  </a:lnTo>
                  <a:lnTo>
                    <a:pt x="78" y="98"/>
                  </a:lnTo>
                  <a:lnTo>
                    <a:pt x="78" y="98"/>
                  </a:lnTo>
                  <a:lnTo>
                    <a:pt x="78" y="96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82" y="96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3" y="95"/>
                  </a:lnTo>
                  <a:lnTo>
                    <a:pt x="83" y="93"/>
                  </a:lnTo>
                  <a:lnTo>
                    <a:pt x="83" y="93"/>
                  </a:lnTo>
                  <a:lnTo>
                    <a:pt x="83" y="93"/>
                  </a:lnTo>
                  <a:lnTo>
                    <a:pt x="83" y="93"/>
                  </a:lnTo>
                  <a:lnTo>
                    <a:pt x="85" y="91"/>
                  </a:lnTo>
                  <a:lnTo>
                    <a:pt x="85" y="91"/>
                  </a:lnTo>
                  <a:lnTo>
                    <a:pt x="85" y="91"/>
                  </a:lnTo>
                  <a:lnTo>
                    <a:pt x="85" y="91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7" y="89"/>
                  </a:lnTo>
                  <a:lnTo>
                    <a:pt x="87" y="89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0"/>
                  </a:lnTo>
                  <a:lnTo>
                    <a:pt x="87" y="80"/>
                  </a:lnTo>
                  <a:lnTo>
                    <a:pt x="87" y="80"/>
                  </a:lnTo>
                  <a:lnTo>
                    <a:pt x="87" y="80"/>
                  </a:lnTo>
                  <a:lnTo>
                    <a:pt x="87" y="80"/>
                  </a:lnTo>
                  <a:lnTo>
                    <a:pt x="85" y="80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7"/>
                  </a:lnTo>
                  <a:lnTo>
                    <a:pt x="85" y="77"/>
                  </a:lnTo>
                  <a:lnTo>
                    <a:pt x="85" y="77"/>
                  </a:lnTo>
                  <a:lnTo>
                    <a:pt x="85" y="77"/>
                  </a:lnTo>
                  <a:lnTo>
                    <a:pt x="83" y="77"/>
                  </a:lnTo>
                  <a:lnTo>
                    <a:pt x="83" y="77"/>
                  </a:lnTo>
                  <a:lnTo>
                    <a:pt x="83" y="77"/>
                  </a:lnTo>
                  <a:lnTo>
                    <a:pt x="83" y="77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2" y="75"/>
                  </a:lnTo>
                  <a:lnTo>
                    <a:pt x="82" y="75"/>
                  </a:lnTo>
                  <a:lnTo>
                    <a:pt x="82" y="75"/>
                  </a:lnTo>
                  <a:lnTo>
                    <a:pt x="82" y="75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78" y="73"/>
                  </a:lnTo>
                  <a:lnTo>
                    <a:pt x="78" y="73"/>
                  </a:lnTo>
                  <a:lnTo>
                    <a:pt x="78" y="73"/>
                  </a:lnTo>
                  <a:lnTo>
                    <a:pt x="78" y="71"/>
                  </a:lnTo>
                  <a:lnTo>
                    <a:pt x="78" y="71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4" y="71"/>
                  </a:lnTo>
                  <a:lnTo>
                    <a:pt x="74" y="71"/>
                  </a:lnTo>
                  <a:lnTo>
                    <a:pt x="74" y="71"/>
                  </a:lnTo>
                  <a:lnTo>
                    <a:pt x="73" y="71"/>
                  </a:lnTo>
                  <a:lnTo>
                    <a:pt x="73" y="71"/>
                  </a:lnTo>
                  <a:lnTo>
                    <a:pt x="73" y="71"/>
                  </a:lnTo>
                  <a:lnTo>
                    <a:pt x="73" y="7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5" y="73"/>
                  </a:lnTo>
                  <a:lnTo>
                    <a:pt x="65" y="73"/>
                  </a:lnTo>
                  <a:lnTo>
                    <a:pt x="64" y="73"/>
                  </a:lnTo>
                  <a:lnTo>
                    <a:pt x="64" y="73"/>
                  </a:lnTo>
                  <a:lnTo>
                    <a:pt x="64" y="73"/>
                  </a:lnTo>
                  <a:lnTo>
                    <a:pt x="62" y="73"/>
                  </a:lnTo>
                  <a:lnTo>
                    <a:pt x="62" y="73"/>
                  </a:lnTo>
                  <a:lnTo>
                    <a:pt x="60" y="75"/>
                  </a:lnTo>
                  <a:lnTo>
                    <a:pt x="60" y="75"/>
                  </a:lnTo>
                  <a:lnTo>
                    <a:pt x="60" y="75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56" y="75"/>
                  </a:lnTo>
                  <a:lnTo>
                    <a:pt x="56" y="77"/>
                  </a:lnTo>
                  <a:lnTo>
                    <a:pt x="56" y="77"/>
                  </a:lnTo>
                  <a:lnTo>
                    <a:pt x="55" y="77"/>
                  </a:lnTo>
                  <a:lnTo>
                    <a:pt x="55" y="77"/>
                  </a:lnTo>
                  <a:lnTo>
                    <a:pt x="53" y="77"/>
                  </a:lnTo>
                  <a:close/>
                  <a:moveTo>
                    <a:pt x="46" y="60"/>
                  </a:moveTo>
                  <a:lnTo>
                    <a:pt x="46" y="60"/>
                  </a:lnTo>
                  <a:lnTo>
                    <a:pt x="47" y="60"/>
                  </a:lnTo>
                  <a:lnTo>
                    <a:pt x="47" y="60"/>
                  </a:lnTo>
                  <a:lnTo>
                    <a:pt x="49" y="60"/>
                  </a:lnTo>
                  <a:lnTo>
                    <a:pt x="49" y="60"/>
                  </a:lnTo>
                  <a:lnTo>
                    <a:pt x="51" y="60"/>
                  </a:lnTo>
                  <a:lnTo>
                    <a:pt x="51" y="60"/>
                  </a:lnTo>
                  <a:lnTo>
                    <a:pt x="51" y="60"/>
                  </a:lnTo>
                  <a:lnTo>
                    <a:pt x="53" y="60"/>
                  </a:lnTo>
                  <a:lnTo>
                    <a:pt x="53" y="60"/>
                  </a:lnTo>
                  <a:lnTo>
                    <a:pt x="53" y="58"/>
                  </a:lnTo>
                  <a:lnTo>
                    <a:pt x="53" y="58"/>
                  </a:lnTo>
                  <a:lnTo>
                    <a:pt x="53" y="58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6" y="58"/>
                  </a:lnTo>
                  <a:lnTo>
                    <a:pt x="56" y="58"/>
                  </a:lnTo>
                  <a:lnTo>
                    <a:pt x="56" y="58"/>
                  </a:lnTo>
                  <a:lnTo>
                    <a:pt x="56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5" y="58"/>
                  </a:lnTo>
                  <a:lnTo>
                    <a:pt x="65" y="58"/>
                  </a:lnTo>
                  <a:lnTo>
                    <a:pt x="65" y="58"/>
                  </a:lnTo>
                  <a:lnTo>
                    <a:pt x="65" y="58"/>
                  </a:lnTo>
                  <a:lnTo>
                    <a:pt x="65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9" y="60"/>
                  </a:lnTo>
                  <a:lnTo>
                    <a:pt x="69" y="60"/>
                  </a:lnTo>
                  <a:lnTo>
                    <a:pt x="69" y="60"/>
                  </a:lnTo>
                  <a:lnTo>
                    <a:pt x="69" y="60"/>
                  </a:lnTo>
                  <a:lnTo>
                    <a:pt x="69" y="60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3" y="60"/>
                  </a:lnTo>
                  <a:lnTo>
                    <a:pt x="73" y="60"/>
                  </a:lnTo>
                  <a:lnTo>
                    <a:pt x="73" y="60"/>
                  </a:lnTo>
                  <a:lnTo>
                    <a:pt x="73" y="60"/>
                  </a:lnTo>
                  <a:lnTo>
                    <a:pt x="73" y="60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80" y="66"/>
                  </a:lnTo>
                  <a:lnTo>
                    <a:pt x="80" y="66"/>
                  </a:lnTo>
                  <a:lnTo>
                    <a:pt x="80" y="66"/>
                  </a:lnTo>
                  <a:lnTo>
                    <a:pt x="80" y="66"/>
                  </a:lnTo>
                  <a:lnTo>
                    <a:pt x="82" y="66"/>
                  </a:lnTo>
                  <a:lnTo>
                    <a:pt x="82" y="66"/>
                  </a:lnTo>
                  <a:lnTo>
                    <a:pt x="82" y="66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3" y="68"/>
                  </a:lnTo>
                  <a:lnTo>
                    <a:pt x="83" y="68"/>
                  </a:lnTo>
                  <a:lnTo>
                    <a:pt x="83" y="68"/>
                  </a:lnTo>
                  <a:lnTo>
                    <a:pt x="83" y="68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7" y="71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5"/>
                  </a:lnTo>
                  <a:lnTo>
                    <a:pt x="89" y="75"/>
                  </a:lnTo>
                  <a:lnTo>
                    <a:pt x="89" y="75"/>
                  </a:lnTo>
                  <a:lnTo>
                    <a:pt x="89" y="75"/>
                  </a:lnTo>
                  <a:lnTo>
                    <a:pt x="89" y="77"/>
                  </a:lnTo>
                  <a:lnTo>
                    <a:pt x="91" y="77"/>
                  </a:lnTo>
                  <a:lnTo>
                    <a:pt x="91" y="77"/>
                  </a:lnTo>
                  <a:lnTo>
                    <a:pt x="91" y="78"/>
                  </a:lnTo>
                  <a:lnTo>
                    <a:pt x="91" y="78"/>
                  </a:lnTo>
                  <a:lnTo>
                    <a:pt x="91" y="80"/>
                  </a:lnTo>
                  <a:lnTo>
                    <a:pt x="91" y="80"/>
                  </a:lnTo>
                  <a:lnTo>
                    <a:pt x="91" y="82"/>
                  </a:lnTo>
                  <a:lnTo>
                    <a:pt x="91" y="82"/>
                  </a:lnTo>
                  <a:lnTo>
                    <a:pt x="91" y="82"/>
                  </a:lnTo>
                  <a:lnTo>
                    <a:pt x="91" y="82"/>
                  </a:lnTo>
                  <a:lnTo>
                    <a:pt x="91" y="84"/>
                  </a:lnTo>
                  <a:lnTo>
                    <a:pt x="92" y="84"/>
                  </a:lnTo>
                  <a:lnTo>
                    <a:pt x="92" y="84"/>
                  </a:lnTo>
                  <a:lnTo>
                    <a:pt x="92" y="84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92" y="86"/>
                  </a:lnTo>
                  <a:lnTo>
                    <a:pt x="92" y="86"/>
                  </a:lnTo>
                  <a:lnTo>
                    <a:pt x="92" y="86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89"/>
                  </a:lnTo>
                  <a:lnTo>
                    <a:pt x="92" y="89"/>
                  </a:lnTo>
                  <a:lnTo>
                    <a:pt x="92" y="89"/>
                  </a:lnTo>
                  <a:lnTo>
                    <a:pt x="92" y="89"/>
                  </a:lnTo>
                  <a:lnTo>
                    <a:pt x="92" y="91"/>
                  </a:lnTo>
                  <a:lnTo>
                    <a:pt x="92" y="91"/>
                  </a:lnTo>
                  <a:lnTo>
                    <a:pt x="92" y="91"/>
                  </a:lnTo>
                  <a:lnTo>
                    <a:pt x="92" y="91"/>
                  </a:lnTo>
                  <a:lnTo>
                    <a:pt x="92" y="91"/>
                  </a:lnTo>
                  <a:lnTo>
                    <a:pt x="92" y="93"/>
                  </a:lnTo>
                  <a:lnTo>
                    <a:pt x="92" y="93"/>
                  </a:lnTo>
                  <a:lnTo>
                    <a:pt x="92" y="93"/>
                  </a:lnTo>
                  <a:lnTo>
                    <a:pt x="92" y="93"/>
                  </a:lnTo>
                  <a:lnTo>
                    <a:pt x="92" y="93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2" y="98"/>
                  </a:lnTo>
                  <a:lnTo>
                    <a:pt x="92" y="98"/>
                  </a:lnTo>
                  <a:lnTo>
                    <a:pt x="92" y="98"/>
                  </a:lnTo>
                  <a:lnTo>
                    <a:pt x="91" y="98"/>
                  </a:lnTo>
                  <a:lnTo>
                    <a:pt x="91" y="98"/>
                  </a:lnTo>
                  <a:lnTo>
                    <a:pt x="91" y="100"/>
                  </a:lnTo>
                  <a:lnTo>
                    <a:pt x="91" y="100"/>
                  </a:lnTo>
                  <a:lnTo>
                    <a:pt x="91" y="100"/>
                  </a:lnTo>
                  <a:lnTo>
                    <a:pt x="91" y="100"/>
                  </a:lnTo>
                  <a:lnTo>
                    <a:pt x="91" y="100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4"/>
                  </a:lnTo>
                  <a:lnTo>
                    <a:pt x="91" y="104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7"/>
                  </a:lnTo>
                  <a:lnTo>
                    <a:pt x="89" y="107"/>
                  </a:lnTo>
                  <a:lnTo>
                    <a:pt x="87" y="107"/>
                  </a:lnTo>
                  <a:lnTo>
                    <a:pt x="87" y="107"/>
                  </a:lnTo>
                  <a:lnTo>
                    <a:pt x="87" y="107"/>
                  </a:lnTo>
                  <a:lnTo>
                    <a:pt x="87" y="109"/>
                  </a:lnTo>
                  <a:lnTo>
                    <a:pt x="87" y="109"/>
                  </a:lnTo>
                  <a:lnTo>
                    <a:pt x="87" y="109"/>
                  </a:lnTo>
                  <a:lnTo>
                    <a:pt x="87" y="109"/>
                  </a:lnTo>
                  <a:lnTo>
                    <a:pt x="87" y="109"/>
                  </a:lnTo>
                  <a:lnTo>
                    <a:pt x="85" y="109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78" y="116"/>
                  </a:lnTo>
                  <a:lnTo>
                    <a:pt x="78" y="118"/>
                  </a:lnTo>
                  <a:lnTo>
                    <a:pt x="78" y="118"/>
                  </a:lnTo>
                  <a:lnTo>
                    <a:pt x="76" y="118"/>
                  </a:lnTo>
                  <a:lnTo>
                    <a:pt x="76" y="120"/>
                  </a:lnTo>
                  <a:lnTo>
                    <a:pt x="74" y="120"/>
                  </a:lnTo>
                  <a:lnTo>
                    <a:pt x="74" y="120"/>
                  </a:lnTo>
                  <a:lnTo>
                    <a:pt x="73" y="120"/>
                  </a:lnTo>
                  <a:lnTo>
                    <a:pt x="73" y="120"/>
                  </a:lnTo>
                  <a:lnTo>
                    <a:pt x="73" y="122"/>
                  </a:lnTo>
                  <a:lnTo>
                    <a:pt x="71" y="122"/>
                  </a:lnTo>
                  <a:lnTo>
                    <a:pt x="71" y="122"/>
                  </a:lnTo>
                  <a:lnTo>
                    <a:pt x="69" y="122"/>
                  </a:lnTo>
                  <a:lnTo>
                    <a:pt x="69" y="122"/>
                  </a:lnTo>
                  <a:lnTo>
                    <a:pt x="69" y="122"/>
                  </a:lnTo>
                  <a:lnTo>
                    <a:pt x="69" y="122"/>
                  </a:lnTo>
                  <a:lnTo>
                    <a:pt x="67" y="122"/>
                  </a:lnTo>
                  <a:lnTo>
                    <a:pt x="67" y="122"/>
                  </a:lnTo>
                  <a:lnTo>
                    <a:pt x="67" y="122"/>
                  </a:lnTo>
                  <a:lnTo>
                    <a:pt x="67" y="124"/>
                  </a:lnTo>
                  <a:lnTo>
                    <a:pt x="65" y="124"/>
                  </a:lnTo>
                  <a:lnTo>
                    <a:pt x="65" y="124"/>
                  </a:lnTo>
                  <a:lnTo>
                    <a:pt x="65" y="124"/>
                  </a:lnTo>
                  <a:lnTo>
                    <a:pt x="65" y="124"/>
                  </a:lnTo>
                  <a:lnTo>
                    <a:pt x="64" y="124"/>
                  </a:lnTo>
                  <a:lnTo>
                    <a:pt x="64" y="124"/>
                  </a:lnTo>
                  <a:lnTo>
                    <a:pt x="64" y="124"/>
                  </a:lnTo>
                  <a:lnTo>
                    <a:pt x="64" y="124"/>
                  </a:lnTo>
                  <a:lnTo>
                    <a:pt x="64" y="124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3" y="124"/>
                  </a:lnTo>
                  <a:lnTo>
                    <a:pt x="53" y="124"/>
                  </a:lnTo>
                  <a:lnTo>
                    <a:pt x="53" y="124"/>
                  </a:lnTo>
                  <a:lnTo>
                    <a:pt x="53" y="124"/>
                  </a:lnTo>
                  <a:lnTo>
                    <a:pt x="53" y="124"/>
                  </a:lnTo>
                  <a:lnTo>
                    <a:pt x="51" y="124"/>
                  </a:lnTo>
                  <a:lnTo>
                    <a:pt x="51" y="124"/>
                  </a:lnTo>
                  <a:lnTo>
                    <a:pt x="51" y="124"/>
                  </a:lnTo>
                  <a:lnTo>
                    <a:pt x="51" y="122"/>
                  </a:lnTo>
                  <a:lnTo>
                    <a:pt x="51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7" y="122"/>
                  </a:lnTo>
                  <a:lnTo>
                    <a:pt x="47" y="122"/>
                  </a:lnTo>
                  <a:lnTo>
                    <a:pt x="47" y="122"/>
                  </a:lnTo>
                  <a:lnTo>
                    <a:pt x="47" y="122"/>
                  </a:lnTo>
                  <a:lnTo>
                    <a:pt x="47" y="122"/>
                  </a:lnTo>
                  <a:lnTo>
                    <a:pt x="46" y="122"/>
                  </a:lnTo>
                  <a:lnTo>
                    <a:pt x="46" y="122"/>
                  </a:lnTo>
                  <a:lnTo>
                    <a:pt x="46" y="120"/>
                  </a:lnTo>
                  <a:lnTo>
                    <a:pt x="46" y="120"/>
                  </a:lnTo>
                  <a:lnTo>
                    <a:pt x="46" y="120"/>
                  </a:lnTo>
                  <a:lnTo>
                    <a:pt x="46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2" y="120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0" y="116"/>
                  </a:lnTo>
                  <a:lnTo>
                    <a:pt x="40" y="116"/>
                  </a:lnTo>
                  <a:lnTo>
                    <a:pt x="40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8" y="115"/>
                  </a:lnTo>
                  <a:lnTo>
                    <a:pt x="38" y="115"/>
                  </a:lnTo>
                  <a:lnTo>
                    <a:pt x="38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3"/>
                  </a:lnTo>
                  <a:lnTo>
                    <a:pt x="37" y="113"/>
                  </a:lnTo>
                  <a:lnTo>
                    <a:pt x="35" y="113"/>
                  </a:lnTo>
                  <a:lnTo>
                    <a:pt x="35" y="113"/>
                  </a:lnTo>
                  <a:lnTo>
                    <a:pt x="35" y="113"/>
                  </a:lnTo>
                  <a:lnTo>
                    <a:pt x="35" y="113"/>
                  </a:lnTo>
                  <a:lnTo>
                    <a:pt x="35" y="111"/>
                  </a:lnTo>
                  <a:lnTo>
                    <a:pt x="35" y="111"/>
                  </a:lnTo>
                  <a:lnTo>
                    <a:pt x="35" y="111"/>
                  </a:lnTo>
                  <a:lnTo>
                    <a:pt x="33" y="111"/>
                  </a:lnTo>
                  <a:lnTo>
                    <a:pt x="33" y="111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1" y="107"/>
                  </a:lnTo>
                  <a:lnTo>
                    <a:pt x="31" y="107"/>
                  </a:lnTo>
                  <a:lnTo>
                    <a:pt x="31" y="107"/>
                  </a:lnTo>
                  <a:lnTo>
                    <a:pt x="31" y="106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29" y="102"/>
                  </a:lnTo>
                  <a:lnTo>
                    <a:pt x="29" y="102"/>
                  </a:lnTo>
                  <a:lnTo>
                    <a:pt x="29" y="102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7" y="100"/>
                  </a:lnTo>
                  <a:lnTo>
                    <a:pt x="27" y="98"/>
                  </a:lnTo>
                  <a:lnTo>
                    <a:pt x="27" y="98"/>
                  </a:lnTo>
                  <a:lnTo>
                    <a:pt x="27" y="98"/>
                  </a:lnTo>
                  <a:lnTo>
                    <a:pt x="27" y="98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27" y="95"/>
                  </a:lnTo>
                  <a:lnTo>
                    <a:pt x="27" y="95"/>
                  </a:lnTo>
                  <a:lnTo>
                    <a:pt x="27" y="95"/>
                  </a:lnTo>
                  <a:lnTo>
                    <a:pt x="27" y="95"/>
                  </a:lnTo>
                  <a:lnTo>
                    <a:pt x="27" y="93"/>
                  </a:lnTo>
                  <a:lnTo>
                    <a:pt x="27" y="93"/>
                  </a:lnTo>
                  <a:lnTo>
                    <a:pt x="27" y="93"/>
                  </a:lnTo>
                  <a:lnTo>
                    <a:pt x="27" y="93"/>
                  </a:lnTo>
                  <a:lnTo>
                    <a:pt x="27" y="93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7"/>
                  </a:lnTo>
                  <a:lnTo>
                    <a:pt x="29" y="77"/>
                  </a:lnTo>
                  <a:lnTo>
                    <a:pt x="29" y="77"/>
                  </a:lnTo>
                  <a:lnTo>
                    <a:pt x="31" y="77"/>
                  </a:lnTo>
                  <a:lnTo>
                    <a:pt x="31" y="77"/>
                  </a:lnTo>
                  <a:lnTo>
                    <a:pt x="31" y="77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7" y="69"/>
                  </a:lnTo>
                  <a:lnTo>
                    <a:pt x="37" y="69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4" y="62"/>
                  </a:lnTo>
                  <a:lnTo>
                    <a:pt x="44" y="62"/>
                  </a:lnTo>
                  <a:lnTo>
                    <a:pt x="46" y="62"/>
                  </a:lnTo>
                  <a:lnTo>
                    <a:pt x="46" y="60"/>
                  </a:lnTo>
                  <a:close/>
                  <a:moveTo>
                    <a:pt x="102" y="104"/>
                  </a:moveTo>
                  <a:lnTo>
                    <a:pt x="118" y="133"/>
                  </a:lnTo>
                  <a:lnTo>
                    <a:pt x="114" y="135"/>
                  </a:lnTo>
                  <a:lnTo>
                    <a:pt x="114" y="135"/>
                  </a:lnTo>
                  <a:lnTo>
                    <a:pt x="114" y="135"/>
                  </a:lnTo>
                  <a:lnTo>
                    <a:pt x="114" y="133"/>
                  </a:lnTo>
                  <a:lnTo>
                    <a:pt x="114" y="133"/>
                  </a:lnTo>
                  <a:lnTo>
                    <a:pt x="114" y="133"/>
                  </a:lnTo>
                  <a:lnTo>
                    <a:pt x="114" y="133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7" y="129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69" y="149"/>
                  </a:lnTo>
                  <a:lnTo>
                    <a:pt x="69" y="149"/>
                  </a:lnTo>
                  <a:lnTo>
                    <a:pt x="69" y="151"/>
                  </a:lnTo>
                  <a:lnTo>
                    <a:pt x="69" y="151"/>
                  </a:lnTo>
                  <a:lnTo>
                    <a:pt x="69" y="151"/>
                  </a:lnTo>
                  <a:lnTo>
                    <a:pt x="69" y="151"/>
                  </a:lnTo>
                  <a:lnTo>
                    <a:pt x="69" y="151"/>
                  </a:lnTo>
                  <a:lnTo>
                    <a:pt x="67" y="151"/>
                  </a:lnTo>
                  <a:lnTo>
                    <a:pt x="67" y="151"/>
                  </a:lnTo>
                  <a:lnTo>
                    <a:pt x="67" y="151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5" y="153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4"/>
                  </a:lnTo>
                  <a:lnTo>
                    <a:pt x="65" y="164"/>
                  </a:lnTo>
                  <a:lnTo>
                    <a:pt x="65" y="164"/>
                  </a:lnTo>
                  <a:lnTo>
                    <a:pt x="65" y="164"/>
                  </a:lnTo>
                  <a:lnTo>
                    <a:pt x="65" y="164"/>
                  </a:lnTo>
                  <a:lnTo>
                    <a:pt x="65" y="165"/>
                  </a:lnTo>
                  <a:lnTo>
                    <a:pt x="65" y="165"/>
                  </a:lnTo>
                  <a:lnTo>
                    <a:pt x="65" y="165"/>
                  </a:lnTo>
                  <a:lnTo>
                    <a:pt x="67" y="165"/>
                  </a:lnTo>
                  <a:lnTo>
                    <a:pt x="67" y="165"/>
                  </a:lnTo>
                  <a:lnTo>
                    <a:pt x="67" y="167"/>
                  </a:lnTo>
                  <a:lnTo>
                    <a:pt x="67" y="167"/>
                  </a:lnTo>
                  <a:lnTo>
                    <a:pt x="67" y="167"/>
                  </a:lnTo>
                  <a:lnTo>
                    <a:pt x="67" y="167"/>
                  </a:lnTo>
                  <a:lnTo>
                    <a:pt x="67" y="167"/>
                  </a:lnTo>
                  <a:lnTo>
                    <a:pt x="67" y="169"/>
                  </a:lnTo>
                  <a:lnTo>
                    <a:pt x="67" y="169"/>
                  </a:lnTo>
                  <a:lnTo>
                    <a:pt x="69" y="169"/>
                  </a:lnTo>
                  <a:lnTo>
                    <a:pt x="69" y="169"/>
                  </a:lnTo>
                  <a:lnTo>
                    <a:pt x="69" y="169"/>
                  </a:lnTo>
                  <a:lnTo>
                    <a:pt x="69" y="171"/>
                  </a:lnTo>
                  <a:lnTo>
                    <a:pt x="69" y="171"/>
                  </a:lnTo>
                  <a:lnTo>
                    <a:pt x="69" y="171"/>
                  </a:lnTo>
                  <a:lnTo>
                    <a:pt x="69" y="171"/>
                  </a:lnTo>
                  <a:lnTo>
                    <a:pt x="71" y="171"/>
                  </a:lnTo>
                  <a:lnTo>
                    <a:pt x="71" y="171"/>
                  </a:lnTo>
                  <a:lnTo>
                    <a:pt x="71" y="173"/>
                  </a:lnTo>
                  <a:lnTo>
                    <a:pt x="71" y="173"/>
                  </a:lnTo>
                  <a:lnTo>
                    <a:pt x="71" y="173"/>
                  </a:lnTo>
                  <a:lnTo>
                    <a:pt x="71" y="173"/>
                  </a:lnTo>
                  <a:lnTo>
                    <a:pt x="73" y="173"/>
                  </a:lnTo>
                  <a:lnTo>
                    <a:pt x="73" y="173"/>
                  </a:lnTo>
                  <a:lnTo>
                    <a:pt x="73" y="173"/>
                  </a:lnTo>
                  <a:lnTo>
                    <a:pt x="73" y="173"/>
                  </a:lnTo>
                  <a:lnTo>
                    <a:pt x="73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6" y="174"/>
                  </a:lnTo>
                  <a:lnTo>
                    <a:pt x="76" y="174"/>
                  </a:lnTo>
                  <a:lnTo>
                    <a:pt x="76" y="174"/>
                  </a:lnTo>
                  <a:lnTo>
                    <a:pt x="76" y="174"/>
                  </a:lnTo>
                  <a:lnTo>
                    <a:pt x="76" y="174"/>
                  </a:lnTo>
                  <a:lnTo>
                    <a:pt x="78" y="174"/>
                  </a:lnTo>
                  <a:lnTo>
                    <a:pt x="78" y="174"/>
                  </a:lnTo>
                  <a:lnTo>
                    <a:pt x="78" y="174"/>
                  </a:lnTo>
                  <a:lnTo>
                    <a:pt x="78" y="174"/>
                  </a:lnTo>
                  <a:lnTo>
                    <a:pt x="78" y="17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3" y="174"/>
                  </a:lnTo>
                  <a:lnTo>
                    <a:pt x="83" y="174"/>
                  </a:lnTo>
                  <a:lnTo>
                    <a:pt x="83" y="174"/>
                  </a:lnTo>
                  <a:lnTo>
                    <a:pt x="83" y="17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87" y="174"/>
                  </a:lnTo>
                  <a:lnTo>
                    <a:pt x="87" y="173"/>
                  </a:lnTo>
                  <a:lnTo>
                    <a:pt x="87" y="173"/>
                  </a:lnTo>
                  <a:lnTo>
                    <a:pt x="87" y="173"/>
                  </a:lnTo>
                  <a:lnTo>
                    <a:pt x="89" y="173"/>
                  </a:lnTo>
                  <a:lnTo>
                    <a:pt x="89" y="173"/>
                  </a:lnTo>
                  <a:lnTo>
                    <a:pt x="118" y="156"/>
                  </a:lnTo>
                  <a:lnTo>
                    <a:pt x="118" y="156"/>
                  </a:lnTo>
                  <a:lnTo>
                    <a:pt x="118" y="154"/>
                  </a:lnTo>
                  <a:lnTo>
                    <a:pt x="118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1" y="154"/>
                  </a:lnTo>
                  <a:lnTo>
                    <a:pt x="121" y="154"/>
                  </a:lnTo>
                  <a:lnTo>
                    <a:pt x="121" y="154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5"/>
                  </a:lnTo>
                  <a:lnTo>
                    <a:pt x="121" y="145"/>
                  </a:lnTo>
                  <a:lnTo>
                    <a:pt x="120" y="145"/>
                  </a:lnTo>
                  <a:lnTo>
                    <a:pt x="120" y="144"/>
                  </a:lnTo>
                  <a:lnTo>
                    <a:pt x="120" y="144"/>
                  </a:lnTo>
                  <a:lnTo>
                    <a:pt x="120" y="144"/>
                  </a:lnTo>
                  <a:lnTo>
                    <a:pt x="123" y="142"/>
                  </a:lnTo>
                  <a:lnTo>
                    <a:pt x="134" y="162"/>
                  </a:lnTo>
                  <a:lnTo>
                    <a:pt x="132" y="164"/>
                  </a:lnTo>
                  <a:lnTo>
                    <a:pt x="132" y="164"/>
                  </a:lnTo>
                  <a:lnTo>
                    <a:pt x="130" y="164"/>
                  </a:lnTo>
                  <a:lnTo>
                    <a:pt x="130" y="164"/>
                  </a:lnTo>
                  <a:lnTo>
                    <a:pt x="130" y="162"/>
                  </a:lnTo>
                  <a:lnTo>
                    <a:pt x="130" y="162"/>
                  </a:lnTo>
                  <a:lnTo>
                    <a:pt x="130" y="162"/>
                  </a:lnTo>
                  <a:lnTo>
                    <a:pt x="129" y="162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58"/>
                  </a:lnTo>
                  <a:lnTo>
                    <a:pt x="127" y="158"/>
                  </a:lnTo>
                  <a:lnTo>
                    <a:pt x="127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1" y="158"/>
                  </a:lnTo>
                  <a:lnTo>
                    <a:pt x="121" y="158"/>
                  </a:lnTo>
                  <a:lnTo>
                    <a:pt x="121" y="158"/>
                  </a:lnTo>
                  <a:lnTo>
                    <a:pt x="121" y="158"/>
                  </a:lnTo>
                  <a:lnTo>
                    <a:pt x="121" y="158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92" y="176"/>
                  </a:lnTo>
                  <a:lnTo>
                    <a:pt x="92" y="176"/>
                  </a:lnTo>
                  <a:lnTo>
                    <a:pt x="91" y="176"/>
                  </a:lnTo>
                  <a:lnTo>
                    <a:pt x="91" y="176"/>
                  </a:lnTo>
                  <a:lnTo>
                    <a:pt x="91" y="176"/>
                  </a:lnTo>
                  <a:lnTo>
                    <a:pt x="89" y="178"/>
                  </a:lnTo>
                  <a:lnTo>
                    <a:pt x="89" y="178"/>
                  </a:lnTo>
                  <a:lnTo>
                    <a:pt x="89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5" y="180"/>
                  </a:lnTo>
                  <a:lnTo>
                    <a:pt x="83" y="180"/>
                  </a:lnTo>
                  <a:lnTo>
                    <a:pt x="83" y="180"/>
                  </a:lnTo>
                  <a:lnTo>
                    <a:pt x="83" y="180"/>
                  </a:lnTo>
                  <a:lnTo>
                    <a:pt x="83" y="180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6" y="180"/>
                  </a:lnTo>
                  <a:lnTo>
                    <a:pt x="76" y="180"/>
                  </a:lnTo>
                  <a:lnTo>
                    <a:pt x="76" y="180"/>
                  </a:lnTo>
                  <a:lnTo>
                    <a:pt x="76" y="178"/>
                  </a:lnTo>
                  <a:lnTo>
                    <a:pt x="76" y="178"/>
                  </a:lnTo>
                  <a:lnTo>
                    <a:pt x="76" y="178"/>
                  </a:lnTo>
                  <a:lnTo>
                    <a:pt x="76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3" y="178"/>
                  </a:lnTo>
                  <a:lnTo>
                    <a:pt x="73" y="178"/>
                  </a:lnTo>
                  <a:lnTo>
                    <a:pt x="73" y="178"/>
                  </a:lnTo>
                  <a:lnTo>
                    <a:pt x="73" y="176"/>
                  </a:lnTo>
                  <a:lnTo>
                    <a:pt x="71" y="176"/>
                  </a:lnTo>
                  <a:lnTo>
                    <a:pt x="71" y="176"/>
                  </a:lnTo>
                  <a:lnTo>
                    <a:pt x="71" y="176"/>
                  </a:lnTo>
                  <a:lnTo>
                    <a:pt x="71" y="176"/>
                  </a:lnTo>
                  <a:lnTo>
                    <a:pt x="69" y="174"/>
                  </a:lnTo>
                  <a:lnTo>
                    <a:pt x="69" y="174"/>
                  </a:lnTo>
                  <a:lnTo>
                    <a:pt x="69" y="174"/>
                  </a:lnTo>
                  <a:lnTo>
                    <a:pt x="69" y="174"/>
                  </a:lnTo>
                  <a:lnTo>
                    <a:pt x="69" y="174"/>
                  </a:lnTo>
                  <a:lnTo>
                    <a:pt x="67" y="173"/>
                  </a:lnTo>
                  <a:lnTo>
                    <a:pt x="67" y="173"/>
                  </a:lnTo>
                  <a:lnTo>
                    <a:pt x="67" y="173"/>
                  </a:lnTo>
                  <a:lnTo>
                    <a:pt x="67" y="173"/>
                  </a:lnTo>
                  <a:lnTo>
                    <a:pt x="65" y="171"/>
                  </a:lnTo>
                  <a:lnTo>
                    <a:pt x="65" y="171"/>
                  </a:lnTo>
                  <a:lnTo>
                    <a:pt x="65" y="171"/>
                  </a:lnTo>
                  <a:lnTo>
                    <a:pt x="65" y="171"/>
                  </a:lnTo>
                  <a:lnTo>
                    <a:pt x="64" y="169"/>
                  </a:lnTo>
                  <a:lnTo>
                    <a:pt x="64" y="169"/>
                  </a:lnTo>
                  <a:lnTo>
                    <a:pt x="64" y="169"/>
                  </a:lnTo>
                  <a:lnTo>
                    <a:pt x="64" y="167"/>
                  </a:lnTo>
                  <a:lnTo>
                    <a:pt x="64" y="167"/>
                  </a:lnTo>
                  <a:lnTo>
                    <a:pt x="62" y="167"/>
                  </a:lnTo>
                  <a:lnTo>
                    <a:pt x="62" y="165"/>
                  </a:lnTo>
                  <a:lnTo>
                    <a:pt x="62" y="165"/>
                  </a:lnTo>
                  <a:lnTo>
                    <a:pt x="62" y="165"/>
                  </a:lnTo>
                  <a:lnTo>
                    <a:pt x="62" y="164"/>
                  </a:lnTo>
                  <a:lnTo>
                    <a:pt x="62" y="164"/>
                  </a:lnTo>
                  <a:lnTo>
                    <a:pt x="60" y="164"/>
                  </a:lnTo>
                  <a:lnTo>
                    <a:pt x="60" y="162"/>
                  </a:lnTo>
                  <a:lnTo>
                    <a:pt x="60" y="162"/>
                  </a:lnTo>
                  <a:lnTo>
                    <a:pt x="60" y="162"/>
                  </a:lnTo>
                  <a:lnTo>
                    <a:pt x="60" y="160"/>
                  </a:lnTo>
                  <a:lnTo>
                    <a:pt x="60" y="160"/>
                  </a:lnTo>
                  <a:lnTo>
                    <a:pt x="58" y="160"/>
                  </a:lnTo>
                  <a:lnTo>
                    <a:pt x="58" y="158"/>
                  </a:lnTo>
                  <a:lnTo>
                    <a:pt x="58" y="158"/>
                  </a:lnTo>
                  <a:lnTo>
                    <a:pt x="58" y="158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8" y="154"/>
                  </a:lnTo>
                  <a:lnTo>
                    <a:pt x="58" y="154"/>
                  </a:lnTo>
                  <a:lnTo>
                    <a:pt x="58" y="154"/>
                  </a:lnTo>
                  <a:lnTo>
                    <a:pt x="56" y="154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6" y="151"/>
                  </a:lnTo>
                  <a:lnTo>
                    <a:pt x="56" y="151"/>
                  </a:lnTo>
                  <a:lnTo>
                    <a:pt x="56" y="151"/>
                  </a:lnTo>
                  <a:lnTo>
                    <a:pt x="56" y="151"/>
                  </a:lnTo>
                  <a:lnTo>
                    <a:pt x="56" y="149"/>
                  </a:lnTo>
                  <a:lnTo>
                    <a:pt x="56" y="149"/>
                  </a:lnTo>
                  <a:lnTo>
                    <a:pt x="56" y="149"/>
                  </a:lnTo>
                  <a:lnTo>
                    <a:pt x="56" y="147"/>
                  </a:lnTo>
                  <a:lnTo>
                    <a:pt x="56" y="147"/>
                  </a:lnTo>
                  <a:lnTo>
                    <a:pt x="56" y="147"/>
                  </a:lnTo>
                  <a:lnTo>
                    <a:pt x="56" y="147"/>
                  </a:lnTo>
                  <a:lnTo>
                    <a:pt x="56" y="145"/>
                  </a:lnTo>
                  <a:lnTo>
                    <a:pt x="56" y="145"/>
                  </a:lnTo>
                  <a:lnTo>
                    <a:pt x="56" y="145"/>
                  </a:lnTo>
                  <a:lnTo>
                    <a:pt x="56" y="145"/>
                  </a:lnTo>
                  <a:lnTo>
                    <a:pt x="58" y="144"/>
                  </a:lnTo>
                  <a:lnTo>
                    <a:pt x="58" y="144"/>
                  </a:lnTo>
                  <a:lnTo>
                    <a:pt x="58" y="144"/>
                  </a:lnTo>
                  <a:lnTo>
                    <a:pt x="58" y="144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60" y="140"/>
                  </a:lnTo>
                  <a:lnTo>
                    <a:pt x="60" y="140"/>
                  </a:lnTo>
                  <a:lnTo>
                    <a:pt x="60" y="140"/>
                  </a:lnTo>
                  <a:lnTo>
                    <a:pt x="60" y="140"/>
                  </a:lnTo>
                  <a:lnTo>
                    <a:pt x="60" y="140"/>
                  </a:lnTo>
                  <a:lnTo>
                    <a:pt x="60" y="138"/>
                  </a:lnTo>
                  <a:lnTo>
                    <a:pt x="60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2" y="136"/>
                  </a:lnTo>
                  <a:lnTo>
                    <a:pt x="62" y="136"/>
                  </a:lnTo>
                  <a:lnTo>
                    <a:pt x="64" y="136"/>
                  </a:lnTo>
                  <a:lnTo>
                    <a:pt x="64" y="136"/>
                  </a:lnTo>
                  <a:lnTo>
                    <a:pt x="64" y="136"/>
                  </a:lnTo>
                  <a:lnTo>
                    <a:pt x="64" y="136"/>
                  </a:lnTo>
                  <a:lnTo>
                    <a:pt x="65" y="135"/>
                  </a:lnTo>
                  <a:lnTo>
                    <a:pt x="65" y="135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100" y="116"/>
                  </a:lnTo>
                  <a:lnTo>
                    <a:pt x="100" y="116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3"/>
                  </a:lnTo>
                  <a:lnTo>
                    <a:pt x="100" y="113"/>
                  </a:lnTo>
                  <a:lnTo>
                    <a:pt x="100" y="113"/>
                  </a:lnTo>
                  <a:lnTo>
                    <a:pt x="100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1"/>
                  </a:lnTo>
                  <a:lnTo>
                    <a:pt x="102" y="111"/>
                  </a:lnTo>
                  <a:lnTo>
                    <a:pt x="102" y="111"/>
                  </a:lnTo>
                  <a:lnTo>
                    <a:pt x="102" y="111"/>
                  </a:lnTo>
                  <a:lnTo>
                    <a:pt x="100" y="111"/>
                  </a:lnTo>
                  <a:lnTo>
                    <a:pt x="102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7"/>
                  </a:lnTo>
                  <a:lnTo>
                    <a:pt x="100" y="107"/>
                  </a:lnTo>
                  <a:lnTo>
                    <a:pt x="100" y="107"/>
                  </a:lnTo>
                  <a:lnTo>
                    <a:pt x="100" y="107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02" y="104"/>
                  </a:lnTo>
                  <a:close/>
                  <a:moveTo>
                    <a:pt x="138" y="164"/>
                  </a:moveTo>
                  <a:lnTo>
                    <a:pt x="177" y="209"/>
                  </a:lnTo>
                  <a:lnTo>
                    <a:pt x="161" y="225"/>
                  </a:lnTo>
                  <a:lnTo>
                    <a:pt x="157" y="221"/>
                  </a:lnTo>
                  <a:lnTo>
                    <a:pt x="157" y="221"/>
                  </a:lnTo>
                  <a:lnTo>
                    <a:pt x="159" y="221"/>
                  </a:lnTo>
                  <a:lnTo>
                    <a:pt x="159" y="221"/>
                  </a:lnTo>
                  <a:lnTo>
                    <a:pt x="159" y="220"/>
                  </a:lnTo>
                  <a:lnTo>
                    <a:pt x="159" y="220"/>
                  </a:lnTo>
                  <a:lnTo>
                    <a:pt x="159" y="220"/>
                  </a:lnTo>
                  <a:lnTo>
                    <a:pt x="159" y="220"/>
                  </a:lnTo>
                  <a:lnTo>
                    <a:pt x="161" y="218"/>
                  </a:lnTo>
                  <a:lnTo>
                    <a:pt x="161" y="218"/>
                  </a:lnTo>
                  <a:lnTo>
                    <a:pt x="161" y="218"/>
                  </a:lnTo>
                  <a:lnTo>
                    <a:pt x="161" y="218"/>
                  </a:lnTo>
                  <a:lnTo>
                    <a:pt x="161" y="216"/>
                  </a:lnTo>
                  <a:lnTo>
                    <a:pt x="161" y="216"/>
                  </a:lnTo>
                  <a:lnTo>
                    <a:pt x="161" y="216"/>
                  </a:lnTo>
                  <a:lnTo>
                    <a:pt x="163" y="216"/>
                  </a:lnTo>
                  <a:lnTo>
                    <a:pt x="163" y="214"/>
                  </a:lnTo>
                  <a:lnTo>
                    <a:pt x="163" y="214"/>
                  </a:lnTo>
                  <a:lnTo>
                    <a:pt x="163" y="214"/>
                  </a:lnTo>
                  <a:lnTo>
                    <a:pt x="163" y="214"/>
                  </a:lnTo>
                  <a:lnTo>
                    <a:pt x="163" y="212"/>
                  </a:lnTo>
                  <a:lnTo>
                    <a:pt x="163" y="212"/>
                  </a:lnTo>
                  <a:lnTo>
                    <a:pt x="163" y="212"/>
                  </a:lnTo>
                  <a:lnTo>
                    <a:pt x="163" y="212"/>
                  </a:lnTo>
                  <a:lnTo>
                    <a:pt x="163" y="211"/>
                  </a:lnTo>
                  <a:lnTo>
                    <a:pt x="163" y="211"/>
                  </a:lnTo>
                  <a:lnTo>
                    <a:pt x="163" y="211"/>
                  </a:lnTo>
                  <a:lnTo>
                    <a:pt x="163" y="211"/>
                  </a:lnTo>
                  <a:lnTo>
                    <a:pt x="165" y="209"/>
                  </a:lnTo>
                  <a:lnTo>
                    <a:pt x="165" y="209"/>
                  </a:lnTo>
                  <a:lnTo>
                    <a:pt x="165" y="209"/>
                  </a:lnTo>
                  <a:lnTo>
                    <a:pt x="165" y="209"/>
                  </a:lnTo>
                  <a:lnTo>
                    <a:pt x="165" y="209"/>
                  </a:lnTo>
                  <a:lnTo>
                    <a:pt x="165" y="207"/>
                  </a:lnTo>
                  <a:lnTo>
                    <a:pt x="165" y="207"/>
                  </a:lnTo>
                  <a:lnTo>
                    <a:pt x="165" y="207"/>
                  </a:lnTo>
                  <a:lnTo>
                    <a:pt x="165" y="207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5" y="203"/>
                  </a:lnTo>
                  <a:lnTo>
                    <a:pt x="165" y="203"/>
                  </a:lnTo>
                  <a:lnTo>
                    <a:pt x="163" y="203"/>
                  </a:lnTo>
                  <a:lnTo>
                    <a:pt x="163" y="203"/>
                  </a:lnTo>
                  <a:lnTo>
                    <a:pt x="163" y="202"/>
                  </a:lnTo>
                  <a:lnTo>
                    <a:pt x="163" y="202"/>
                  </a:lnTo>
                  <a:lnTo>
                    <a:pt x="163" y="202"/>
                  </a:lnTo>
                  <a:lnTo>
                    <a:pt x="163" y="202"/>
                  </a:lnTo>
                  <a:lnTo>
                    <a:pt x="163" y="202"/>
                  </a:lnTo>
                  <a:lnTo>
                    <a:pt x="163" y="200"/>
                  </a:lnTo>
                  <a:lnTo>
                    <a:pt x="163" y="200"/>
                  </a:lnTo>
                  <a:lnTo>
                    <a:pt x="163" y="200"/>
                  </a:lnTo>
                  <a:lnTo>
                    <a:pt x="163" y="200"/>
                  </a:lnTo>
                  <a:lnTo>
                    <a:pt x="163" y="200"/>
                  </a:lnTo>
                  <a:lnTo>
                    <a:pt x="163" y="198"/>
                  </a:lnTo>
                  <a:lnTo>
                    <a:pt x="161" y="198"/>
                  </a:lnTo>
                  <a:lnTo>
                    <a:pt x="161" y="198"/>
                  </a:lnTo>
                  <a:lnTo>
                    <a:pt x="161" y="198"/>
                  </a:lnTo>
                  <a:lnTo>
                    <a:pt x="161" y="198"/>
                  </a:lnTo>
                  <a:lnTo>
                    <a:pt x="161" y="198"/>
                  </a:lnTo>
                  <a:lnTo>
                    <a:pt x="161" y="196"/>
                  </a:lnTo>
                  <a:lnTo>
                    <a:pt x="161" y="196"/>
                  </a:lnTo>
                  <a:lnTo>
                    <a:pt x="159" y="196"/>
                  </a:lnTo>
                  <a:lnTo>
                    <a:pt x="159" y="196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0" y="231"/>
                  </a:lnTo>
                  <a:lnTo>
                    <a:pt x="120" y="231"/>
                  </a:lnTo>
                  <a:lnTo>
                    <a:pt x="120" y="231"/>
                  </a:lnTo>
                  <a:lnTo>
                    <a:pt x="120" y="231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6"/>
                  </a:lnTo>
                  <a:lnTo>
                    <a:pt x="120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3" y="238"/>
                  </a:lnTo>
                  <a:lnTo>
                    <a:pt x="123" y="240"/>
                  </a:lnTo>
                  <a:lnTo>
                    <a:pt x="123" y="240"/>
                  </a:lnTo>
                  <a:lnTo>
                    <a:pt x="123" y="240"/>
                  </a:lnTo>
                  <a:lnTo>
                    <a:pt x="123" y="240"/>
                  </a:lnTo>
                  <a:lnTo>
                    <a:pt x="125" y="241"/>
                  </a:lnTo>
                  <a:lnTo>
                    <a:pt x="121" y="243"/>
                  </a:lnTo>
                  <a:lnTo>
                    <a:pt x="98" y="216"/>
                  </a:lnTo>
                  <a:lnTo>
                    <a:pt x="100" y="212"/>
                  </a:lnTo>
                  <a:lnTo>
                    <a:pt x="100" y="212"/>
                  </a:lnTo>
                  <a:lnTo>
                    <a:pt x="100" y="214"/>
                  </a:lnTo>
                  <a:lnTo>
                    <a:pt x="102" y="214"/>
                  </a:lnTo>
                  <a:lnTo>
                    <a:pt x="102" y="214"/>
                  </a:lnTo>
                  <a:lnTo>
                    <a:pt x="102" y="216"/>
                  </a:lnTo>
                  <a:lnTo>
                    <a:pt x="102" y="216"/>
                  </a:lnTo>
                  <a:lnTo>
                    <a:pt x="103" y="216"/>
                  </a:lnTo>
                  <a:lnTo>
                    <a:pt x="103" y="216"/>
                  </a:lnTo>
                  <a:lnTo>
                    <a:pt x="103" y="216"/>
                  </a:lnTo>
                  <a:lnTo>
                    <a:pt x="103" y="216"/>
                  </a:lnTo>
                  <a:lnTo>
                    <a:pt x="103" y="216"/>
                  </a:lnTo>
                  <a:lnTo>
                    <a:pt x="103" y="218"/>
                  </a:lnTo>
                  <a:lnTo>
                    <a:pt x="103" y="218"/>
                  </a:lnTo>
                  <a:lnTo>
                    <a:pt x="103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7" y="218"/>
                  </a:lnTo>
                  <a:lnTo>
                    <a:pt x="107" y="218"/>
                  </a:lnTo>
                  <a:lnTo>
                    <a:pt x="107" y="218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2" y="218"/>
                  </a:lnTo>
                  <a:lnTo>
                    <a:pt x="112" y="218"/>
                  </a:lnTo>
                  <a:lnTo>
                    <a:pt x="112" y="218"/>
                  </a:lnTo>
                  <a:lnTo>
                    <a:pt x="150" y="183"/>
                  </a:lnTo>
                  <a:lnTo>
                    <a:pt x="150" y="183"/>
                  </a:lnTo>
                  <a:lnTo>
                    <a:pt x="148" y="183"/>
                  </a:lnTo>
                  <a:lnTo>
                    <a:pt x="148" y="183"/>
                  </a:lnTo>
                  <a:lnTo>
                    <a:pt x="148" y="183"/>
                  </a:lnTo>
                  <a:lnTo>
                    <a:pt x="148" y="183"/>
                  </a:lnTo>
                  <a:lnTo>
                    <a:pt x="148" y="182"/>
                  </a:lnTo>
                  <a:lnTo>
                    <a:pt x="148" y="182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7" y="180"/>
                  </a:lnTo>
                  <a:lnTo>
                    <a:pt x="145" y="180"/>
                  </a:lnTo>
                  <a:lnTo>
                    <a:pt x="145" y="180"/>
                  </a:lnTo>
                  <a:lnTo>
                    <a:pt x="145" y="180"/>
                  </a:lnTo>
                  <a:lnTo>
                    <a:pt x="145" y="180"/>
                  </a:lnTo>
                  <a:lnTo>
                    <a:pt x="145" y="180"/>
                  </a:lnTo>
                  <a:lnTo>
                    <a:pt x="143" y="180"/>
                  </a:lnTo>
                  <a:lnTo>
                    <a:pt x="143" y="180"/>
                  </a:lnTo>
                  <a:lnTo>
                    <a:pt x="143" y="180"/>
                  </a:lnTo>
                  <a:lnTo>
                    <a:pt x="143" y="180"/>
                  </a:lnTo>
                  <a:lnTo>
                    <a:pt x="143" y="180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9" y="178"/>
                  </a:lnTo>
                  <a:lnTo>
                    <a:pt x="139" y="178"/>
                  </a:lnTo>
                  <a:lnTo>
                    <a:pt x="139" y="178"/>
                  </a:lnTo>
                  <a:lnTo>
                    <a:pt x="139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2" y="178"/>
                  </a:lnTo>
                  <a:lnTo>
                    <a:pt x="132" y="178"/>
                  </a:lnTo>
                  <a:lnTo>
                    <a:pt x="132" y="178"/>
                  </a:lnTo>
                  <a:lnTo>
                    <a:pt x="132" y="180"/>
                  </a:lnTo>
                  <a:lnTo>
                    <a:pt x="130" y="180"/>
                  </a:lnTo>
                  <a:lnTo>
                    <a:pt x="130" y="180"/>
                  </a:lnTo>
                  <a:lnTo>
                    <a:pt x="130" y="180"/>
                  </a:lnTo>
                  <a:lnTo>
                    <a:pt x="130" y="180"/>
                  </a:lnTo>
                  <a:lnTo>
                    <a:pt x="129" y="180"/>
                  </a:lnTo>
                  <a:lnTo>
                    <a:pt x="129" y="180"/>
                  </a:lnTo>
                  <a:lnTo>
                    <a:pt x="129" y="180"/>
                  </a:lnTo>
                  <a:lnTo>
                    <a:pt x="127" y="180"/>
                  </a:lnTo>
                  <a:lnTo>
                    <a:pt x="127" y="180"/>
                  </a:lnTo>
                  <a:lnTo>
                    <a:pt x="127" y="182"/>
                  </a:lnTo>
                  <a:lnTo>
                    <a:pt x="127" y="182"/>
                  </a:lnTo>
                  <a:lnTo>
                    <a:pt x="125" y="182"/>
                  </a:lnTo>
                  <a:lnTo>
                    <a:pt x="125" y="182"/>
                  </a:lnTo>
                  <a:lnTo>
                    <a:pt x="125" y="182"/>
                  </a:lnTo>
                  <a:lnTo>
                    <a:pt x="125" y="182"/>
                  </a:lnTo>
                  <a:lnTo>
                    <a:pt x="123" y="182"/>
                  </a:lnTo>
                  <a:lnTo>
                    <a:pt x="121" y="178"/>
                  </a:lnTo>
                  <a:lnTo>
                    <a:pt x="138" y="164"/>
                  </a:lnTo>
                  <a:close/>
                  <a:moveTo>
                    <a:pt x="179" y="250"/>
                  </a:moveTo>
                  <a:lnTo>
                    <a:pt x="195" y="265"/>
                  </a:lnTo>
                  <a:lnTo>
                    <a:pt x="206" y="250"/>
                  </a:lnTo>
                  <a:lnTo>
                    <a:pt x="206" y="250"/>
                  </a:lnTo>
                  <a:lnTo>
                    <a:pt x="206" y="250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1"/>
                  </a:lnTo>
                  <a:lnTo>
                    <a:pt x="208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0"/>
                  </a:lnTo>
                  <a:lnTo>
                    <a:pt x="204" y="240"/>
                  </a:lnTo>
                  <a:lnTo>
                    <a:pt x="204" y="240"/>
                  </a:lnTo>
                  <a:lnTo>
                    <a:pt x="208" y="238"/>
                  </a:lnTo>
                  <a:lnTo>
                    <a:pt x="232" y="258"/>
                  </a:lnTo>
                  <a:lnTo>
                    <a:pt x="230" y="261"/>
                  </a:lnTo>
                  <a:lnTo>
                    <a:pt x="230" y="261"/>
                  </a:lnTo>
                  <a:lnTo>
                    <a:pt x="230" y="261"/>
                  </a:lnTo>
                  <a:lnTo>
                    <a:pt x="230" y="261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6" y="260"/>
                  </a:lnTo>
                  <a:lnTo>
                    <a:pt x="226" y="260"/>
                  </a:lnTo>
                  <a:lnTo>
                    <a:pt x="226" y="260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60"/>
                  </a:lnTo>
                  <a:lnTo>
                    <a:pt x="221" y="260"/>
                  </a:lnTo>
                  <a:lnTo>
                    <a:pt x="221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301"/>
                  </a:lnTo>
                  <a:lnTo>
                    <a:pt x="188" y="301"/>
                  </a:lnTo>
                  <a:lnTo>
                    <a:pt x="188" y="301"/>
                  </a:lnTo>
                  <a:lnTo>
                    <a:pt x="188" y="301"/>
                  </a:lnTo>
                  <a:lnTo>
                    <a:pt x="188" y="301"/>
                  </a:lnTo>
                  <a:lnTo>
                    <a:pt x="190" y="301"/>
                  </a:lnTo>
                  <a:lnTo>
                    <a:pt x="190" y="301"/>
                  </a:lnTo>
                  <a:lnTo>
                    <a:pt x="190" y="301"/>
                  </a:lnTo>
                  <a:lnTo>
                    <a:pt x="190" y="301"/>
                  </a:lnTo>
                  <a:lnTo>
                    <a:pt x="190" y="301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2" y="303"/>
                  </a:lnTo>
                  <a:lnTo>
                    <a:pt x="192" y="303"/>
                  </a:lnTo>
                  <a:lnTo>
                    <a:pt x="192" y="305"/>
                  </a:lnTo>
                  <a:lnTo>
                    <a:pt x="192" y="305"/>
                  </a:lnTo>
                  <a:lnTo>
                    <a:pt x="194" y="305"/>
                  </a:lnTo>
                  <a:lnTo>
                    <a:pt x="190" y="308"/>
                  </a:lnTo>
                  <a:lnTo>
                    <a:pt x="165" y="287"/>
                  </a:lnTo>
                  <a:lnTo>
                    <a:pt x="168" y="283"/>
                  </a:lnTo>
                  <a:lnTo>
                    <a:pt x="168" y="283"/>
                  </a:lnTo>
                  <a:lnTo>
                    <a:pt x="168" y="283"/>
                  </a:lnTo>
                  <a:lnTo>
                    <a:pt x="168" y="285"/>
                  </a:lnTo>
                  <a:lnTo>
                    <a:pt x="168" y="285"/>
                  </a:lnTo>
                  <a:lnTo>
                    <a:pt x="168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5"/>
                  </a:lnTo>
                  <a:lnTo>
                    <a:pt x="176" y="285"/>
                  </a:lnTo>
                  <a:lnTo>
                    <a:pt x="176" y="285"/>
                  </a:lnTo>
                  <a:lnTo>
                    <a:pt x="176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3"/>
                  </a:lnTo>
                  <a:lnTo>
                    <a:pt x="192" y="267"/>
                  </a:lnTo>
                  <a:lnTo>
                    <a:pt x="176" y="254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6"/>
                  </a:lnTo>
                  <a:lnTo>
                    <a:pt x="159" y="276"/>
                  </a:lnTo>
                  <a:lnTo>
                    <a:pt x="159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5" y="279"/>
                  </a:lnTo>
                  <a:lnTo>
                    <a:pt x="161" y="283"/>
                  </a:lnTo>
                  <a:lnTo>
                    <a:pt x="138" y="261"/>
                  </a:lnTo>
                  <a:lnTo>
                    <a:pt x="139" y="260"/>
                  </a:lnTo>
                  <a:lnTo>
                    <a:pt x="139" y="260"/>
                  </a:lnTo>
                  <a:lnTo>
                    <a:pt x="139" y="260"/>
                  </a:lnTo>
                  <a:lnTo>
                    <a:pt x="139" y="260"/>
                  </a:lnTo>
                  <a:lnTo>
                    <a:pt x="141" y="260"/>
                  </a:lnTo>
                  <a:lnTo>
                    <a:pt x="141" y="261"/>
                  </a:lnTo>
                  <a:lnTo>
                    <a:pt x="141" y="261"/>
                  </a:lnTo>
                  <a:lnTo>
                    <a:pt x="141" y="261"/>
                  </a:lnTo>
                  <a:lnTo>
                    <a:pt x="141" y="261"/>
                  </a:lnTo>
                  <a:lnTo>
                    <a:pt x="141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8" y="263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50" y="261"/>
                  </a:lnTo>
                  <a:lnTo>
                    <a:pt x="150" y="261"/>
                  </a:lnTo>
                  <a:lnTo>
                    <a:pt x="150" y="261"/>
                  </a:lnTo>
                  <a:lnTo>
                    <a:pt x="150" y="261"/>
                  </a:lnTo>
                  <a:lnTo>
                    <a:pt x="150" y="260"/>
                  </a:lnTo>
                  <a:lnTo>
                    <a:pt x="150" y="260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81" y="225"/>
                  </a:lnTo>
                  <a:lnTo>
                    <a:pt x="181" y="225"/>
                  </a:lnTo>
                  <a:lnTo>
                    <a:pt x="181" y="225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79" y="220"/>
                  </a:lnTo>
                  <a:lnTo>
                    <a:pt x="179" y="220"/>
                  </a:lnTo>
                  <a:lnTo>
                    <a:pt x="179" y="220"/>
                  </a:lnTo>
                  <a:lnTo>
                    <a:pt x="179" y="220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7" y="216"/>
                  </a:lnTo>
                  <a:lnTo>
                    <a:pt x="177" y="216"/>
                  </a:lnTo>
                  <a:lnTo>
                    <a:pt x="177" y="216"/>
                  </a:lnTo>
                  <a:lnTo>
                    <a:pt x="177" y="216"/>
                  </a:lnTo>
                  <a:lnTo>
                    <a:pt x="176" y="216"/>
                  </a:lnTo>
                  <a:lnTo>
                    <a:pt x="179" y="212"/>
                  </a:lnTo>
                  <a:lnTo>
                    <a:pt x="204" y="234"/>
                  </a:lnTo>
                  <a:lnTo>
                    <a:pt x="201" y="236"/>
                  </a:lnTo>
                  <a:lnTo>
                    <a:pt x="201" y="236"/>
                  </a:lnTo>
                  <a:lnTo>
                    <a:pt x="201" y="236"/>
                  </a:lnTo>
                  <a:lnTo>
                    <a:pt x="201" y="236"/>
                  </a:lnTo>
                  <a:lnTo>
                    <a:pt x="201" y="236"/>
                  </a:lnTo>
                  <a:lnTo>
                    <a:pt x="199" y="236"/>
                  </a:lnTo>
                  <a:lnTo>
                    <a:pt x="199" y="236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79" y="250"/>
                  </a:lnTo>
                  <a:close/>
                  <a:moveTo>
                    <a:pt x="262" y="278"/>
                  </a:moveTo>
                  <a:lnTo>
                    <a:pt x="289" y="292"/>
                  </a:lnTo>
                  <a:lnTo>
                    <a:pt x="287" y="296"/>
                  </a:lnTo>
                  <a:lnTo>
                    <a:pt x="287" y="296"/>
                  </a:lnTo>
                  <a:lnTo>
                    <a:pt x="286" y="296"/>
                  </a:lnTo>
                  <a:lnTo>
                    <a:pt x="286" y="296"/>
                  </a:lnTo>
                  <a:lnTo>
                    <a:pt x="286" y="296"/>
                  </a:lnTo>
                  <a:lnTo>
                    <a:pt x="286" y="296"/>
                  </a:lnTo>
                  <a:lnTo>
                    <a:pt x="284" y="296"/>
                  </a:lnTo>
                  <a:lnTo>
                    <a:pt x="284" y="296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7" y="296"/>
                  </a:lnTo>
                  <a:lnTo>
                    <a:pt x="277" y="296"/>
                  </a:lnTo>
                  <a:lnTo>
                    <a:pt x="277" y="296"/>
                  </a:lnTo>
                  <a:lnTo>
                    <a:pt x="277" y="298"/>
                  </a:lnTo>
                  <a:lnTo>
                    <a:pt x="277" y="298"/>
                  </a:lnTo>
                  <a:lnTo>
                    <a:pt x="277" y="298"/>
                  </a:lnTo>
                  <a:lnTo>
                    <a:pt x="277" y="298"/>
                  </a:lnTo>
                  <a:lnTo>
                    <a:pt x="277" y="298"/>
                  </a:lnTo>
                  <a:lnTo>
                    <a:pt x="277" y="299"/>
                  </a:lnTo>
                  <a:lnTo>
                    <a:pt x="277" y="299"/>
                  </a:lnTo>
                  <a:lnTo>
                    <a:pt x="277" y="301"/>
                  </a:lnTo>
                  <a:lnTo>
                    <a:pt x="275" y="301"/>
                  </a:lnTo>
                  <a:lnTo>
                    <a:pt x="275" y="301"/>
                  </a:lnTo>
                  <a:lnTo>
                    <a:pt x="275" y="301"/>
                  </a:lnTo>
                  <a:lnTo>
                    <a:pt x="275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5" y="301"/>
                  </a:lnTo>
                  <a:lnTo>
                    <a:pt x="275" y="301"/>
                  </a:lnTo>
                  <a:lnTo>
                    <a:pt x="275" y="303"/>
                  </a:lnTo>
                  <a:lnTo>
                    <a:pt x="275" y="303"/>
                  </a:lnTo>
                  <a:lnTo>
                    <a:pt x="268" y="332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3" y="301"/>
                  </a:lnTo>
                  <a:lnTo>
                    <a:pt x="293" y="301"/>
                  </a:lnTo>
                  <a:lnTo>
                    <a:pt x="293" y="301"/>
                  </a:lnTo>
                  <a:lnTo>
                    <a:pt x="293" y="299"/>
                  </a:lnTo>
                  <a:lnTo>
                    <a:pt x="293" y="299"/>
                  </a:lnTo>
                  <a:lnTo>
                    <a:pt x="293" y="299"/>
                  </a:lnTo>
                  <a:lnTo>
                    <a:pt x="291" y="299"/>
                  </a:lnTo>
                  <a:lnTo>
                    <a:pt x="291" y="299"/>
                  </a:lnTo>
                  <a:lnTo>
                    <a:pt x="291" y="299"/>
                  </a:lnTo>
                  <a:lnTo>
                    <a:pt x="291" y="298"/>
                  </a:lnTo>
                  <a:lnTo>
                    <a:pt x="293" y="296"/>
                  </a:lnTo>
                  <a:lnTo>
                    <a:pt x="311" y="307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08"/>
                  </a:lnTo>
                  <a:lnTo>
                    <a:pt x="309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2" y="308"/>
                  </a:lnTo>
                  <a:lnTo>
                    <a:pt x="302" y="308"/>
                  </a:lnTo>
                  <a:lnTo>
                    <a:pt x="302" y="308"/>
                  </a:lnTo>
                  <a:lnTo>
                    <a:pt x="302" y="308"/>
                  </a:lnTo>
                  <a:lnTo>
                    <a:pt x="302" y="310"/>
                  </a:lnTo>
                  <a:lnTo>
                    <a:pt x="302" y="310"/>
                  </a:lnTo>
                  <a:lnTo>
                    <a:pt x="302" y="310"/>
                  </a:lnTo>
                  <a:lnTo>
                    <a:pt x="302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298" y="312"/>
                  </a:lnTo>
                  <a:lnTo>
                    <a:pt x="298" y="312"/>
                  </a:lnTo>
                  <a:lnTo>
                    <a:pt x="255" y="348"/>
                  </a:lnTo>
                  <a:lnTo>
                    <a:pt x="250" y="345"/>
                  </a:lnTo>
                  <a:lnTo>
                    <a:pt x="260" y="305"/>
                  </a:lnTo>
                  <a:lnTo>
                    <a:pt x="228" y="332"/>
                  </a:lnTo>
                  <a:lnTo>
                    <a:pt x="221" y="328"/>
                  </a:lnTo>
                  <a:lnTo>
                    <a:pt x="235" y="276"/>
                  </a:lnTo>
                  <a:lnTo>
                    <a:pt x="235" y="276"/>
                  </a:lnTo>
                  <a:lnTo>
                    <a:pt x="235" y="276"/>
                  </a:lnTo>
                  <a:lnTo>
                    <a:pt x="235" y="274"/>
                  </a:lnTo>
                  <a:lnTo>
                    <a:pt x="235" y="274"/>
                  </a:lnTo>
                  <a:lnTo>
                    <a:pt x="235" y="274"/>
                  </a:lnTo>
                  <a:lnTo>
                    <a:pt x="235" y="272"/>
                  </a:lnTo>
                  <a:lnTo>
                    <a:pt x="235" y="272"/>
                  </a:lnTo>
                  <a:lnTo>
                    <a:pt x="235" y="272"/>
                  </a:lnTo>
                  <a:lnTo>
                    <a:pt x="237" y="272"/>
                  </a:lnTo>
                  <a:lnTo>
                    <a:pt x="237" y="270"/>
                  </a:lnTo>
                  <a:lnTo>
                    <a:pt x="237" y="270"/>
                  </a:lnTo>
                  <a:lnTo>
                    <a:pt x="237" y="270"/>
                  </a:lnTo>
                  <a:lnTo>
                    <a:pt x="237" y="270"/>
                  </a:lnTo>
                  <a:lnTo>
                    <a:pt x="237" y="270"/>
                  </a:lnTo>
                  <a:lnTo>
                    <a:pt x="237" y="269"/>
                  </a:lnTo>
                  <a:lnTo>
                    <a:pt x="237" y="269"/>
                  </a:lnTo>
                  <a:lnTo>
                    <a:pt x="237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3"/>
                  </a:lnTo>
                  <a:lnTo>
                    <a:pt x="233" y="263"/>
                  </a:lnTo>
                  <a:lnTo>
                    <a:pt x="235" y="261"/>
                  </a:lnTo>
                  <a:lnTo>
                    <a:pt x="260" y="276"/>
                  </a:lnTo>
                  <a:lnTo>
                    <a:pt x="259" y="279"/>
                  </a:lnTo>
                  <a:lnTo>
                    <a:pt x="259" y="279"/>
                  </a:lnTo>
                  <a:lnTo>
                    <a:pt x="257" y="278"/>
                  </a:lnTo>
                  <a:lnTo>
                    <a:pt x="257" y="278"/>
                  </a:lnTo>
                  <a:lnTo>
                    <a:pt x="257" y="278"/>
                  </a:lnTo>
                  <a:lnTo>
                    <a:pt x="257" y="278"/>
                  </a:lnTo>
                  <a:lnTo>
                    <a:pt x="257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3" y="278"/>
                  </a:lnTo>
                  <a:lnTo>
                    <a:pt x="253" y="278"/>
                  </a:lnTo>
                  <a:lnTo>
                    <a:pt x="253" y="278"/>
                  </a:lnTo>
                  <a:lnTo>
                    <a:pt x="253" y="276"/>
                  </a:lnTo>
                  <a:lnTo>
                    <a:pt x="253" y="276"/>
                  </a:lnTo>
                  <a:lnTo>
                    <a:pt x="253" y="276"/>
                  </a:lnTo>
                  <a:lnTo>
                    <a:pt x="253" y="276"/>
                  </a:lnTo>
                  <a:lnTo>
                    <a:pt x="253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0" y="278"/>
                  </a:lnTo>
                  <a:lnTo>
                    <a:pt x="250" y="278"/>
                  </a:lnTo>
                  <a:lnTo>
                    <a:pt x="250" y="278"/>
                  </a:lnTo>
                  <a:lnTo>
                    <a:pt x="250" y="278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3"/>
                  </a:lnTo>
                  <a:lnTo>
                    <a:pt x="248" y="283"/>
                  </a:lnTo>
                  <a:lnTo>
                    <a:pt x="248" y="283"/>
                  </a:lnTo>
                  <a:lnTo>
                    <a:pt x="241" y="314"/>
                  </a:lnTo>
                  <a:lnTo>
                    <a:pt x="262" y="296"/>
                  </a:lnTo>
                  <a:lnTo>
                    <a:pt x="264" y="290"/>
                  </a:lnTo>
                  <a:lnTo>
                    <a:pt x="264" y="290"/>
                  </a:lnTo>
                  <a:lnTo>
                    <a:pt x="264" y="290"/>
                  </a:lnTo>
                  <a:lnTo>
                    <a:pt x="264" y="290"/>
                  </a:lnTo>
                  <a:lnTo>
                    <a:pt x="264" y="290"/>
                  </a:lnTo>
                  <a:lnTo>
                    <a:pt x="264" y="288"/>
                  </a:lnTo>
                  <a:lnTo>
                    <a:pt x="264" y="288"/>
                  </a:lnTo>
                  <a:lnTo>
                    <a:pt x="264" y="288"/>
                  </a:lnTo>
                  <a:lnTo>
                    <a:pt x="264" y="288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2" y="278"/>
                  </a:lnTo>
                  <a:close/>
                  <a:moveTo>
                    <a:pt x="371" y="330"/>
                  </a:moveTo>
                  <a:lnTo>
                    <a:pt x="363" y="352"/>
                  </a:lnTo>
                  <a:lnTo>
                    <a:pt x="358" y="352"/>
                  </a:lnTo>
                  <a:lnTo>
                    <a:pt x="358" y="352"/>
                  </a:lnTo>
                  <a:lnTo>
                    <a:pt x="360" y="350"/>
                  </a:lnTo>
                  <a:lnTo>
                    <a:pt x="360" y="350"/>
                  </a:lnTo>
                  <a:lnTo>
                    <a:pt x="360" y="350"/>
                  </a:lnTo>
                  <a:lnTo>
                    <a:pt x="360" y="348"/>
                  </a:lnTo>
                  <a:lnTo>
                    <a:pt x="360" y="348"/>
                  </a:lnTo>
                  <a:lnTo>
                    <a:pt x="360" y="348"/>
                  </a:lnTo>
                  <a:lnTo>
                    <a:pt x="360" y="346"/>
                  </a:lnTo>
                  <a:lnTo>
                    <a:pt x="360" y="346"/>
                  </a:lnTo>
                  <a:lnTo>
                    <a:pt x="360" y="346"/>
                  </a:lnTo>
                  <a:lnTo>
                    <a:pt x="360" y="345"/>
                  </a:lnTo>
                  <a:lnTo>
                    <a:pt x="360" y="345"/>
                  </a:lnTo>
                  <a:lnTo>
                    <a:pt x="360" y="345"/>
                  </a:lnTo>
                  <a:lnTo>
                    <a:pt x="360" y="345"/>
                  </a:lnTo>
                  <a:lnTo>
                    <a:pt x="360" y="343"/>
                  </a:lnTo>
                  <a:lnTo>
                    <a:pt x="360" y="343"/>
                  </a:lnTo>
                  <a:lnTo>
                    <a:pt x="358" y="343"/>
                  </a:lnTo>
                  <a:lnTo>
                    <a:pt x="358" y="341"/>
                  </a:lnTo>
                  <a:lnTo>
                    <a:pt x="358" y="341"/>
                  </a:lnTo>
                  <a:lnTo>
                    <a:pt x="358" y="341"/>
                  </a:lnTo>
                  <a:lnTo>
                    <a:pt x="358" y="341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8" y="337"/>
                  </a:lnTo>
                  <a:lnTo>
                    <a:pt x="358" y="337"/>
                  </a:lnTo>
                  <a:lnTo>
                    <a:pt x="358" y="337"/>
                  </a:lnTo>
                  <a:lnTo>
                    <a:pt x="358" y="337"/>
                  </a:lnTo>
                  <a:lnTo>
                    <a:pt x="358" y="336"/>
                  </a:lnTo>
                  <a:lnTo>
                    <a:pt x="356" y="336"/>
                  </a:lnTo>
                  <a:lnTo>
                    <a:pt x="356" y="336"/>
                  </a:lnTo>
                  <a:lnTo>
                    <a:pt x="356" y="336"/>
                  </a:lnTo>
                  <a:lnTo>
                    <a:pt x="356" y="334"/>
                  </a:lnTo>
                  <a:lnTo>
                    <a:pt x="356" y="334"/>
                  </a:lnTo>
                  <a:lnTo>
                    <a:pt x="356" y="334"/>
                  </a:lnTo>
                  <a:lnTo>
                    <a:pt x="356" y="334"/>
                  </a:lnTo>
                  <a:lnTo>
                    <a:pt x="356" y="334"/>
                  </a:lnTo>
                  <a:lnTo>
                    <a:pt x="354" y="332"/>
                  </a:lnTo>
                  <a:lnTo>
                    <a:pt x="354" y="332"/>
                  </a:lnTo>
                  <a:lnTo>
                    <a:pt x="354" y="332"/>
                  </a:lnTo>
                  <a:lnTo>
                    <a:pt x="354" y="332"/>
                  </a:lnTo>
                  <a:lnTo>
                    <a:pt x="354" y="332"/>
                  </a:lnTo>
                  <a:lnTo>
                    <a:pt x="354" y="330"/>
                  </a:lnTo>
                  <a:lnTo>
                    <a:pt x="352" y="330"/>
                  </a:lnTo>
                  <a:lnTo>
                    <a:pt x="352" y="330"/>
                  </a:lnTo>
                  <a:lnTo>
                    <a:pt x="352" y="330"/>
                  </a:lnTo>
                  <a:lnTo>
                    <a:pt x="352" y="330"/>
                  </a:lnTo>
                  <a:lnTo>
                    <a:pt x="352" y="330"/>
                  </a:lnTo>
                  <a:lnTo>
                    <a:pt x="352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49" y="328"/>
                  </a:lnTo>
                  <a:lnTo>
                    <a:pt x="349" y="328"/>
                  </a:lnTo>
                  <a:lnTo>
                    <a:pt x="349" y="327"/>
                  </a:lnTo>
                  <a:lnTo>
                    <a:pt x="349" y="327"/>
                  </a:lnTo>
                  <a:lnTo>
                    <a:pt x="349" y="327"/>
                  </a:lnTo>
                  <a:lnTo>
                    <a:pt x="347" y="327"/>
                  </a:lnTo>
                  <a:lnTo>
                    <a:pt x="347" y="327"/>
                  </a:lnTo>
                  <a:lnTo>
                    <a:pt x="347" y="327"/>
                  </a:lnTo>
                  <a:lnTo>
                    <a:pt x="347" y="327"/>
                  </a:lnTo>
                  <a:lnTo>
                    <a:pt x="345" y="327"/>
                  </a:lnTo>
                  <a:lnTo>
                    <a:pt x="345" y="325"/>
                  </a:lnTo>
                  <a:lnTo>
                    <a:pt x="345" y="325"/>
                  </a:lnTo>
                  <a:lnTo>
                    <a:pt x="345" y="325"/>
                  </a:lnTo>
                  <a:lnTo>
                    <a:pt x="345" y="325"/>
                  </a:lnTo>
                  <a:lnTo>
                    <a:pt x="343" y="325"/>
                  </a:lnTo>
                  <a:lnTo>
                    <a:pt x="343" y="325"/>
                  </a:lnTo>
                  <a:lnTo>
                    <a:pt x="343" y="325"/>
                  </a:lnTo>
                  <a:lnTo>
                    <a:pt x="343" y="325"/>
                  </a:lnTo>
                  <a:lnTo>
                    <a:pt x="343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29" y="345"/>
                  </a:lnTo>
                  <a:lnTo>
                    <a:pt x="329" y="345"/>
                  </a:lnTo>
                  <a:lnTo>
                    <a:pt x="329" y="345"/>
                  </a:lnTo>
                  <a:lnTo>
                    <a:pt x="329" y="345"/>
                  </a:lnTo>
                  <a:lnTo>
                    <a:pt x="331" y="346"/>
                  </a:lnTo>
                  <a:lnTo>
                    <a:pt x="331" y="346"/>
                  </a:lnTo>
                  <a:lnTo>
                    <a:pt x="331" y="346"/>
                  </a:lnTo>
                  <a:lnTo>
                    <a:pt x="331" y="346"/>
                  </a:lnTo>
                  <a:lnTo>
                    <a:pt x="331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2" y="346"/>
                  </a:lnTo>
                  <a:lnTo>
                    <a:pt x="342" y="346"/>
                  </a:lnTo>
                  <a:lnTo>
                    <a:pt x="342" y="346"/>
                  </a:lnTo>
                  <a:lnTo>
                    <a:pt x="342" y="346"/>
                  </a:lnTo>
                  <a:lnTo>
                    <a:pt x="342" y="345"/>
                  </a:lnTo>
                  <a:lnTo>
                    <a:pt x="342" y="345"/>
                  </a:lnTo>
                  <a:lnTo>
                    <a:pt x="342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1"/>
                  </a:lnTo>
                  <a:lnTo>
                    <a:pt x="345" y="341"/>
                  </a:lnTo>
                  <a:lnTo>
                    <a:pt x="347" y="341"/>
                  </a:lnTo>
                  <a:lnTo>
                    <a:pt x="347" y="341"/>
                  </a:lnTo>
                  <a:lnTo>
                    <a:pt x="347" y="341"/>
                  </a:lnTo>
                  <a:lnTo>
                    <a:pt x="347" y="341"/>
                  </a:lnTo>
                  <a:lnTo>
                    <a:pt x="351" y="341"/>
                  </a:lnTo>
                  <a:lnTo>
                    <a:pt x="340" y="366"/>
                  </a:lnTo>
                  <a:lnTo>
                    <a:pt x="338" y="365"/>
                  </a:lnTo>
                  <a:lnTo>
                    <a:pt x="338" y="365"/>
                  </a:lnTo>
                  <a:lnTo>
                    <a:pt x="338" y="365"/>
                  </a:lnTo>
                  <a:lnTo>
                    <a:pt x="338" y="365"/>
                  </a:lnTo>
                  <a:lnTo>
                    <a:pt x="338" y="363"/>
                  </a:lnTo>
                  <a:lnTo>
                    <a:pt x="338" y="363"/>
                  </a:lnTo>
                  <a:lnTo>
                    <a:pt x="338" y="363"/>
                  </a:lnTo>
                  <a:lnTo>
                    <a:pt x="338" y="363"/>
                  </a:lnTo>
                  <a:lnTo>
                    <a:pt x="338" y="363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59"/>
                  </a:lnTo>
                  <a:lnTo>
                    <a:pt x="338" y="359"/>
                  </a:lnTo>
                  <a:lnTo>
                    <a:pt x="338" y="359"/>
                  </a:lnTo>
                  <a:lnTo>
                    <a:pt x="338" y="359"/>
                  </a:lnTo>
                  <a:lnTo>
                    <a:pt x="338" y="359"/>
                  </a:lnTo>
                  <a:lnTo>
                    <a:pt x="338" y="357"/>
                  </a:lnTo>
                  <a:lnTo>
                    <a:pt x="338" y="357"/>
                  </a:lnTo>
                  <a:lnTo>
                    <a:pt x="336" y="357"/>
                  </a:lnTo>
                  <a:lnTo>
                    <a:pt x="336" y="357"/>
                  </a:lnTo>
                  <a:lnTo>
                    <a:pt x="336" y="357"/>
                  </a:lnTo>
                  <a:lnTo>
                    <a:pt x="336" y="357"/>
                  </a:lnTo>
                  <a:lnTo>
                    <a:pt x="336" y="357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4"/>
                  </a:lnTo>
                  <a:lnTo>
                    <a:pt x="336" y="354"/>
                  </a:lnTo>
                  <a:lnTo>
                    <a:pt x="336" y="354"/>
                  </a:lnTo>
                  <a:lnTo>
                    <a:pt x="334" y="354"/>
                  </a:lnTo>
                  <a:lnTo>
                    <a:pt x="334" y="354"/>
                  </a:lnTo>
                  <a:lnTo>
                    <a:pt x="334" y="354"/>
                  </a:lnTo>
                  <a:lnTo>
                    <a:pt x="334" y="354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3" y="352"/>
                  </a:lnTo>
                  <a:lnTo>
                    <a:pt x="333" y="352"/>
                  </a:lnTo>
                  <a:lnTo>
                    <a:pt x="333" y="352"/>
                  </a:lnTo>
                  <a:lnTo>
                    <a:pt x="333" y="352"/>
                  </a:lnTo>
                  <a:lnTo>
                    <a:pt x="333" y="352"/>
                  </a:lnTo>
                  <a:lnTo>
                    <a:pt x="333" y="350"/>
                  </a:lnTo>
                  <a:lnTo>
                    <a:pt x="333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29" y="350"/>
                  </a:lnTo>
                  <a:lnTo>
                    <a:pt x="329" y="350"/>
                  </a:lnTo>
                  <a:lnTo>
                    <a:pt x="329" y="350"/>
                  </a:lnTo>
                  <a:lnTo>
                    <a:pt x="329" y="350"/>
                  </a:lnTo>
                  <a:lnTo>
                    <a:pt x="329" y="348"/>
                  </a:lnTo>
                  <a:lnTo>
                    <a:pt x="327" y="348"/>
                  </a:lnTo>
                  <a:lnTo>
                    <a:pt x="327" y="348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7"/>
                  </a:lnTo>
                  <a:lnTo>
                    <a:pt x="322" y="377"/>
                  </a:lnTo>
                  <a:lnTo>
                    <a:pt x="324" y="377"/>
                  </a:lnTo>
                  <a:lnTo>
                    <a:pt x="324" y="377"/>
                  </a:lnTo>
                  <a:lnTo>
                    <a:pt x="324" y="377"/>
                  </a:lnTo>
                  <a:lnTo>
                    <a:pt x="324" y="377"/>
                  </a:lnTo>
                  <a:lnTo>
                    <a:pt x="325" y="377"/>
                  </a:lnTo>
                  <a:lnTo>
                    <a:pt x="325" y="377"/>
                  </a:lnTo>
                  <a:lnTo>
                    <a:pt x="325" y="377"/>
                  </a:lnTo>
                  <a:lnTo>
                    <a:pt x="325" y="377"/>
                  </a:lnTo>
                  <a:lnTo>
                    <a:pt x="325" y="377"/>
                  </a:lnTo>
                  <a:lnTo>
                    <a:pt x="327" y="379"/>
                  </a:lnTo>
                  <a:lnTo>
                    <a:pt x="327" y="379"/>
                  </a:lnTo>
                  <a:lnTo>
                    <a:pt x="327" y="379"/>
                  </a:lnTo>
                  <a:lnTo>
                    <a:pt x="329" y="379"/>
                  </a:lnTo>
                  <a:lnTo>
                    <a:pt x="329" y="379"/>
                  </a:lnTo>
                  <a:lnTo>
                    <a:pt x="329" y="379"/>
                  </a:lnTo>
                  <a:lnTo>
                    <a:pt x="329" y="379"/>
                  </a:lnTo>
                  <a:lnTo>
                    <a:pt x="331" y="379"/>
                  </a:lnTo>
                  <a:lnTo>
                    <a:pt x="331" y="379"/>
                  </a:lnTo>
                  <a:lnTo>
                    <a:pt x="331" y="379"/>
                  </a:lnTo>
                  <a:lnTo>
                    <a:pt x="333" y="379"/>
                  </a:lnTo>
                  <a:lnTo>
                    <a:pt x="333" y="379"/>
                  </a:lnTo>
                  <a:lnTo>
                    <a:pt x="333" y="379"/>
                  </a:lnTo>
                  <a:lnTo>
                    <a:pt x="333" y="379"/>
                  </a:lnTo>
                  <a:lnTo>
                    <a:pt x="334" y="379"/>
                  </a:lnTo>
                  <a:lnTo>
                    <a:pt x="334" y="379"/>
                  </a:lnTo>
                  <a:lnTo>
                    <a:pt x="334" y="379"/>
                  </a:lnTo>
                  <a:lnTo>
                    <a:pt x="336" y="379"/>
                  </a:lnTo>
                  <a:lnTo>
                    <a:pt x="336" y="379"/>
                  </a:lnTo>
                  <a:lnTo>
                    <a:pt x="336" y="379"/>
                  </a:lnTo>
                  <a:lnTo>
                    <a:pt x="336" y="379"/>
                  </a:lnTo>
                  <a:lnTo>
                    <a:pt x="338" y="379"/>
                  </a:lnTo>
                  <a:lnTo>
                    <a:pt x="338" y="379"/>
                  </a:lnTo>
                  <a:lnTo>
                    <a:pt x="338" y="379"/>
                  </a:lnTo>
                  <a:lnTo>
                    <a:pt x="338" y="379"/>
                  </a:lnTo>
                  <a:lnTo>
                    <a:pt x="340" y="379"/>
                  </a:lnTo>
                  <a:lnTo>
                    <a:pt x="340" y="379"/>
                  </a:lnTo>
                  <a:lnTo>
                    <a:pt x="340" y="379"/>
                  </a:lnTo>
                  <a:lnTo>
                    <a:pt x="340" y="379"/>
                  </a:lnTo>
                  <a:lnTo>
                    <a:pt x="342" y="377"/>
                  </a:lnTo>
                  <a:lnTo>
                    <a:pt x="342" y="377"/>
                  </a:lnTo>
                  <a:lnTo>
                    <a:pt x="342" y="377"/>
                  </a:lnTo>
                  <a:lnTo>
                    <a:pt x="342" y="377"/>
                  </a:lnTo>
                  <a:lnTo>
                    <a:pt x="343" y="377"/>
                  </a:lnTo>
                  <a:lnTo>
                    <a:pt x="343" y="377"/>
                  </a:lnTo>
                  <a:lnTo>
                    <a:pt x="343" y="377"/>
                  </a:lnTo>
                  <a:lnTo>
                    <a:pt x="343" y="377"/>
                  </a:lnTo>
                  <a:lnTo>
                    <a:pt x="345" y="375"/>
                  </a:lnTo>
                  <a:lnTo>
                    <a:pt x="345" y="375"/>
                  </a:lnTo>
                  <a:lnTo>
                    <a:pt x="345" y="375"/>
                  </a:lnTo>
                  <a:lnTo>
                    <a:pt x="345" y="375"/>
                  </a:lnTo>
                  <a:lnTo>
                    <a:pt x="347" y="375"/>
                  </a:lnTo>
                  <a:lnTo>
                    <a:pt x="347" y="375"/>
                  </a:lnTo>
                  <a:lnTo>
                    <a:pt x="347" y="374"/>
                  </a:lnTo>
                  <a:lnTo>
                    <a:pt x="347" y="374"/>
                  </a:lnTo>
                  <a:lnTo>
                    <a:pt x="349" y="374"/>
                  </a:lnTo>
                  <a:lnTo>
                    <a:pt x="349" y="374"/>
                  </a:lnTo>
                  <a:lnTo>
                    <a:pt x="349" y="374"/>
                  </a:lnTo>
                  <a:lnTo>
                    <a:pt x="349" y="374"/>
                  </a:lnTo>
                  <a:lnTo>
                    <a:pt x="349" y="372"/>
                  </a:lnTo>
                  <a:lnTo>
                    <a:pt x="351" y="372"/>
                  </a:lnTo>
                  <a:lnTo>
                    <a:pt x="351" y="372"/>
                  </a:lnTo>
                  <a:lnTo>
                    <a:pt x="351" y="372"/>
                  </a:lnTo>
                  <a:lnTo>
                    <a:pt x="351" y="370"/>
                  </a:lnTo>
                  <a:lnTo>
                    <a:pt x="352" y="370"/>
                  </a:lnTo>
                  <a:lnTo>
                    <a:pt x="352" y="370"/>
                  </a:lnTo>
                  <a:lnTo>
                    <a:pt x="352" y="370"/>
                  </a:lnTo>
                  <a:lnTo>
                    <a:pt x="352" y="368"/>
                  </a:lnTo>
                  <a:lnTo>
                    <a:pt x="352" y="368"/>
                  </a:lnTo>
                  <a:lnTo>
                    <a:pt x="354" y="368"/>
                  </a:lnTo>
                  <a:lnTo>
                    <a:pt x="354" y="368"/>
                  </a:lnTo>
                  <a:lnTo>
                    <a:pt x="358" y="368"/>
                  </a:lnTo>
                  <a:lnTo>
                    <a:pt x="347" y="392"/>
                  </a:lnTo>
                  <a:lnTo>
                    <a:pt x="293" y="370"/>
                  </a:lnTo>
                  <a:lnTo>
                    <a:pt x="295" y="366"/>
                  </a:lnTo>
                  <a:lnTo>
                    <a:pt x="295" y="366"/>
                  </a:lnTo>
                  <a:lnTo>
                    <a:pt x="295" y="366"/>
                  </a:lnTo>
                  <a:lnTo>
                    <a:pt x="295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8" y="366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6" y="365"/>
                  </a:lnTo>
                  <a:lnTo>
                    <a:pt x="306" y="365"/>
                  </a:lnTo>
                  <a:lnTo>
                    <a:pt x="306" y="365"/>
                  </a:lnTo>
                  <a:lnTo>
                    <a:pt x="306" y="365"/>
                  </a:lnTo>
                  <a:lnTo>
                    <a:pt x="306" y="363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6"/>
                  </a:lnTo>
                  <a:lnTo>
                    <a:pt x="322" y="316"/>
                  </a:lnTo>
                  <a:lnTo>
                    <a:pt x="322" y="316"/>
                  </a:lnTo>
                  <a:lnTo>
                    <a:pt x="322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4"/>
                  </a:lnTo>
                  <a:lnTo>
                    <a:pt x="320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6" y="314"/>
                  </a:lnTo>
                  <a:lnTo>
                    <a:pt x="316" y="314"/>
                  </a:lnTo>
                  <a:lnTo>
                    <a:pt x="316" y="312"/>
                  </a:lnTo>
                  <a:lnTo>
                    <a:pt x="315" y="312"/>
                  </a:lnTo>
                  <a:lnTo>
                    <a:pt x="316" y="308"/>
                  </a:lnTo>
                  <a:lnTo>
                    <a:pt x="371" y="330"/>
                  </a:lnTo>
                  <a:close/>
                  <a:moveTo>
                    <a:pt x="360" y="395"/>
                  </a:moveTo>
                  <a:lnTo>
                    <a:pt x="365" y="372"/>
                  </a:lnTo>
                  <a:lnTo>
                    <a:pt x="369" y="374"/>
                  </a:lnTo>
                  <a:lnTo>
                    <a:pt x="369" y="374"/>
                  </a:lnTo>
                  <a:lnTo>
                    <a:pt x="369" y="374"/>
                  </a:lnTo>
                  <a:lnTo>
                    <a:pt x="369" y="374"/>
                  </a:lnTo>
                  <a:lnTo>
                    <a:pt x="369" y="375"/>
                  </a:lnTo>
                  <a:lnTo>
                    <a:pt x="369" y="375"/>
                  </a:lnTo>
                  <a:lnTo>
                    <a:pt x="369" y="375"/>
                  </a:lnTo>
                  <a:lnTo>
                    <a:pt x="369" y="377"/>
                  </a:lnTo>
                  <a:lnTo>
                    <a:pt x="369" y="377"/>
                  </a:lnTo>
                  <a:lnTo>
                    <a:pt x="369" y="377"/>
                  </a:lnTo>
                  <a:lnTo>
                    <a:pt x="369" y="379"/>
                  </a:lnTo>
                  <a:lnTo>
                    <a:pt x="369" y="379"/>
                  </a:lnTo>
                  <a:lnTo>
                    <a:pt x="369" y="379"/>
                  </a:lnTo>
                  <a:lnTo>
                    <a:pt x="369" y="381"/>
                  </a:lnTo>
                  <a:lnTo>
                    <a:pt x="371" y="381"/>
                  </a:lnTo>
                  <a:lnTo>
                    <a:pt x="371" y="381"/>
                  </a:lnTo>
                  <a:lnTo>
                    <a:pt x="371" y="383"/>
                  </a:lnTo>
                  <a:lnTo>
                    <a:pt x="371" y="383"/>
                  </a:lnTo>
                  <a:lnTo>
                    <a:pt x="371" y="383"/>
                  </a:lnTo>
                  <a:lnTo>
                    <a:pt x="371" y="384"/>
                  </a:lnTo>
                  <a:lnTo>
                    <a:pt x="371" y="384"/>
                  </a:lnTo>
                  <a:lnTo>
                    <a:pt x="371" y="384"/>
                  </a:lnTo>
                  <a:lnTo>
                    <a:pt x="371" y="384"/>
                  </a:lnTo>
                  <a:lnTo>
                    <a:pt x="371" y="386"/>
                  </a:lnTo>
                  <a:lnTo>
                    <a:pt x="371" y="386"/>
                  </a:lnTo>
                  <a:lnTo>
                    <a:pt x="371" y="386"/>
                  </a:lnTo>
                  <a:lnTo>
                    <a:pt x="371" y="388"/>
                  </a:lnTo>
                  <a:lnTo>
                    <a:pt x="372" y="388"/>
                  </a:lnTo>
                  <a:lnTo>
                    <a:pt x="372" y="388"/>
                  </a:lnTo>
                  <a:lnTo>
                    <a:pt x="372" y="388"/>
                  </a:lnTo>
                  <a:lnTo>
                    <a:pt x="372" y="390"/>
                  </a:lnTo>
                  <a:lnTo>
                    <a:pt x="372" y="390"/>
                  </a:lnTo>
                  <a:lnTo>
                    <a:pt x="372" y="390"/>
                  </a:lnTo>
                  <a:lnTo>
                    <a:pt x="372" y="390"/>
                  </a:lnTo>
                  <a:lnTo>
                    <a:pt x="372" y="390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4" y="394"/>
                  </a:lnTo>
                  <a:lnTo>
                    <a:pt x="374" y="394"/>
                  </a:lnTo>
                  <a:lnTo>
                    <a:pt x="374" y="394"/>
                  </a:lnTo>
                  <a:lnTo>
                    <a:pt x="376" y="394"/>
                  </a:lnTo>
                  <a:lnTo>
                    <a:pt x="376" y="394"/>
                  </a:lnTo>
                  <a:lnTo>
                    <a:pt x="376" y="394"/>
                  </a:lnTo>
                  <a:lnTo>
                    <a:pt x="376" y="395"/>
                  </a:lnTo>
                  <a:lnTo>
                    <a:pt x="376" y="395"/>
                  </a:lnTo>
                  <a:lnTo>
                    <a:pt x="376" y="395"/>
                  </a:lnTo>
                  <a:lnTo>
                    <a:pt x="378" y="395"/>
                  </a:lnTo>
                  <a:lnTo>
                    <a:pt x="378" y="395"/>
                  </a:lnTo>
                  <a:lnTo>
                    <a:pt x="378" y="395"/>
                  </a:lnTo>
                  <a:lnTo>
                    <a:pt x="378" y="397"/>
                  </a:lnTo>
                  <a:lnTo>
                    <a:pt x="378" y="397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1" y="397"/>
                  </a:lnTo>
                  <a:lnTo>
                    <a:pt x="381" y="397"/>
                  </a:lnTo>
                  <a:lnTo>
                    <a:pt x="381" y="399"/>
                  </a:lnTo>
                  <a:lnTo>
                    <a:pt x="381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5" y="399"/>
                  </a:lnTo>
                  <a:lnTo>
                    <a:pt x="385" y="399"/>
                  </a:lnTo>
                  <a:lnTo>
                    <a:pt x="385" y="399"/>
                  </a:lnTo>
                  <a:lnTo>
                    <a:pt x="385" y="399"/>
                  </a:lnTo>
                  <a:lnTo>
                    <a:pt x="385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4" y="399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6" y="397"/>
                  </a:lnTo>
                  <a:lnTo>
                    <a:pt x="396" y="397"/>
                  </a:lnTo>
                  <a:lnTo>
                    <a:pt x="396" y="397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396" y="386"/>
                  </a:lnTo>
                  <a:lnTo>
                    <a:pt x="396" y="386"/>
                  </a:lnTo>
                  <a:lnTo>
                    <a:pt x="396" y="386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4" y="384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2" y="383"/>
                  </a:lnTo>
                  <a:lnTo>
                    <a:pt x="392" y="383"/>
                  </a:lnTo>
                  <a:lnTo>
                    <a:pt x="392" y="381"/>
                  </a:lnTo>
                  <a:lnTo>
                    <a:pt x="392" y="381"/>
                  </a:lnTo>
                  <a:lnTo>
                    <a:pt x="392" y="381"/>
                  </a:lnTo>
                  <a:lnTo>
                    <a:pt x="390" y="381"/>
                  </a:lnTo>
                  <a:lnTo>
                    <a:pt x="390" y="379"/>
                  </a:lnTo>
                  <a:lnTo>
                    <a:pt x="390" y="379"/>
                  </a:lnTo>
                  <a:lnTo>
                    <a:pt x="389" y="379"/>
                  </a:lnTo>
                  <a:lnTo>
                    <a:pt x="389" y="379"/>
                  </a:lnTo>
                  <a:lnTo>
                    <a:pt x="387" y="377"/>
                  </a:lnTo>
                  <a:lnTo>
                    <a:pt x="387" y="377"/>
                  </a:lnTo>
                  <a:lnTo>
                    <a:pt x="385" y="377"/>
                  </a:lnTo>
                  <a:lnTo>
                    <a:pt x="385" y="377"/>
                  </a:lnTo>
                  <a:lnTo>
                    <a:pt x="385" y="375"/>
                  </a:lnTo>
                  <a:lnTo>
                    <a:pt x="385" y="375"/>
                  </a:lnTo>
                  <a:lnTo>
                    <a:pt x="383" y="375"/>
                  </a:lnTo>
                  <a:lnTo>
                    <a:pt x="383" y="375"/>
                  </a:lnTo>
                  <a:lnTo>
                    <a:pt x="383" y="375"/>
                  </a:lnTo>
                  <a:lnTo>
                    <a:pt x="383" y="374"/>
                  </a:lnTo>
                  <a:lnTo>
                    <a:pt x="381" y="374"/>
                  </a:lnTo>
                  <a:lnTo>
                    <a:pt x="381" y="374"/>
                  </a:lnTo>
                  <a:lnTo>
                    <a:pt x="381" y="374"/>
                  </a:lnTo>
                  <a:lnTo>
                    <a:pt x="381" y="374"/>
                  </a:lnTo>
                  <a:lnTo>
                    <a:pt x="380" y="372"/>
                  </a:lnTo>
                  <a:lnTo>
                    <a:pt x="380" y="372"/>
                  </a:lnTo>
                  <a:lnTo>
                    <a:pt x="380" y="372"/>
                  </a:lnTo>
                  <a:lnTo>
                    <a:pt x="380" y="372"/>
                  </a:lnTo>
                  <a:lnTo>
                    <a:pt x="378" y="372"/>
                  </a:lnTo>
                  <a:lnTo>
                    <a:pt x="378" y="370"/>
                  </a:lnTo>
                  <a:lnTo>
                    <a:pt x="378" y="370"/>
                  </a:lnTo>
                  <a:lnTo>
                    <a:pt x="378" y="370"/>
                  </a:lnTo>
                  <a:lnTo>
                    <a:pt x="376" y="370"/>
                  </a:lnTo>
                  <a:lnTo>
                    <a:pt x="376" y="368"/>
                  </a:lnTo>
                  <a:lnTo>
                    <a:pt x="376" y="368"/>
                  </a:lnTo>
                  <a:lnTo>
                    <a:pt x="376" y="368"/>
                  </a:lnTo>
                  <a:lnTo>
                    <a:pt x="376" y="368"/>
                  </a:lnTo>
                  <a:lnTo>
                    <a:pt x="374" y="368"/>
                  </a:lnTo>
                  <a:lnTo>
                    <a:pt x="374" y="366"/>
                  </a:lnTo>
                  <a:lnTo>
                    <a:pt x="374" y="366"/>
                  </a:lnTo>
                  <a:lnTo>
                    <a:pt x="374" y="366"/>
                  </a:lnTo>
                  <a:lnTo>
                    <a:pt x="374" y="366"/>
                  </a:lnTo>
                  <a:lnTo>
                    <a:pt x="374" y="366"/>
                  </a:lnTo>
                  <a:lnTo>
                    <a:pt x="372" y="365"/>
                  </a:lnTo>
                  <a:lnTo>
                    <a:pt x="372" y="365"/>
                  </a:lnTo>
                  <a:lnTo>
                    <a:pt x="372" y="365"/>
                  </a:lnTo>
                  <a:lnTo>
                    <a:pt x="372" y="365"/>
                  </a:lnTo>
                  <a:lnTo>
                    <a:pt x="372" y="365"/>
                  </a:lnTo>
                  <a:lnTo>
                    <a:pt x="372" y="363"/>
                  </a:lnTo>
                  <a:lnTo>
                    <a:pt x="372" y="363"/>
                  </a:lnTo>
                  <a:lnTo>
                    <a:pt x="372" y="363"/>
                  </a:lnTo>
                  <a:lnTo>
                    <a:pt x="371" y="363"/>
                  </a:lnTo>
                  <a:lnTo>
                    <a:pt x="371" y="363"/>
                  </a:lnTo>
                  <a:lnTo>
                    <a:pt x="371" y="361"/>
                  </a:lnTo>
                  <a:lnTo>
                    <a:pt x="371" y="361"/>
                  </a:lnTo>
                  <a:lnTo>
                    <a:pt x="371" y="361"/>
                  </a:lnTo>
                  <a:lnTo>
                    <a:pt x="371" y="361"/>
                  </a:lnTo>
                  <a:lnTo>
                    <a:pt x="371" y="361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71" y="357"/>
                  </a:lnTo>
                  <a:lnTo>
                    <a:pt x="371" y="357"/>
                  </a:lnTo>
                  <a:lnTo>
                    <a:pt x="371" y="357"/>
                  </a:lnTo>
                  <a:lnTo>
                    <a:pt x="371" y="357"/>
                  </a:lnTo>
                  <a:lnTo>
                    <a:pt x="371" y="357"/>
                  </a:lnTo>
                  <a:lnTo>
                    <a:pt x="371" y="356"/>
                  </a:lnTo>
                  <a:lnTo>
                    <a:pt x="371" y="356"/>
                  </a:lnTo>
                  <a:lnTo>
                    <a:pt x="371" y="356"/>
                  </a:lnTo>
                  <a:lnTo>
                    <a:pt x="371" y="356"/>
                  </a:lnTo>
                  <a:lnTo>
                    <a:pt x="371" y="356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2"/>
                  </a:lnTo>
                  <a:lnTo>
                    <a:pt x="371" y="352"/>
                  </a:lnTo>
                  <a:lnTo>
                    <a:pt x="371" y="352"/>
                  </a:lnTo>
                  <a:lnTo>
                    <a:pt x="371" y="350"/>
                  </a:lnTo>
                  <a:lnTo>
                    <a:pt x="371" y="350"/>
                  </a:lnTo>
                  <a:lnTo>
                    <a:pt x="371" y="350"/>
                  </a:lnTo>
                  <a:lnTo>
                    <a:pt x="372" y="348"/>
                  </a:lnTo>
                  <a:lnTo>
                    <a:pt x="372" y="348"/>
                  </a:lnTo>
                  <a:lnTo>
                    <a:pt x="372" y="348"/>
                  </a:lnTo>
                  <a:lnTo>
                    <a:pt x="372" y="348"/>
                  </a:lnTo>
                  <a:lnTo>
                    <a:pt x="372" y="346"/>
                  </a:lnTo>
                  <a:lnTo>
                    <a:pt x="372" y="346"/>
                  </a:lnTo>
                  <a:lnTo>
                    <a:pt x="372" y="346"/>
                  </a:lnTo>
                  <a:lnTo>
                    <a:pt x="374" y="346"/>
                  </a:lnTo>
                  <a:lnTo>
                    <a:pt x="374" y="345"/>
                  </a:lnTo>
                  <a:lnTo>
                    <a:pt x="374" y="345"/>
                  </a:lnTo>
                  <a:lnTo>
                    <a:pt x="374" y="345"/>
                  </a:lnTo>
                  <a:lnTo>
                    <a:pt x="374" y="345"/>
                  </a:lnTo>
                  <a:lnTo>
                    <a:pt x="374" y="343"/>
                  </a:lnTo>
                  <a:lnTo>
                    <a:pt x="376" y="343"/>
                  </a:lnTo>
                  <a:lnTo>
                    <a:pt x="376" y="343"/>
                  </a:lnTo>
                  <a:lnTo>
                    <a:pt x="376" y="343"/>
                  </a:lnTo>
                  <a:lnTo>
                    <a:pt x="376" y="343"/>
                  </a:lnTo>
                  <a:lnTo>
                    <a:pt x="376" y="341"/>
                  </a:lnTo>
                  <a:lnTo>
                    <a:pt x="378" y="341"/>
                  </a:lnTo>
                  <a:lnTo>
                    <a:pt x="378" y="341"/>
                  </a:lnTo>
                  <a:lnTo>
                    <a:pt x="378" y="341"/>
                  </a:lnTo>
                  <a:lnTo>
                    <a:pt x="378" y="341"/>
                  </a:lnTo>
                  <a:lnTo>
                    <a:pt x="378" y="341"/>
                  </a:lnTo>
                  <a:lnTo>
                    <a:pt x="380" y="339"/>
                  </a:lnTo>
                  <a:lnTo>
                    <a:pt x="380" y="339"/>
                  </a:lnTo>
                  <a:lnTo>
                    <a:pt x="380" y="339"/>
                  </a:lnTo>
                  <a:lnTo>
                    <a:pt x="380" y="339"/>
                  </a:lnTo>
                  <a:lnTo>
                    <a:pt x="381" y="339"/>
                  </a:lnTo>
                  <a:lnTo>
                    <a:pt x="381" y="339"/>
                  </a:lnTo>
                  <a:lnTo>
                    <a:pt x="381" y="339"/>
                  </a:lnTo>
                  <a:lnTo>
                    <a:pt x="381" y="339"/>
                  </a:lnTo>
                  <a:lnTo>
                    <a:pt x="383" y="337"/>
                  </a:lnTo>
                  <a:lnTo>
                    <a:pt x="383" y="337"/>
                  </a:lnTo>
                  <a:lnTo>
                    <a:pt x="383" y="337"/>
                  </a:lnTo>
                  <a:lnTo>
                    <a:pt x="383" y="337"/>
                  </a:lnTo>
                  <a:lnTo>
                    <a:pt x="385" y="337"/>
                  </a:lnTo>
                  <a:lnTo>
                    <a:pt x="385" y="337"/>
                  </a:lnTo>
                  <a:lnTo>
                    <a:pt x="385" y="337"/>
                  </a:lnTo>
                  <a:lnTo>
                    <a:pt x="385" y="337"/>
                  </a:lnTo>
                  <a:lnTo>
                    <a:pt x="387" y="337"/>
                  </a:lnTo>
                  <a:lnTo>
                    <a:pt x="387" y="337"/>
                  </a:lnTo>
                  <a:lnTo>
                    <a:pt x="387" y="337"/>
                  </a:lnTo>
                  <a:lnTo>
                    <a:pt x="389" y="337"/>
                  </a:lnTo>
                  <a:lnTo>
                    <a:pt x="389" y="337"/>
                  </a:lnTo>
                  <a:lnTo>
                    <a:pt x="389" y="337"/>
                  </a:lnTo>
                  <a:lnTo>
                    <a:pt x="389" y="337"/>
                  </a:lnTo>
                  <a:lnTo>
                    <a:pt x="390" y="337"/>
                  </a:lnTo>
                  <a:lnTo>
                    <a:pt x="390" y="337"/>
                  </a:lnTo>
                  <a:lnTo>
                    <a:pt x="390" y="337"/>
                  </a:lnTo>
                  <a:lnTo>
                    <a:pt x="392" y="337"/>
                  </a:lnTo>
                  <a:lnTo>
                    <a:pt x="392" y="337"/>
                  </a:lnTo>
                  <a:lnTo>
                    <a:pt x="392" y="337"/>
                  </a:lnTo>
                  <a:lnTo>
                    <a:pt x="394" y="337"/>
                  </a:lnTo>
                  <a:lnTo>
                    <a:pt x="394" y="337"/>
                  </a:lnTo>
                  <a:lnTo>
                    <a:pt x="394" y="337"/>
                  </a:lnTo>
                  <a:lnTo>
                    <a:pt x="396" y="337"/>
                  </a:lnTo>
                  <a:lnTo>
                    <a:pt x="396" y="337"/>
                  </a:lnTo>
                  <a:lnTo>
                    <a:pt x="396" y="337"/>
                  </a:lnTo>
                  <a:lnTo>
                    <a:pt x="396" y="337"/>
                  </a:lnTo>
                  <a:lnTo>
                    <a:pt x="398" y="337"/>
                  </a:lnTo>
                  <a:lnTo>
                    <a:pt x="398" y="337"/>
                  </a:lnTo>
                  <a:lnTo>
                    <a:pt x="398" y="337"/>
                  </a:lnTo>
                  <a:lnTo>
                    <a:pt x="398" y="337"/>
                  </a:lnTo>
                  <a:lnTo>
                    <a:pt x="399" y="337"/>
                  </a:lnTo>
                  <a:lnTo>
                    <a:pt x="399" y="339"/>
                  </a:lnTo>
                  <a:lnTo>
                    <a:pt x="399" y="339"/>
                  </a:lnTo>
                  <a:lnTo>
                    <a:pt x="399" y="339"/>
                  </a:lnTo>
                  <a:lnTo>
                    <a:pt x="399" y="339"/>
                  </a:lnTo>
                  <a:lnTo>
                    <a:pt x="401" y="339"/>
                  </a:lnTo>
                  <a:lnTo>
                    <a:pt x="401" y="339"/>
                  </a:lnTo>
                  <a:lnTo>
                    <a:pt x="401" y="339"/>
                  </a:lnTo>
                  <a:lnTo>
                    <a:pt x="401" y="339"/>
                  </a:lnTo>
                  <a:lnTo>
                    <a:pt x="403" y="339"/>
                  </a:lnTo>
                  <a:lnTo>
                    <a:pt x="403" y="339"/>
                  </a:lnTo>
                  <a:lnTo>
                    <a:pt x="403" y="341"/>
                  </a:lnTo>
                  <a:lnTo>
                    <a:pt x="403" y="341"/>
                  </a:lnTo>
                  <a:lnTo>
                    <a:pt x="403" y="341"/>
                  </a:lnTo>
                  <a:lnTo>
                    <a:pt x="405" y="341"/>
                  </a:lnTo>
                  <a:lnTo>
                    <a:pt x="405" y="341"/>
                  </a:lnTo>
                  <a:lnTo>
                    <a:pt x="405" y="341"/>
                  </a:lnTo>
                  <a:lnTo>
                    <a:pt x="405" y="341"/>
                  </a:lnTo>
                  <a:lnTo>
                    <a:pt x="405" y="341"/>
                  </a:lnTo>
                  <a:lnTo>
                    <a:pt x="407" y="343"/>
                  </a:lnTo>
                  <a:lnTo>
                    <a:pt x="407" y="343"/>
                  </a:lnTo>
                  <a:lnTo>
                    <a:pt x="407" y="343"/>
                  </a:lnTo>
                  <a:lnTo>
                    <a:pt x="407" y="343"/>
                  </a:lnTo>
                  <a:lnTo>
                    <a:pt x="407" y="343"/>
                  </a:lnTo>
                  <a:lnTo>
                    <a:pt x="408" y="343"/>
                  </a:lnTo>
                  <a:lnTo>
                    <a:pt x="408" y="345"/>
                  </a:lnTo>
                  <a:lnTo>
                    <a:pt x="408" y="345"/>
                  </a:lnTo>
                  <a:lnTo>
                    <a:pt x="408" y="345"/>
                  </a:lnTo>
                  <a:lnTo>
                    <a:pt x="408" y="345"/>
                  </a:lnTo>
                  <a:lnTo>
                    <a:pt x="408" y="345"/>
                  </a:lnTo>
                  <a:lnTo>
                    <a:pt x="410" y="345"/>
                  </a:lnTo>
                  <a:lnTo>
                    <a:pt x="410" y="345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4" y="346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6" y="345"/>
                  </a:lnTo>
                  <a:lnTo>
                    <a:pt x="416" y="345"/>
                  </a:lnTo>
                  <a:lnTo>
                    <a:pt x="416" y="345"/>
                  </a:lnTo>
                  <a:lnTo>
                    <a:pt x="416" y="345"/>
                  </a:lnTo>
                  <a:lnTo>
                    <a:pt x="416" y="343"/>
                  </a:lnTo>
                  <a:lnTo>
                    <a:pt x="416" y="343"/>
                  </a:lnTo>
                  <a:lnTo>
                    <a:pt x="416" y="343"/>
                  </a:lnTo>
                  <a:lnTo>
                    <a:pt x="419" y="345"/>
                  </a:lnTo>
                  <a:lnTo>
                    <a:pt x="414" y="366"/>
                  </a:lnTo>
                  <a:lnTo>
                    <a:pt x="410" y="365"/>
                  </a:lnTo>
                  <a:lnTo>
                    <a:pt x="410" y="365"/>
                  </a:lnTo>
                  <a:lnTo>
                    <a:pt x="410" y="365"/>
                  </a:lnTo>
                  <a:lnTo>
                    <a:pt x="410" y="365"/>
                  </a:lnTo>
                  <a:lnTo>
                    <a:pt x="410" y="363"/>
                  </a:lnTo>
                  <a:lnTo>
                    <a:pt x="410" y="363"/>
                  </a:lnTo>
                  <a:lnTo>
                    <a:pt x="410" y="363"/>
                  </a:lnTo>
                  <a:lnTo>
                    <a:pt x="410" y="361"/>
                  </a:lnTo>
                  <a:lnTo>
                    <a:pt x="410" y="361"/>
                  </a:lnTo>
                  <a:lnTo>
                    <a:pt x="410" y="361"/>
                  </a:lnTo>
                  <a:lnTo>
                    <a:pt x="410" y="361"/>
                  </a:lnTo>
                  <a:lnTo>
                    <a:pt x="410" y="359"/>
                  </a:lnTo>
                  <a:lnTo>
                    <a:pt x="410" y="359"/>
                  </a:lnTo>
                  <a:lnTo>
                    <a:pt x="410" y="359"/>
                  </a:lnTo>
                  <a:lnTo>
                    <a:pt x="410" y="357"/>
                  </a:lnTo>
                  <a:lnTo>
                    <a:pt x="408" y="357"/>
                  </a:lnTo>
                  <a:lnTo>
                    <a:pt x="408" y="357"/>
                  </a:lnTo>
                  <a:lnTo>
                    <a:pt x="408" y="357"/>
                  </a:lnTo>
                  <a:lnTo>
                    <a:pt x="408" y="356"/>
                  </a:lnTo>
                  <a:lnTo>
                    <a:pt x="408" y="356"/>
                  </a:lnTo>
                  <a:lnTo>
                    <a:pt x="408" y="356"/>
                  </a:lnTo>
                  <a:lnTo>
                    <a:pt x="408" y="356"/>
                  </a:lnTo>
                  <a:lnTo>
                    <a:pt x="408" y="354"/>
                  </a:lnTo>
                  <a:lnTo>
                    <a:pt x="408" y="354"/>
                  </a:lnTo>
                  <a:lnTo>
                    <a:pt x="408" y="354"/>
                  </a:lnTo>
                  <a:lnTo>
                    <a:pt x="408" y="354"/>
                  </a:lnTo>
                  <a:lnTo>
                    <a:pt x="408" y="352"/>
                  </a:lnTo>
                  <a:lnTo>
                    <a:pt x="408" y="352"/>
                  </a:lnTo>
                  <a:lnTo>
                    <a:pt x="408" y="352"/>
                  </a:lnTo>
                  <a:lnTo>
                    <a:pt x="407" y="352"/>
                  </a:lnTo>
                  <a:lnTo>
                    <a:pt x="407" y="350"/>
                  </a:lnTo>
                  <a:lnTo>
                    <a:pt x="407" y="350"/>
                  </a:lnTo>
                  <a:lnTo>
                    <a:pt x="407" y="350"/>
                  </a:lnTo>
                  <a:lnTo>
                    <a:pt x="407" y="350"/>
                  </a:lnTo>
                  <a:lnTo>
                    <a:pt x="407" y="350"/>
                  </a:lnTo>
                  <a:lnTo>
                    <a:pt x="407" y="348"/>
                  </a:lnTo>
                  <a:lnTo>
                    <a:pt x="407" y="348"/>
                  </a:lnTo>
                  <a:lnTo>
                    <a:pt x="407" y="348"/>
                  </a:lnTo>
                  <a:lnTo>
                    <a:pt x="405" y="348"/>
                  </a:lnTo>
                  <a:lnTo>
                    <a:pt x="405" y="348"/>
                  </a:lnTo>
                  <a:lnTo>
                    <a:pt x="405" y="348"/>
                  </a:lnTo>
                  <a:lnTo>
                    <a:pt x="405" y="346"/>
                  </a:lnTo>
                  <a:lnTo>
                    <a:pt x="405" y="346"/>
                  </a:lnTo>
                  <a:lnTo>
                    <a:pt x="405" y="346"/>
                  </a:lnTo>
                  <a:lnTo>
                    <a:pt x="405" y="346"/>
                  </a:lnTo>
                  <a:lnTo>
                    <a:pt x="403" y="346"/>
                  </a:lnTo>
                  <a:lnTo>
                    <a:pt x="403" y="346"/>
                  </a:lnTo>
                  <a:lnTo>
                    <a:pt x="403" y="345"/>
                  </a:lnTo>
                  <a:lnTo>
                    <a:pt x="403" y="345"/>
                  </a:lnTo>
                  <a:lnTo>
                    <a:pt x="403" y="345"/>
                  </a:lnTo>
                  <a:lnTo>
                    <a:pt x="403" y="345"/>
                  </a:lnTo>
                  <a:lnTo>
                    <a:pt x="401" y="345"/>
                  </a:lnTo>
                  <a:lnTo>
                    <a:pt x="401" y="345"/>
                  </a:lnTo>
                  <a:lnTo>
                    <a:pt x="401" y="345"/>
                  </a:lnTo>
                  <a:lnTo>
                    <a:pt x="401" y="345"/>
                  </a:lnTo>
                  <a:lnTo>
                    <a:pt x="401" y="345"/>
                  </a:lnTo>
                  <a:lnTo>
                    <a:pt x="399" y="343"/>
                  </a:lnTo>
                  <a:lnTo>
                    <a:pt x="399" y="343"/>
                  </a:lnTo>
                  <a:lnTo>
                    <a:pt x="399" y="343"/>
                  </a:lnTo>
                  <a:lnTo>
                    <a:pt x="399" y="343"/>
                  </a:lnTo>
                  <a:lnTo>
                    <a:pt x="399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0" y="341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7" y="343"/>
                  </a:lnTo>
                  <a:lnTo>
                    <a:pt x="387" y="343"/>
                  </a:lnTo>
                  <a:lnTo>
                    <a:pt x="387" y="343"/>
                  </a:lnTo>
                  <a:lnTo>
                    <a:pt x="387" y="343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5" y="345"/>
                  </a:lnTo>
                  <a:lnTo>
                    <a:pt x="385" y="345"/>
                  </a:lnTo>
                  <a:lnTo>
                    <a:pt x="385" y="345"/>
                  </a:lnTo>
                  <a:lnTo>
                    <a:pt x="385" y="345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8"/>
                  </a:lnTo>
                  <a:lnTo>
                    <a:pt x="385" y="348"/>
                  </a:lnTo>
                  <a:lnTo>
                    <a:pt x="385" y="348"/>
                  </a:lnTo>
                  <a:lnTo>
                    <a:pt x="385" y="348"/>
                  </a:lnTo>
                  <a:lnTo>
                    <a:pt x="383" y="348"/>
                  </a:lnTo>
                  <a:lnTo>
                    <a:pt x="383" y="348"/>
                  </a:lnTo>
                  <a:lnTo>
                    <a:pt x="383" y="348"/>
                  </a:lnTo>
                  <a:lnTo>
                    <a:pt x="383" y="348"/>
                  </a:lnTo>
                  <a:lnTo>
                    <a:pt x="383" y="348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2"/>
                  </a:lnTo>
                  <a:lnTo>
                    <a:pt x="383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6"/>
                  </a:lnTo>
                  <a:lnTo>
                    <a:pt x="385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7"/>
                  </a:lnTo>
                  <a:lnTo>
                    <a:pt x="387" y="357"/>
                  </a:lnTo>
                  <a:lnTo>
                    <a:pt x="387" y="357"/>
                  </a:lnTo>
                  <a:lnTo>
                    <a:pt x="389" y="357"/>
                  </a:lnTo>
                  <a:lnTo>
                    <a:pt x="389" y="357"/>
                  </a:lnTo>
                  <a:lnTo>
                    <a:pt x="389" y="357"/>
                  </a:lnTo>
                  <a:lnTo>
                    <a:pt x="389" y="357"/>
                  </a:lnTo>
                  <a:lnTo>
                    <a:pt x="389" y="359"/>
                  </a:lnTo>
                  <a:lnTo>
                    <a:pt x="389" y="359"/>
                  </a:lnTo>
                  <a:lnTo>
                    <a:pt x="390" y="359"/>
                  </a:lnTo>
                  <a:lnTo>
                    <a:pt x="390" y="359"/>
                  </a:lnTo>
                  <a:lnTo>
                    <a:pt x="390" y="359"/>
                  </a:lnTo>
                  <a:lnTo>
                    <a:pt x="390" y="359"/>
                  </a:lnTo>
                  <a:lnTo>
                    <a:pt x="390" y="359"/>
                  </a:lnTo>
                  <a:lnTo>
                    <a:pt x="392" y="361"/>
                  </a:lnTo>
                  <a:lnTo>
                    <a:pt x="392" y="361"/>
                  </a:lnTo>
                  <a:lnTo>
                    <a:pt x="392" y="361"/>
                  </a:lnTo>
                  <a:lnTo>
                    <a:pt x="394" y="361"/>
                  </a:lnTo>
                  <a:lnTo>
                    <a:pt x="394" y="363"/>
                  </a:lnTo>
                  <a:lnTo>
                    <a:pt x="396" y="363"/>
                  </a:lnTo>
                  <a:lnTo>
                    <a:pt x="396" y="363"/>
                  </a:lnTo>
                  <a:lnTo>
                    <a:pt x="396" y="363"/>
                  </a:lnTo>
                  <a:lnTo>
                    <a:pt x="396" y="363"/>
                  </a:lnTo>
                  <a:lnTo>
                    <a:pt x="398" y="365"/>
                  </a:lnTo>
                  <a:lnTo>
                    <a:pt x="398" y="365"/>
                  </a:lnTo>
                  <a:lnTo>
                    <a:pt x="398" y="365"/>
                  </a:lnTo>
                  <a:lnTo>
                    <a:pt x="399" y="365"/>
                  </a:lnTo>
                  <a:lnTo>
                    <a:pt x="399" y="366"/>
                  </a:lnTo>
                  <a:lnTo>
                    <a:pt x="399" y="366"/>
                  </a:lnTo>
                  <a:lnTo>
                    <a:pt x="401" y="366"/>
                  </a:lnTo>
                  <a:lnTo>
                    <a:pt x="401" y="366"/>
                  </a:lnTo>
                  <a:lnTo>
                    <a:pt x="401" y="366"/>
                  </a:lnTo>
                  <a:lnTo>
                    <a:pt x="401" y="368"/>
                  </a:lnTo>
                  <a:lnTo>
                    <a:pt x="403" y="368"/>
                  </a:lnTo>
                  <a:lnTo>
                    <a:pt x="403" y="368"/>
                  </a:lnTo>
                  <a:lnTo>
                    <a:pt x="403" y="368"/>
                  </a:lnTo>
                  <a:lnTo>
                    <a:pt x="403" y="368"/>
                  </a:lnTo>
                  <a:lnTo>
                    <a:pt x="405" y="370"/>
                  </a:lnTo>
                  <a:lnTo>
                    <a:pt x="405" y="370"/>
                  </a:lnTo>
                  <a:lnTo>
                    <a:pt x="405" y="370"/>
                  </a:lnTo>
                  <a:lnTo>
                    <a:pt x="405" y="370"/>
                  </a:lnTo>
                  <a:lnTo>
                    <a:pt x="407" y="370"/>
                  </a:lnTo>
                  <a:lnTo>
                    <a:pt x="407" y="372"/>
                  </a:lnTo>
                  <a:lnTo>
                    <a:pt x="407" y="372"/>
                  </a:lnTo>
                  <a:lnTo>
                    <a:pt x="407" y="372"/>
                  </a:lnTo>
                  <a:lnTo>
                    <a:pt x="407" y="372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408" y="375"/>
                  </a:lnTo>
                  <a:lnTo>
                    <a:pt x="408" y="375"/>
                  </a:lnTo>
                  <a:lnTo>
                    <a:pt x="410" y="375"/>
                  </a:lnTo>
                  <a:lnTo>
                    <a:pt x="410" y="375"/>
                  </a:lnTo>
                  <a:lnTo>
                    <a:pt x="410" y="377"/>
                  </a:lnTo>
                  <a:lnTo>
                    <a:pt x="410" y="377"/>
                  </a:lnTo>
                  <a:lnTo>
                    <a:pt x="410" y="377"/>
                  </a:lnTo>
                  <a:lnTo>
                    <a:pt x="410" y="377"/>
                  </a:lnTo>
                  <a:lnTo>
                    <a:pt x="410" y="377"/>
                  </a:lnTo>
                  <a:lnTo>
                    <a:pt x="410" y="379"/>
                  </a:lnTo>
                  <a:lnTo>
                    <a:pt x="412" y="379"/>
                  </a:lnTo>
                  <a:lnTo>
                    <a:pt x="412" y="379"/>
                  </a:lnTo>
                  <a:lnTo>
                    <a:pt x="412" y="379"/>
                  </a:lnTo>
                  <a:lnTo>
                    <a:pt x="412" y="379"/>
                  </a:lnTo>
                  <a:lnTo>
                    <a:pt x="412" y="381"/>
                  </a:lnTo>
                  <a:lnTo>
                    <a:pt x="412" y="381"/>
                  </a:lnTo>
                  <a:lnTo>
                    <a:pt x="412" y="381"/>
                  </a:lnTo>
                  <a:lnTo>
                    <a:pt x="412" y="381"/>
                  </a:lnTo>
                  <a:lnTo>
                    <a:pt x="412" y="383"/>
                  </a:lnTo>
                  <a:lnTo>
                    <a:pt x="412" y="383"/>
                  </a:lnTo>
                  <a:lnTo>
                    <a:pt x="412" y="383"/>
                  </a:lnTo>
                  <a:lnTo>
                    <a:pt x="412" y="383"/>
                  </a:lnTo>
                  <a:lnTo>
                    <a:pt x="412" y="384"/>
                  </a:lnTo>
                  <a:lnTo>
                    <a:pt x="412" y="384"/>
                  </a:lnTo>
                  <a:lnTo>
                    <a:pt x="412" y="384"/>
                  </a:lnTo>
                  <a:lnTo>
                    <a:pt x="412" y="384"/>
                  </a:lnTo>
                  <a:lnTo>
                    <a:pt x="412" y="384"/>
                  </a:lnTo>
                  <a:lnTo>
                    <a:pt x="412" y="386"/>
                  </a:lnTo>
                  <a:lnTo>
                    <a:pt x="412" y="386"/>
                  </a:lnTo>
                  <a:lnTo>
                    <a:pt x="412" y="386"/>
                  </a:lnTo>
                  <a:lnTo>
                    <a:pt x="412" y="386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12" y="390"/>
                  </a:lnTo>
                  <a:lnTo>
                    <a:pt x="412" y="390"/>
                  </a:lnTo>
                  <a:lnTo>
                    <a:pt x="412" y="390"/>
                  </a:lnTo>
                  <a:lnTo>
                    <a:pt x="410" y="390"/>
                  </a:lnTo>
                  <a:lnTo>
                    <a:pt x="410" y="392"/>
                  </a:lnTo>
                  <a:lnTo>
                    <a:pt x="410" y="392"/>
                  </a:lnTo>
                  <a:lnTo>
                    <a:pt x="410" y="392"/>
                  </a:lnTo>
                  <a:lnTo>
                    <a:pt x="410" y="394"/>
                  </a:lnTo>
                  <a:lnTo>
                    <a:pt x="410" y="394"/>
                  </a:lnTo>
                  <a:lnTo>
                    <a:pt x="410" y="394"/>
                  </a:lnTo>
                  <a:lnTo>
                    <a:pt x="410" y="394"/>
                  </a:lnTo>
                  <a:lnTo>
                    <a:pt x="408" y="395"/>
                  </a:lnTo>
                  <a:lnTo>
                    <a:pt x="408" y="395"/>
                  </a:lnTo>
                  <a:lnTo>
                    <a:pt x="408" y="395"/>
                  </a:lnTo>
                  <a:lnTo>
                    <a:pt x="408" y="395"/>
                  </a:lnTo>
                  <a:lnTo>
                    <a:pt x="408" y="395"/>
                  </a:lnTo>
                  <a:lnTo>
                    <a:pt x="408" y="397"/>
                  </a:lnTo>
                  <a:lnTo>
                    <a:pt x="407" y="397"/>
                  </a:lnTo>
                  <a:lnTo>
                    <a:pt x="407" y="397"/>
                  </a:lnTo>
                  <a:lnTo>
                    <a:pt x="407" y="397"/>
                  </a:lnTo>
                  <a:lnTo>
                    <a:pt x="407" y="397"/>
                  </a:lnTo>
                  <a:lnTo>
                    <a:pt x="407" y="399"/>
                  </a:lnTo>
                  <a:lnTo>
                    <a:pt x="407" y="399"/>
                  </a:lnTo>
                  <a:lnTo>
                    <a:pt x="405" y="399"/>
                  </a:lnTo>
                  <a:lnTo>
                    <a:pt x="405" y="399"/>
                  </a:lnTo>
                  <a:lnTo>
                    <a:pt x="405" y="399"/>
                  </a:lnTo>
                  <a:lnTo>
                    <a:pt x="405" y="399"/>
                  </a:lnTo>
                  <a:lnTo>
                    <a:pt x="403" y="401"/>
                  </a:lnTo>
                  <a:lnTo>
                    <a:pt x="403" y="401"/>
                  </a:lnTo>
                  <a:lnTo>
                    <a:pt x="403" y="401"/>
                  </a:lnTo>
                  <a:lnTo>
                    <a:pt x="403" y="401"/>
                  </a:lnTo>
                  <a:lnTo>
                    <a:pt x="403" y="401"/>
                  </a:lnTo>
                  <a:lnTo>
                    <a:pt x="401" y="401"/>
                  </a:lnTo>
                  <a:lnTo>
                    <a:pt x="401" y="401"/>
                  </a:lnTo>
                  <a:lnTo>
                    <a:pt x="401" y="401"/>
                  </a:lnTo>
                  <a:lnTo>
                    <a:pt x="401" y="403"/>
                  </a:lnTo>
                  <a:lnTo>
                    <a:pt x="399" y="403"/>
                  </a:lnTo>
                  <a:lnTo>
                    <a:pt x="399" y="403"/>
                  </a:lnTo>
                  <a:lnTo>
                    <a:pt x="399" y="403"/>
                  </a:lnTo>
                  <a:lnTo>
                    <a:pt x="399" y="403"/>
                  </a:lnTo>
                  <a:lnTo>
                    <a:pt x="398" y="403"/>
                  </a:lnTo>
                  <a:lnTo>
                    <a:pt x="398" y="403"/>
                  </a:lnTo>
                  <a:lnTo>
                    <a:pt x="398" y="403"/>
                  </a:lnTo>
                  <a:lnTo>
                    <a:pt x="396" y="403"/>
                  </a:lnTo>
                  <a:lnTo>
                    <a:pt x="396" y="403"/>
                  </a:lnTo>
                  <a:lnTo>
                    <a:pt x="396" y="403"/>
                  </a:lnTo>
                  <a:lnTo>
                    <a:pt x="396" y="403"/>
                  </a:lnTo>
                  <a:lnTo>
                    <a:pt x="394" y="403"/>
                  </a:lnTo>
                  <a:lnTo>
                    <a:pt x="394" y="403"/>
                  </a:lnTo>
                  <a:lnTo>
                    <a:pt x="394" y="403"/>
                  </a:lnTo>
                  <a:lnTo>
                    <a:pt x="392" y="403"/>
                  </a:lnTo>
                  <a:lnTo>
                    <a:pt x="392" y="403"/>
                  </a:lnTo>
                  <a:lnTo>
                    <a:pt x="392" y="403"/>
                  </a:lnTo>
                  <a:lnTo>
                    <a:pt x="390" y="403"/>
                  </a:lnTo>
                  <a:lnTo>
                    <a:pt x="390" y="403"/>
                  </a:lnTo>
                  <a:lnTo>
                    <a:pt x="390" y="403"/>
                  </a:lnTo>
                  <a:lnTo>
                    <a:pt x="389" y="403"/>
                  </a:lnTo>
                  <a:lnTo>
                    <a:pt x="389" y="403"/>
                  </a:lnTo>
                  <a:lnTo>
                    <a:pt x="389" y="403"/>
                  </a:lnTo>
                  <a:lnTo>
                    <a:pt x="387" y="403"/>
                  </a:lnTo>
                  <a:lnTo>
                    <a:pt x="387" y="403"/>
                  </a:lnTo>
                  <a:lnTo>
                    <a:pt x="387" y="403"/>
                  </a:lnTo>
                  <a:lnTo>
                    <a:pt x="385" y="403"/>
                  </a:lnTo>
                  <a:lnTo>
                    <a:pt x="385" y="403"/>
                  </a:lnTo>
                  <a:lnTo>
                    <a:pt x="385" y="403"/>
                  </a:lnTo>
                  <a:lnTo>
                    <a:pt x="385" y="403"/>
                  </a:lnTo>
                  <a:lnTo>
                    <a:pt x="383" y="403"/>
                  </a:lnTo>
                  <a:lnTo>
                    <a:pt x="383" y="403"/>
                  </a:lnTo>
                  <a:lnTo>
                    <a:pt x="383" y="403"/>
                  </a:lnTo>
                  <a:lnTo>
                    <a:pt x="383" y="403"/>
                  </a:lnTo>
                  <a:lnTo>
                    <a:pt x="381" y="403"/>
                  </a:lnTo>
                  <a:lnTo>
                    <a:pt x="381" y="403"/>
                  </a:lnTo>
                  <a:lnTo>
                    <a:pt x="381" y="403"/>
                  </a:lnTo>
                  <a:lnTo>
                    <a:pt x="381" y="401"/>
                  </a:lnTo>
                  <a:lnTo>
                    <a:pt x="380" y="401"/>
                  </a:lnTo>
                  <a:lnTo>
                    <a:pt x="380" y="401"/>
                  </a:lnTo>
                  <a:lnTo>
                    <a:pt x="380" y="401"/>
                  </a:lnTo>
                  <a:lnTo>
                    <a:pt x="380" y="401"/>
                  </a:lnTo>
                  <a:lnTo>
                    <a:pt x="378" y="401"/>
                  </a:lnTo>
                  <a:lnTo>
                    <a:pt x="378" y="401"/>
                  </a:lnTo>
                  <a:lnTo>
                    <a:pt x="378" y="401"/>
                  </a:lnTo>
                  <a:lnTo>
                    <a:pt x="378" y="401"/>
                  </a:lnTo>
                  <a:lnTo>
                    <a:pt x="376" y="401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2" y="397"/>
                  </a:lnTo>
                  <a:lnTo>
                    <a:pt x="372" y="397"/>
                  </a:lnTo>
                  <a:lnTo>
                    <a:pt x="372" y="397"/>
                  </a:lnTo>
                  <a:lnTo>
                    <a:pt x="372" y="397"/>
                  </a:lnTo>
                  <a:lnTo>
                    <a:pt x="372" y="397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7" y="395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3" y="395"/>
                  </a:lnTo>
                  <a:lnTo>
                    <a:pt x="363" y="395"/>
                  </a:lnTo>
                  <a:lnTo>
                    <a:pt x="363" y="395"/>
                  </a:lnTo>
                  <a:lnTo>
                    <a:pt x="363" y="397"/>
                  </a:lnTo>
                  <a:lnTo>
                    <a:pt x="363" y="397"/>
                  </a:lnTo>
                  <a:lnTo>
                    <a:pt x="363" y="397"/>
                  </a:lnTo>
                  <a:lnTo>
                    <a:pt x="363" y="397"/>
                  </a:lnTo>
                  <a:lnTo>
                    <a:pt x="360" y="395"/>
                  </a:lnTo>
                  <a:close/>
                  <a:moveTo>
                    <a:pt x="428" y="345"/>
                  </a:moveTo>
                  <a:lnTo>
                    <a:pt x="488" y="350"/>
                  </a:lnTo>
                  <a:lnTo>
                    <a:pt x="486" y="374"/>
                  </a:lnTo>
                  <a:lnTo>
                    <a:pt x="481" y="374"/>
                  </a:lnTo>
                  <a:lnTo>
                    <a:pt x="481" y="374"/>
                  </a:lnTo>
                  <a:lnTo>
                    <a:pt x="481" y="372"/>
                  </a:lnTo>
                  <a:lnTo>
                    <a:pt x="481" y="372"/>
                  </a:lnTo>
                  <a:lnTo>
                    <a:pt x="481" y="372"/>
                  </a:lnTo>
                  <a:lnTo>
                    <a:pt x="481" y="370"/>
                  </a:lnTo>
                  <a:lnTo>
                    <a:pt x="481" y="370"/>
                  </a:lnTo>
                  <a:lnTo>
                    <a:pt x="481" y="370"/>
                  </a:lnTo>
                  <a:lnTo>
                    <a:pt x="481" y="370"/>
                  </a:lnTo>
                  <a:lnTo>
                    <a:pt x="481" y="368"/>
                  </a:lnTo>
                  <a:lnTo>
                    <a:pt x="481" y="368"/>
                  </a:lnTo>
                  <a:lnTo>
                    <a:pt x="481" y="368"/>
                  </a:lnTo>
                  <a:lnTo>
                    <a:pt x="481" y="366"/>
                  </a:lnTo>
                  <a:lnTo>
                    <a:pt x="481" y="366"/>
                  </a:lnTo>
                  <a:lnTo>
                    <a:pt x="481" y="366"/>
                  </a:lnTo>
                  <a:lnTo>
                    <a:pt x="481" y="366"/>
                  </a:lnTo>
                  <a:lnTo>
                    <a:pt x="481" y="365"/>
                  </a:lnTo>
                  <a:lnTo>
                    <a:pt x="479" y="365"/>
                  </a:lnTo>
                  <a:lnTo>
                    <a:pt x="479" y="365"/>
                  </a:lnTo>
                  <a:lnTo>
                    <a:pt x="479" y="365"/>
                  </a:lnTo>
                  <a:lnTo>
                    <a:pt x="479" y="363"/>
                  </a:lnTo>
                  <a:lnTo>
                    <a:pt x="479" y="363"/>
                  </a:lnTo>
                  <a:lnTo>
                    <a:pt x="479" y="363"/>
                  </a:lnTo>
                  <a:lnTo>
                    <a:pt x="479" y="363"/>
                  </a:lnTo>
                  <a:lnTo>
                    <a:pt x="479" y="361"/>
                  </a:lnTo>
                  <a:lnTo>
                    <a:pt x="479" y="361"/>
                  </a:lnTo>
                  <a:lnTo>
                    <a:pt x="477" y="361"/>
                  </a:lnTo>
                  <a:lnTo>
                    <a:pt x="477" y="361"/>
                  </a:lnTo>
                  <a:lnTo>
                    <a:pt x="477" y="361"/>
                  </a:lnTo>
                  <a:lnTo>
                    <a:pt x="477" y="359"/>
                  </a:lnTo>
                  <a:lnTo>
                    <a:pt x="477" y="359"/>
                  </a:lnTo>
                  <a:lnTo>
                    <a:pt x="477" y="359"/>
                  </a:lnTo>
                  <a:lnTo>
                    <a:pt x="477" y="359"/>
                  </a:lnTo>
                  <a:lnTo>
                    <a:pt x="477" y="359"/>
                  </a:lnTo>
                  <a:lnTo>
                    <a:pt x="475" y="359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2" y="354"/>
                  </a:lnTo>
                  <a:lnTo>
                    <a:pt x="472" y="354"/>
                  </a:lnTo>
                  <a:lnTo>
                    <a:pt x="470" y="354"/>
                  </a:lnTo>
                  <a:lnTo>
                    <a:pt x="470" y="354"/>
                  </a:lnTo>
                  <a:lnTo>
                    <a:pt x="470" y="354"/>
                  </a:lnTo>
                  <a:lnTo>
                    <a:pt x="470" y="354"/>
                  </a:lnTo>
                  <a:lnTo>
                    <a:pt x="470" y="354"/>
                  </a:lnTo>
                  <a:lnTo>
                    <a:pt x="468" y="354"/>
                  </a:lnTo>
                  <a:lnTo>
                    <a:pt x="468" y="354"/>
                  </a:lnTo>
                  <a:lnTo>
                    <a:pt x="468" y="354"/>
                  </a:lnTo>
                  <a:lnTo>
                    <a:pt x="468" y="354"/>
                  </a:lnTo>
                  <a:lnTo>
                    <a:pt x="466" y="354"/>
                  </a:lnTo>
                  <a:lnTo>
                    <a:pt x="466" y="354"/>
                  </a:lnTo>
                  <a:lnTo>
                    <a:pt x="466" y="354"/>
                  </a:lnTo>
                  <a:lnTo>
                    <a:pt x="466" y="352"/>
                  </a:lnTo>
                  <a:lnTo>
                    <a:pt x="466" y="352"/>
                  </a:lnTo>
                  <a:lnTo>
                    <a:pt x="459" y="403"/>
                  </a:lnTo>
                  <a:lnTo>
                    <a:pt x="459" y="403"/>
                  </a:lnTo>
                  <a:lnTo>
                    <a:pt x="459" y="403"/>
                  </a:lnTo>
                  <a:lnTo>
                    <a:pt x="459" y="403"/>
                  </a:lnTo>
                  <a:lnTo>
                    <a:pt x="459" y="403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10"/>
                  </a:lnTo>
                  <a:lnTo>
                    <a:pt x="463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6" y="410"/>
                  </a:lnTo>
                  <a:lnTo>
                    <a:pt x="466" y="410"/>
                  </a:lnTo>
                  <a:lnTo>
                    <a:pt x="466" y="410"/>
                  </a:lnTo>
                  <a:lnTo>
                    <a:pt x="466" y="410"/>
                  </a:lnTo>
                  <a:lnTo>
                    <a:pt x="468" y="410"/>
                  </a:lnTo>
                  <a:lnTo>
                    <a:pt x="468" y="410"/>
                  </a:lnTo>
                  <a:lnTo>
                    <a:pt x="468" y="410"/>
                  </a:lnTo>
                  <a:lnTo>
                    <a:pt x="470" y="410"/>
                  </a:lnTo>
                  <a:lnTo>
                    <a:pt x="468" y="413"/>
                  </a:lnTo>
                  <a:lnTo>
                    <a:pt x="432" y="410"/>
                  </a:lnTo>
                  <a:lnTo>
                    <a:pt x="432" y="406"/>
                  </a:lnTo>
                  <a:lnTo>
                    <a:pt x="432" y="406"/>
                  </a:lnTo>
                  <a:lnTo>
                    <a:pt x="434" y="406"/>
                  </a:lnTo>
                  <a:lnTo>
                    <a:pt x="434" y="406"/>
                  </a:lnTo>
                  <a:lnTo>
                    <a:pt x="436" y="406"/>
                  </a:lnTo>
                  <a:lnTo>
                    <a:pt x="436" y="406"/>
                  </a:lnTo>
                  <a:lnTo>
                    <a:pt x="436" y="406"/>
                  </a:lnTo>
                  <a:lnTo>
                    <a:pt x="436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3"/>
                  </a:lnTo>
                  <a:lnTo>
                    <a:pt x="443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1"/>
                  </a:lnTo>
                  <a:lnTo>
                    <a:pt x="445" y="401"/>
                  </a:lnTo>
                  <a:lnTo>
                    <a:pt x="445" y="401"/>
                  </a:lnTo>
                  <a:lnTo>
                    <a:pt x="445" y="401"/>
                  </a:lnTo>
                  <a:lnTo>
                    <a:pt x="450" y="350"/>
                  </a:lnTo>
                  <a:lnTo>
                    <a:pt x="450" y="350"/>
                  </a:lnTo>
                  <a:lnTo>
                    <a:pt x="450" y="350"/>
                  </a:lnTo>
                  <a:lnTo>
                    <a:pt x="448" y="350"/>
                  </a:lnTo>
                  <a:lnTo>
                    <a:pt x="448" y="350"/>
                  </a:lnTo>
                  <a:lnTo>
                    <a:pt x="448" y="350"/>
                  </a:lnTo>
                  <a:lnTo>
                    <a:pt x="448" y="350"/>
                  </a:lnTo>
                  <a:lnTo>
                    <a:pt x="446" y="350"/>
                  </a:lnTo>
                  <a:lnTo>
                    <a:pt x="446" y="350"/>
                  </a:lnTo>
                  <a:lnTo>
                    <a:pt x="446" y="350"/>
                  </a:lnTo>
                  <a:lnTo>
                    <a:pt x="446" y="350"/>
                  </a:lnTo>
                  <a:lnTo>
                    <a:pt x="446" y="350"/>
                  </a:lnTo>
                  <a:lnTo>
                    <a:pt x="445" y="350"/>
                  </a:lnTo>
                  <a:lnTo>
                    <a:pt x="445" y="350"/>
                  </a:lnTo>
                  <a:lnTo>
                    <a:pt x="445" y="352"/>
                  </a:lnTo>
                  <a:lnTo>
                    <a:pt x="445" y="352"/>
                  </a:lnTo>
                  <a:lnTo>
                    <a:pt x="445" y="352"/>
                  </a:lnTo>
                  <a:lnTo>
                    <a:pt x="443" y="352"/>
                  </a:lnTo>
                  <a:lnTo>
                    <a:pt x="443" y="352"/>
                  </a:lnTo>
                  <a:lnTo>
                    <a:pt x="443" y="352"/>
                  </a:lnTo>
                  <a:lnTo>
                    <a:pt x="443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39" y="352"/>
                  </a:lnTo>
                  <a:lnTo>
                    <a:pt x="439" y="354"/>
                  </a:lnTo>
                  <a:lnTo>
                    <a:pt x="439" y="354"/>
                  </a:lnTo>
                  <a:lnTo>
                    <a:pt x="439" y="354"/>
                  </a:lnTo>
                  <a:lnTo>
                    <a:pt x="439" y="354"/>
                  </a:lnTo>
                  <a:lnTo>
                    <a:pt x="437" y="354"/>
                  </a:lnTo>
                  <a:lnTo>
                    <a:pt x="437" y="354"/>
                  </a:lnTo>
                  <a:lnTo>
                    <a:pt x="437" y="354"/>
                  </a:lnTo>
                  <a:lnTo>
                    <a:pt x="437" y="356"/>
                  </a:lnTo>
                  <a:lnTo>
                    <a:pt x="437" y="356"/>
                  </a:lnTo>
                  <a:lnTo>
                    <a:pt x="436" y="356"/>
                  </a:lnTo>
                  <a:lnTo>
                    <a:pt x="436" y="356"/>
                  </a:lnTo>
                  <a:lnTo>
                    <a:pt x="436" y="356"/>
                  </a:lnTo>
                  <a:lnTo>
                    <a:pt x="436" y="356"/>
                  </a:lnTo>
                  <a:lnTo>
                    <a:pt x="436" y="357"/>
                  </a:lnTo>
                  <a:lnTo>
                    <a:pt x="436" y="357"/>
                  </a:lnTo>
                  <a:lnTo>
                    <a:pt x="436" y="357"/>
                  </a:lnTo>
                  <a:lnTo>
                    <a:pt x="434" y="357"/>
                  </a:lnTo>
                  <a:lnTo>
                    <a:pt x="434" y="357"/>
                  </a:lnTo>
                  <a:lnTo>
                    <a:pt x="434" y="357"/>
                  </a:lnTo>
                  <a:lnTo>
                    <a:pt x="434" y="359"/>
                  </a:lnTo>
                  <a:lnTo>
                    <a:pt x="434" y="359"/>
                  </a:lnTo>
                  <a:lnTo>
                    <a:pt x="434" y="359"/>
                  </a:lnTo>
                  <a:lnTo>
                    <a:pt x="432" y="359"/>
                  </a:lnTo>
                  <a:lnTo>
                    <a:pt x="432" y="361"/>
                  </a:lnTo>
                  <a:lnTo>
                    <a:pt x="432" y="361"/>
                  </a:lnTo>
                  <a:lnTo>
                    <a:pt x="432" y="361"/>
                  </a:lnTo>
                  <a:lnTo>
                    <a:pt x="432" y="361"/>
                  </a:lnTo>
                  <a:lnTo>
                    <a:pt x="432" y="363"/>
                  </a:lnTo>
                  <a:lnTo>
                    <a:pt x="432" y="363"/>
                  </a:lnTo>
                  <a:lnTo>
                    <a:pt x="432" y="363"/>
                  </a:lnTo>
                  <a:lnTo>
                    <a:pt x="430" y="363"/>
                  </a:lnTo>
                  <a:lnTo>
                    <a:pt x="430" y="365"/>
                  </a:lnTo>
                  <a:lnTo>
                    <a:pt x="430" y="365"/>
                  </a:lnTo>
                  <a:lnTo>
                    <a:pt x="430" y="365"/>
                  </a:lnTo>
                  <a:lnTo>
                    <a:pt x="430" y="366"/>
                  </a:lnTo>
                  <a:lnTo>
                    <a:pt x="430" y="366"/>
                  </a:lnTo>
                  <a:lnTo>
                    <a:pt x="430" y="366"/>
                  </a:lnTo>
                  <a:lnTo>
                    <a:pt x="430" y="366"/>
                  </a:lnTo>
                  <a:lnTo>
                    <a:pt x="425" y="366"/>
                  </a:lnTo>
                  <a:lnTo>
                    <a:pt x="428" y="345"/>
                  </a:ln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31" name="í$ļíḑe">
              <a:extLst>
                <a:ext uri="{FF2B5EF4-FFF2-40B4-BE49-F238E27FC236}">
                  <a16:creationId xmlns:a16="http://schemas.microsoft.com/office/drawing/2014/main" id="{D6D56A1C-5FB4-4E75-B8FC-C66440A2D438}"/>
                </a:ext>
              </a:extLst>
            </p:cNvPr>
            <p:cNvSpPr/>
            <p:nvPr/>
          </p:nvSpPr>
          <p:spPr bwMode="auto">
            <a:xfrm>
              <a:off x="2875760" y="4023875"/>
              <a:ext cx="249621" cy="320066"/>
            </a:xfrm>
            <a:custGeom>
              <a:avLst/>
              <a:gdLst>
                <a:gd name="T0" fmla="*/ 38 w 69"/>
                <a:gd name="T1" fmla="*/ 86 h 86"/>
                <a:gd name="T2" fmla="*/ 26 w 69"/>
                <a:gd name="T3" fmla="*/ 84 h 86"/>
                <a:gd name="T4" fmla="*/ 21 w 69"/>
                <a:gd name="T5" fmla="*/ 83 h 86"/>
                <a:gd name="T6" fmla="*/ 9 w 69"/>
                <a:gd name="T7" fmla="*/ 86 h 86"/>
                <a:gd name="T8" fmla="*/ 0 w 69"/>
                <a:gd name="T9" fmla="*/ 64 h 86"/>
                <a:gd name="T10" fmla="*/ 4 w 69"/>
                <a:gd name="T11" fmla="*/ 63 h 86"/>
                <a:gd name="T12" fmla="*/ 38 w 69"/>
                <a:gd name="T13" fmla="*/ 83 h 86"/>
                <a:gd name="T14" fmla="*/ 58 w 69"/>
                <a:gd name="T15" fmla="*/ 67 h 86"/>
                <a:gd name="T16" fmla="*/ 33 w 69"/>
                <a:gd name="T17" fmla="*/ 48 h 86"/>
                <a:gd name="T18" fmla="*/ 6 w 69"/>
                <a:gd name="T19" fmla="*/ 23 h 86"/>
                <a:gd name="T20" fmla="*/ 33 w 69"/>
                <a:gd name="T21" fmla="*/ 0 h 86"/>
                <a:gd name="T22" fmla="*/ 46 w 69"/>
                <a:gd name="T23" fmla="*/ 2 h 86"/>
                <a:gd name="T24" fmla="*/ 50 w 69"/>
                <a:gd name="T25" fmla="*/ 2 h 86"/>
                <a:gd name="T26" fmla="*/ 58 w 69"/>
                <a:gd name="T27" fmla="*/ 0 h 86"/>
                <a:gd name="T28" fmla="*/ 66 w 69"/>
                <a:gd name="T29" fmla="*/ 20 h 86"/>
                <a:gd name="T30" fmla="*/ 62 w 69"/>
                <a:gd name="T31" fmla="*/ 21 h 86"/>
                <a:gd name="T32" fmla="*/ 56 w 69"/>
                <a:gd name="T33" fmla="*/ 13 h 86"/>
                <a:gd name="T34" fmla="*/ 33 w 69"/>
                <a:gd name="T35" fmla="*/ 4 h 86"/>
                <a:gd name="T36" fmla="*/ 15 w 69"/>
                <a:gd name="T37" fmla="*/ 18 h 86"/>
                <a:gd name="T38" fmla="*/ 39 w 69"/>
                <a:gd name="T39" fmla="*/ 35 h 86"/>
                <a:gd name="T40" fmla="*/ 69 w 69"/>
                <a:gd name="T41" fmla="*/ 61 h 86"/>
                <a:gd name="T42" fmla="*/ 38 w 69"/>
                <a:gd name="T4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86">
                  <a:moveTo>
                    <a:pt x="38" y="86"/>
                  </a:moveTo>
                  <a:cubicBezTo>
                    <a:pt x="35" y="86"/>
                    <a:pt x="31" y="86"/>
                    <a:pt x="26" y="84"/>
                  </a:cubicBezTo>
                  <a:cubicBezTo>
                    <a:pt x="23" y="83"/>
                    <a:pt x="22" y="83"/>
                    <a:pt x="21" y="83"/>
                  </a:cubicBezTo>
                  <a:cubicBezTo>
                    <a:pt x="16" y="83"/>
                    <a:pt x="12" y="85"/>
                    <a:pt x="9" y="8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7" y="67"/>
                    <a:pt x="20" y="83"/>
                    <a:pt x="38" y="83"/>
                  </a:cubicBezTo>
                  <a:cubicBezTo>
                    <a:pt x="52" y="83"/>
                    <a:pt x="58" y="74"/>
                    <a:pt x="58" y="67"/>
                  </a:cubicBezTo>
                  <a:cubicBezTo>
                    <a:pt x="58" y="58"/>
                    <a:pt x="50" y="54"/>
                    <a:pt x="33" y="48"/>
                  </a:cubicBezTo>
                  <a:cubicBezTo>
                    <a:pt x="24" y="45"/>
                    <a:pt x="6" y="39"/>
                    <a:pt x="6" y="23"/>
                  </a:cubicBezTo>
                  <a:cubicBezTo>
                    <a:pt x="6" y="12"/>
                    <a:pt x="14" y="0"/>
                    <a:pt x="33" y="0"/>
                  </a:cubicBezTo>
                  <a:cubicBezTo>
                    <a:pt x="36" y="0"/>
                    <a:pt x="37" y="0"/>
                    <a:pt x="46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1" y="2"/>
                    <a:pt x="54" y="2"/>
                    <a:pt x="58" y="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1" y="19"/>
                    <a:pt x="59" y="16"/>
                    <a:pt x="56" y="13"/>
                  </a:cubicBezTo>
                  <a:cubicBezTo>
                    <a:pt x="50" y="7"/>
                    <a:pt x="41" y="4"/>
                    <a:pt x="33" y="4"/>
                  </a:cubicBezTo>
                  <a:cubicBezTo>
                    <a:pt x="23" y="4"/>
                    <a:pt x="15" y="9"/>
                    <a:pt x="15" y="18"/>
                  </a:cubicBezTo>
                  <a:cubicBezTo>
                    <a:pt x="15" y="26"/>
                    <a:pt x="23" y="30"/>
                    <a:pt x="39" y="35"/>
                  </a:cubicBezTo>
                  <a:cubicBezTo>
                    <a:pt x="57" y="41"/>
                    <a:pt x="69" y="47"/>
                    <a:pt x="69" y="61"/>
                  </a:cubicBezTo>
                  <a:cubicBezTo>
                    <a:pt x="69" y="74"/>
                    <a:pt x="57" y="86"/>
                    <a:pt x="38" y="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32" name="îṧľiḓé">
              <a:extLst>
                <a:ext uri="{FF2B5EF4-FFF2-40B4-BE49-F238E27FC236}">
                  <a16:creationId xmlns:a16="http://schemas.microsoft.com/office/drawing/2014/main" id="{8929080C-B76C-47AF-82F5-7D4DB6B6ACCB}"/>
                </a:ext>
              </a:extLst>
            </p:cNvPr>
            <p:cNvSpPr/>
            <p:nvPr/>
          </p:nvSpPr>
          <p:spPr bwMode="auto">
            <a:xfrm>
              <a:off x="3168261" y="4023875"/>
              <a:ext cx="307815" cy="320066"/>
            </a:xfrm>
            <a:custGeom>
              <a:avLst/>
              <a:gdLst>
                <a:gd name="T0" fmla="*/ 42 w 85"/>
                <a:gd name="T1" fmla="*/ 86 h 86"/>
                <a:gd name="T2" fmla="*/ 0 w 85"/>
                <a:gd name="T3" fmla="*/ 43 h 86"/>
                <a:gd name="T4" fmla="*/ 42 w 85"/>
                <a:gd name="T5" fmla="*/ 0 h 86"/>
                <a:gd name="T6" fmla="*/ 85 w 85"/>
                <a:gd name="T7" fmla="*/ 43 h 86"/>
                <a:gd name="T8" fmla="*/ 42 w 85"/>
                <a:gd name="T9" fmla="*/ 86 h 86"/>
                <a:gd name="T10" fmla="*/ 42 w 85"/>
                <a:gd name="T11" fmla="*/ 4 h 86"/>
                <a:gd name="T12" fmla="*/ 17 w 85"/>
                <a:gd name="T13" fmla="*/ 43 h 86"/>
                <a:gd name="T14" fmla="*/ 42 w 85"/>
                <a:gd name="T15" fmla="*/ 83 h 86"/>
                <a:gd name="T16" fmla="*/ 60 w 85"/>
                <a:gd name="T17" fmla="*/ 73 h 86"/>
                <a:gd name="T18" fmla="*/ 68 w 85"/>
                <a:gd name="T19" fmla="*/ 42 h 86"/>
                <a:gd name="T20" fmla="*/ 42 w 85"/>
                <a:gd name="T21" fmla="*/ 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cubicBezTo>
                    <a:pt x="25" y="86"/>
                    <a:pt x="0" y="73"/>
                    <a:pt x="0" y="43"/>
                  </a:cubicBezTo>
                  <a:cubicBezTo>
                    <a:pt x="0" y="13"/>
                    <a:pt x="25" y="0"/>
                    <a:pt x="42" y="0"/>
                  </a:cubicBezTo>
                  <a:cubicBezTo>
                    <a:pt x="59" y="0"/>
                    <a:pt x="85" y="13"/>
                    <a:pt x="85" y="43"/>
                  </a:cubicBezTo>
                  <a:cubicBezTo>
                    <a:pt x="85" y="73"/>
                    <a:pt x="59" y="86"/>
                    <a:pt x="42" y="86"/>
                  </a:cubicBezTo>
                  <a:close/>
                  <a:moveTo>
                    <a:pt x="42" y="4"/>
                  </a:moveTo>
                  <a:cubicBezTo>
                    <a:pt x="30" y="4"/>
                    <a:pt x="17" y="17"/>
                    <a:pt x="17" y="43"/>
                  </a:cubicBezTo>
                  <a:cubicBezTo>
                    <a:pt x="17" y="66"/>
                    <a:pt x="27" y="83"/>
                    <a:pt x="42" y="83"/>
                  </a:cubicBezTo>
                  <a:cubicBezTo>
                    <a:pt x="51" y="83"/>
                    <a:pt x="57" y="76"/>
                    <a:pt x="60" y="73"/>
                  </a:cubicBezTo>
                  <a:cubicBezTo>
                    <a:pt x="65" y="66"/>
                    <a:pt x="68" y="53"/>
                    <a:pt x="68" y="42"/>
                  </a:cubicBezTo>
                  <a:cubicBezTo>
                    <a:pt x="68" y="22"/>
                    <a:pt x="58" y="4"/>
                    <a:pt x="42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33" name="íšľíḓè">
              <a:extLst>
                <a:ext uri="{FF2B5EF4-FFF2-40B4-BE49-F238E27FC236}">
                  <a16:creationId xmlns:a16="http://schemas.microsoft.com/office/drawing/2014/main" id="{E3721512-F40D-48A5-A54B-7CF6FB31FA3C}"/>
                </a:ext>
              </a:extLst>
            </p:cNvPr>
            <p:cNvSpPr/>
            <p:nvPr/>
          </p:nvSpPr>
          <p:spPr bwMode="auto">
            <a:xfrm>
              <a:off x="3515892" y="4030001"/>
              <a:ext cx="330786" cy="313940"/>
            </a:xfrm>
            <a:custGeom>
              <a:avLst/>
              <a:gdLst>
                <a:gd name="T0" fmla="*/ 91 w 91"/>
                <a:gd name="T1" fmla="*/ 4 h 84"/>
                <a:gd name="T2" fmla="*/ 87 w 91"/>
                <a:gd name="T3" fmla="*/ 4 h 84"/>
                <a:gd name="T4" fmla="*/ 78 w 91"/>
                <a:gd name="T5" fmla="*/ 13 h 84"/>
                <a:gd name="T6" fmla="*/ 78 w 91"/>
                <a:gd name="T7" fmla="*/ 57 h 84"/>
                <a:gd name="T8" fmla="*/ 46 w 91"/>
                <a:gd name="T9" fmla="*/ 84 h 84"/>
                <a:gd name="T10" fmla="*/ 13 w 91"/>
                <a:gd name="T11" fmla="*/ 56 h 84"/>
                <a:gd name="T12" fmla="*/ 13 w 91"/>
                <a:gd name="T13" fmla="*/ 12 h 84"/>
                <a:gd name="T14" fmla="*/ 4 w 91"/>
                <a:gd name="T15" fmla="*/ 4 h 84"/>
                <a:gd name="T16" fmla="*/ 0 w 91"/>
                <a:gd name="T17" fmla="*/ 4 h 84"/>
                <a:gd name="T18" fmla="*/ 0 w 91"/>
                <a:gd name="T19" fmla="*/ 0 h 84"/>
                <a:gd name="T20" fmla="*/ 42 w 91"/>
                <a:gd name="T21" fmla="*/ 0 h 84"/>
                <a:gd name="T22" fmla="*/ 42 w 91"/>
                <a:gd name="T23" fmla="*/ 4 h 84"/>
                <a:gd name="T24" fmla="*/ 38 w 91"/>
                <a:gd name="T25" fmla="*/ 4 h 84"/>
                <a:gd name="T26" fmla="*/ 28 w 91"/>
                <a:gd name="T27" fmla="*/ 12 h 84"/>
                <a:gd name="T28" fmla="*/ 28 w 91"/>
                <a:gd name="T29" fmla="*/ 54 h 84"/>
                <a:gd name="T30" fmla="*/ 51 w 91"/>
                <a:gd name="T31" fmla="*/ 80 h 84"/>
                <a:gd name="T32" fmla="*/ 73 w 91"/>
                <a:gd name="T33" fmla="*/ 58 h 84"/>
                <a:gd name="T34" fmla="*/ 73 w 91"/>
                <a:gd name="T35" fmla="*/ 13 h 84"/>
                <a:gd name="T36" fmla="*/ 64 w 91"/>
                <a:gd name="T37" fmla="*/ 4 h 84"/>
                <a:gd name="T38" fmla="*/ 61 w 91"/>
                <a:gd name="T39" fmla="*/ 4 h 84"/>
                <a:gd name="T40" fmla="*/ 61 w 91"/>
                <a:gd name="T41" fmla="*/ 0 h 84"/>
                <a:gd name="T42" fmla="*/ 91 w 91"/>
                <a:gd name="T43" fmla="*/ 0 h 84"/>
                <a:gd name="T44" fmla="*/ 91 w 91"/>
                <a:gd name="T45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84">
                  <a:moveTo>
                    <a:pt x="91" y="4"/>
                  </a:moveTo>
                  <a:cubicBezTo>
                    <a:pt x="87" y="4"/>
                    <a:pt x="87" y="4"/>
                    <a:pt x="87" y="4"/>
                  </a:cubicBezTo>
                  <a:cubicBezTo>
                    <a:pt x="80" y="4"/>
                    <a:pt x="78" y="7"/>
                    <a:pt x="78" y="13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70"/>
                    <a:pt x="70" y="84"/>
                    <a:pt x="46" y="84"/>
                  </a:cubicBezTo>
                  <a:cubicBezTo>
                    <a:pt x="30" y="84"/>
                    <a:pt x="13" y="77"/>
                    <a:pt x="13" y="56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7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8" y="6"/>
                    <a:pt x="28" y="12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71"/>
                    <a:pt x="39" y="80"/>
                    <a:pt x="51" y="80"/>
                  </a:cubicBezTo>
                  <a:cubicBezTo>
                    <a:pt x="64" y="80"/>
                    <a:pt x="73" y="70"/>
                    <a:pt x="73" y="58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8"/>
                    <a:pt x="70" y="4"/>
                    <a:pt x="64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1" y="0"/>
                    <a:pt x="91" y="0"/>
                    <a:pt x="91" y="0"/>
                  </a:cubicBezTo>
                  <a:lnTo>
                    <a:pt x="91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34" name="iṧļîďe">
              <a:extLst>
                <a:ext uri="{FF2B5EF4-FFF2-40B4-BE49-F238E27FC236}">
                  <a16:creationId xmlns:a16="http://schemas.microsoft.com/office/drawing/2014/main" id="{2E05931C-EF82-4C9D-BA50-3A056A83FD09}"/>
                </a:ext>
              </a:extLst>
            </p:cNvPr>
            <p:cNvSpPr/>
            <p:nvPr/>
          </p:nvSpPr>
          <p:spPr bwMode="auto">
            <a:xfrm>
              <a:off x="3886495" y="4030001"/>
              <a:ext cx="336912" cy="306283"/>
            </a:xfrm>
            <a:custGeom>
              <a:avLst/>
              <a:gdLst>
                <a:gd name="T0" fmla="*/ 89 w 93"/>
                <a:gd name="T1" fmla="*/ 23 h 82"/>
                <a:gd name="T2" fmla="*/ 62 w 93"/>
                <a:gd name="T3" fmla="*/ 4 h 82"/>
                <a:gd name="T4" fmla="*/ 54 w 93"/>
                <a:gd name="T5" fmla="*/ 12 h 82"/>
                <a:gd name="T6" fmla="*/ 54 w 93"/>
                <a:gd name="T7" fmla="*/ 69 h 82"/>
                <a:gd name="T8" fmla="*/ 63 w 93"/>
                <a:gd name="T9" fmla="*/ 78 h 82"/>
                <a:gd name="T10" fmla="*/ 70 w 93"/>
                <a:gd name="T11" fmla="*/ 78 h 82"/>
                <a:gd name="T12" fmla="*/ 70 w 93"/>
                <a:gd name="T13" fmla="*/ 82 h 82"/>
                <a:gd name="T14" fmla="*/ 22 w 93"/>
                <a:gd name="T15" fmla="*/ 82 h 82"/>
                <a:gd name="T16" fmla="*/ 22 w 93"/>
                <a:gd name="T17" fmla="*/ 78 h 82"/>
                <a:gd name="T18" fmla="*/ 29 w 93"/>
                <a:gd name="T19" fmla="*/ 78 h 82"/>
                <a:gd name="T20" fmla="*/ 38 w 93"/>
                <a:gd name="T21" fmla="*/ 69 h 82"/>
                <a:gd name="T22" fmla="*/ 38 w 93"/>
                <a:gd name="T23" fmla="*/ 12 h 82"/>
                <a:gd name="T24" fmla="*/ 29 w 93"/>
                <a:gd name="T25" fmla="*/ 4 h 82"/>
                <a:gd name="T26" fmla="*/ 3 w 93"/>
                <a:gd name="T27" fmla="*/ 23 h 82"/>
                <a:gd name="T28" fmla="*/ 0 w 93"/>
                <a:gd name="T29" fmla="*/ 21 h 82"/>
                <a:gd name="T30" fmla="*/ 9 w 93"/>
                <a:gd name="T31" fmla="*/ 0 h 82"/>
                <a:gd name="T32" fmla="*/ 83 w 93"/>
                <a:gd name="T33" fmla="*/ 0 h 82"/>
                <a:gd name="T34" fmla="*/ 93 w 93"/>
                <a:gd name="T35" fmla="*/ 21 h 82"/>
                <a:gd name="T36" fmla="*/ 89 w 93"/>
                <a:gd name="T37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3" h="82">
                  <a:moveTo>
                    <a:pt x="89" y="23"/>
                  </a:moveTo>
                  <a:cubicBezTo>
                    <a:pt x="81" y="10"/>
                    <a:pt x="74" y="4"/>
                    <a:pt x="62" y="4"/>
                  </a:cubicBezTo>
                  <a:cubicBezTo>
                    <a:pt x="55" y="4"/>
                    <a:pt x="54" y="6"/>
                    <a:pt x="54" y="12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54" y="75"/>
                    <a:pt x="57" y="78"/>
                    <a:pt x="63" y="78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6" y="78"/>
                    <a:pt x="38" y="74"/>
                    <a:pt x="38" y="69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6"/>
                    <a:pt x="36" y="4"/>
                    <a:pt x="29" y="4"/>
                  </a:cubicBezTo>
                  <a:cubicBezTo>
                    <a:pt x="15" y="4"/>
                    <a:pt x="8" y="15"/>
                    <a:pt x="3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93" y="21"/>
                    <a:pt x="93" y="21"/>
                    <a:pt x="93" y="21"/>
                  </a:cubicBezTo>
                  <a:lnTo>
                    <a:pt x="89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35" name="íšļíḍè">
              <a:extLst>
                <a:ext uri="{FF2B5EF4-FFF2-40B4-BE49-F238E27FC236}">
                  <a16:creationId xmlns:a16="http://schemas.microsoft.com/office/drawing/2014/main" id="{15E86C2B-4A0C-4A8C-98B4-955F330FFD52}"/>
                </a:ext>
              </a:extLst>
            </p:cNvPr>
            <p:cNvSpPr/>
            <p:nvPr/>
          </p:nvSpPr>
          <p:spPr bwMode="auto">
            <a:xfrm>
              <a:off x="4263223" y="4030001"/>
              <a:ext cx="350694" cy="306283"/>
            </a:xfrm>
            <a:custGeom>
              <a:avLst/>
              <a:gdLst>
                <a:gd name="T0" fmla="*/ 55 w 97"/>
                <a:gd name="T1" fmla="*/ 82 h 82"/>
                <a:gd name="T2" fmla="*/ 55 w 97"/>
                <a:gd name="T3" fmla="*/ 78 h 82"/>
                <a:gd name="T4" fmla="*/ 59 w 97"/>
                <a:gd name="T5" fmla="*/ 78 h 82"/>
                <a:gd name="T6" fmla="*/ 69 w 97"/>
                <a:gd name="T7" fmla="*/ 71 h 82"/>
                <a:gd name="T8" fmla="*/ 69 w 97"/>
                <a:gd name="T9" fmla="*/ 43 h 82"/>
                <a:gd name="T10" fmla="*/ 28 w 97"/>
                <a:gd name="T11" fmla="*/ 43 h 82"/>
                <a:gd name="T12" fmla="*/ 28 w 97"/>
                <a:gd name="T13" fmla="*/ 71 h 82"/>
                <a:gd name="T14" fmla="*/ 38 w 97"/>
                <a:gd name="T15" fmla="*/ 78 h 82"/>
                <a:gd name="T16" fmla="*/ 42 w 97"/>
                <a:gd name="T17" fmla="*/ 78 h 82"/>
                <a:gd name="T18" fmla="*/ 42 w 97"/>
                <a:gd name="T19" fmla="*/ 82 h 82"/>
                <a:gd name="T20" fmla="*/ 0 w 97"/>
                <a:gd name="T21" fmla="*/ 82 h 82"/>
                <a:gd name="T22" fmla="*/ 0 w 97"/>
                <a:gd name="T23" fmla="*/ 78 h 82"/>
                <a:gd name="T24" fmla="*/ 4 w 97"/>
                <a:gd name="T25" fmla="*/ 78 h 82"/>
                <a:gd name="T26" fmla="*/ 13 w 97"/>
                <a:gd name="T27" fmla="*/ 71 h 82"/>
                <a:gd name="T28" fmla="*/ 13 w 97"/>
                <a:gd name="T29" fmla="*/ 12 h 82"/>
                <a:gd name="T30" fmla="*/ 4 w 97"/>
                <a:gd name="T31" fmla="*/ 4 h 82"/>
                <a:gd name="T32" fmla="*/ 0 w 97"/>
                <a:gd name="T33" fmla="*/ 4 h 82"/>
                <a:gd name="T34" fmla="*/ 0 w 97"/>
                <a:gd name="T35" fmla="*/ 0 h 82"/>
                <a:gd name="T36" fmla="*/ 42 w 97"/>
                <a:gd name="T37" fmla="*/ 0 h 82"/>
                <a:gd name="T38" fmla="*/ 42 w 97"/>
                <a:gd name="T39" fmla="*/ 4 h 82"/>
                <a:gd name="T40" fmla="*/ 38 w 97"/>
                <a:gd name="T41" fmla="*/ 4 h 82"/>
                <a:gd name="T42" fmla="*/ 28 w 97"/>
                <a:gd name="T43" fmla="*/ 12 h 82"/>
                <a:gd name="T44" fmla="*/ 28 w 97"/>
                <a:gd name="T45" fmla="*/ 39 h 82"/>
                <a:gd name="T46" fmla="*/ 69 w 97"/>
                <a:gd name="T47" fmla="*/ 39 h 82"/>
                <a:gd name="T48" fmla="*/ 69 w 97"/>
                <a:gd name="T49" fmla="*/ 12 h 82"/>
                <a:gd name="T50" fmla="*/ 59 w 97"/>
                <a:gd name="T51" fmla="*/ 4 h 82"/>
                <a:gd name="T52" fmla="*/ 55 w 97"/>
                <a:gd name="T53" fmla="*/ 4 h 82"/>
                <a:gd name="T54" fmla="*/ 55 w 97"/>
                <a:gd name="T55" fmla="*/ 0 h 82"/>
                <a:gd name="T56" fmla="*/ 97 w 97"/>
                <a:gd name="T57" fmla="*/ 0 h 82"/>
                <a:gd name="T58" fmla="*/ 97 w 97"/>
                <a:gd name="T59" fmla="*/ 4 h 82"/>
                <a:gd name="T60" fmla="*/ 93 w 97"/>
                <a:gd name="T61" fmla="*/ 4 h 82"/>
                <a:gd name="T62" fmla="*/ 84 w 97"/>
                <a:gd name="T63" fmla="*/ 12 h 82"/>
                <a:gd name="T64" fmla="*/ 84 w 97"/>
                <a:gd name="T65" fmla="*/ 71 h 82"/>
                <a:gd name="T66" fmla="*/ 93 w 97"/>
                <a:gd name="T67" fmla="*/ 78 h 82"/>
                <a:gd name="T68" fmla="*/ 97 w 97"/>
                <a:gd name="T69" fmla="*/ 78 h 82"/>
                <a:gd name="T70" fmla="*/ 97 w 97"/>
                <a:gd name="T71" fmla="*/ 82 h 82"/>
                <a:gd name="T72" fmla="*/ 55 w 97"/>
                <a:gd name="T7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82">
                  <a:moveTo>
                    <a:pt x="55" y="82"/>
                  </a:moveTo>
                  <a:cubicBezTo>
                    <a:pt x="55" y="78"/>
                    <a:pt x="55" y="78"/>
                    <a:pt x="55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6" y="78"/>
                    <a:pt x="69" y="76"/>
                    <a:pt x="69" y="71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28" y="76"/>
                    <a:pt x="31" y="78"/>
                    <a:pt x="38" y="78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3" y="76"/>
                    <a:pt x="13" y="7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6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0" y="4"/>
                    <a:pt x="28" y="7"/>
                    <a:pt x="28" y="12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6"/>
                    <a:pt x="66" y="4"/>
                    <a:pt x="59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5" y="4"/>
                    <a:pt x="84" y="7"/>
                    <a:pt x="84" y="12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4" y="76"/>
                    <a:pt x="86" y="78"/>
                    <a:pt x="93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7" y="82"/>
                    <a:pt x="97" y="82"/>
                    <a:pt x="97" y="82"/>
                  </a:cubicBezTo>
                  <a:lnTo>
                    <a:pt x="55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37" name="išlídè">
              <a:extLst>
                <a:ext uri="{FF2B5EF4-FFF2-40B4-BE49-F238E27FC236}">
                  <a16:creationId xmlns:a16="http://schemas.microsoft.com/office/drawing/2014/main" id="{B824D8A6-CEF6-4FDD-961E-FF1912FA2D27}"/>
                </a:ext>
              </a:extLst>
            </p:cNvPr>
            <p:cNvSpPr/>
            <p:nvPr/>
          </p:nvSpPr>
          <p:spPr bwMode="auto">
            <a:xfrm>
              <a:off x="4647609" y="4030001"/>
              <a:ext cx="437985" cy="313940"/>
            </a:xfrm>
            <a:custGeom>
              <a:avLst/>
              <a:gdLst>
                <a:gd name="T0" fmla="*/ 119 w 121"/>
                <a:gd name="T1" fmla="*/ 4 h 84"/>
                <a:gd name="T2" fmla="*/ 107 w 121"/>
                <a:gd name="T3" fmla="*/ 13 h 84"/>
                <a:gd name="T4" fmla="*/ 85 w 121"/>
                <a:gd name="T5" fmla="*/ 84 h 84"/>
                <a:gd name="T6" fmla="*/ 82 w 121"/>
                <a:gd name="T7" fmla="*/ 84 h 84"/>
                <a:gd name="T8" fmla="*/ 59 w 121"/>
                <a:gd name="T9" fmla="*/ 17 h 84"/>
                <a:gd name="T10" fmla="*/ 39 w 121"/>
                <a:gd name="T11" fmla="*/ 84 h 84"/>
                <a:gd name="T12" fmla="*/ 36 w 121"/>
                <a:gd name="T13" fmla="*/ 84 h 84"/>
                <a:gd name="T14" fmla="*/ 13 w 121"/>
                <a:gd name="T15" fmla="*/ 12 h 84"/>
                <a:gd name="T16" fmla="*/ 0 w 121"/>
                <a:gd name="T17" fmla="*/ 4 h 84"/>
                <a:gd name="T18" fmla="*/ 0 w 121"/>
                <a:gd name="T19" fmla="*/ 0 h 84"/>
                <a:gd name="T20" fmla="*/ 39 w 121"/>
                <a:gd name="T21" fmla="*/ 0 h 84"/>
                <a:gd name="T22" fmla="*/ 39 w 121"/>
                <a:gd name="T23" fmla="*/ 4 h 84"/>
                <a:gd name="T24" fmla="*/ 35 w 121"/>
                <a:gd name="T25" fmla="*/ 4 h 84"/>
                <a:gd name="T26" fmla="*/ 28 w 121"/>
                <a:gd name="T27" fmla="*/ 9 h 84"/>
                <a:gd name="T28" fmla="*/ 29 w 121"/>
                <a:gd name="T29" fmla="*/ 15 h 84"/>
                <a:gd name="T30" fmla="*/ 43 w 121"/>
                <a:gd name="T31" fmla="*/ 57 h 84"/>
                <a:gd name="T32" fmla="*/ 57 w 121"/>
                <a:gd name="T33" fmla="*/ 10 h 84"/>
                <a:gd name="T34" fmla="*/ 47 w 121"/>
                <a:gd name="T35" fmla="*/ 4 h 84"/>
                <a:gd name="T36" fmla="*/ 43 w 121"/>
                <a:gd name="T37" fmla="*/ 4 h 84"/>
                <a:gd name="T38" fmla="*/ 43 w 121"/>
                <a:gd name="T39" fmla="*/ 0 h 84"/>
                <a:gd name="T40" fmla="*/ 84 w 121"/>
                <a:gd name="T41" fmla="*/ 0 h 84"/>
                <a:gd name="T42" fmla="*/ 84 w 121"/>
                <a:gd name="T43" fmla="*/ 4 h 84"/>
                <a:gd name="T44" fmla="*/ 80 w 121"/>
                <a:gd name="T45" fmla="*/ 4 h 84"/>
                <a:gd name="T46" fmla="*/ 74 w 121"/>
                <a:gd name="T47" fmla="*/ 8 h 84"/>
                <a:gd name="T48" fmla="*/ 75 w 121"/>
                <a:gd name="T49" fmla="*/ 14 h 84"/>
                <a:gd name="T50" fmla="*/ 89 w 121"/>
                <a:gd name="T51" fmla="*/ 57 h 84"/>
                <a:gd name="T52" fmla="*/ 102 w 121"/>
                <a:gd name="T53" fmla="*/ 13 h 84"/>
                <a:gd name="T54" fmla="*/ 103 w 121"/>
                <a:gd name="T55" fmla="*/ 8 h 84"/>
                <a:gd name="T56" fmla="*/ 95 w 121"/>
                <a:gd name="T57" fmla="*/ 4 h 84"/>
                <a:gd name="T58" fmla="*/ 91 w 121"/>
                <a:gd name="T59" fmla="*/ 4 h 84"/>
                <a:gd name="T60" fmla="*/ 91 w 121"/>
                <a:gd name="T61" fmla="*/ 0 h 84"/>
                <a:gd name="T62" fmla="*/ 121 w 121"/>
                <a:gd name="T63" fmla="*/ 0 h 84"/>
                <a:gd name="T64" fmla="*/ 121 w 121"/>
                <a:gd name="T65" fmla="*/ 4 h 84"/>
                <a:gd name="T66" fmla="*/ 119 w 121"/>
                <a:gd name="T67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1" h="84">
                  <a:moveTo>
                    <a:pt x="119" y="4"/>
                  </a:moveTo>
                  <a:cubicBezTo>
                    <a:pt x="113" y="4"/>
                    <a:pt x="108" y="8"/>
                    <a:pt x="107" y="13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2" y="84"/>
                    <a:pt x="82" y="84"/>
                    <a:pt x="82" y="8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0" y="5"/>
                    <a:pt x="8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0" y="4"/>
                    <a:pt x="28" y="6"/>
                    <a:pt x="28" y="9"/>
                  </a:cubicBezTo>
                  <a:cubicBezTo>
                    <a:pt x="28" y="11"/>
                    <a:pt x="28" y="12"/>
                    <a:pt x="29" y="15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5" y="6"/>
                    <a:pt x="53" y="4"/>
                    <a:pt x="47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7" y="4"/>
                    <a:pt x="74" y="5"/>
                    <a:pt x="74" y="8"/>
                  </a:cubicBezTo>
                  <a:cubicBezTo>
                    <a:pt x="74" y="10"/>
                    <a:pt x="74" y="12"/>
                    <a:pt x="75" y="14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03" y="12"/>
                    <a:pt x="103" y="9"/>
                    <a:pt x="103" y="8"/>
                  </a:cubicBezTo>
                  <a:cubicBezTo>
                    <a:pt x="103" y="5"/>
                    <a:pt x="101" y="4"/>
                    <a:pt x="95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4"/>
                    <a:pt x="121" y="4"/>
                    <a:pt x="121" y="4"/>
                  </a:cubicBezTo>
                  <a:lnTo>
                    <a:pt x="119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38" name="íṣlíḋè">
              <a:extLst>
                <a:ext uri="{FF2B5EF4-FFF2-40B4-BE49-F238E27FC236}">
                  <a16:creationId xmlns:a16="http://schemas.microsoft.com/office/drawing/2014/main" id="{E0C633A5-833D-4AED-8AB5-FA09EC2EF622}"/>
                </a:ext>
              </a:extLst>
            </p:cNvPr>
            <p:cNvSpPr/>
            <p:nvPr/>
          </p:nvSpPr>
          <p:spPr bwMode="auto">
            <a:xfrm>
              <a:off x="5117753" y="4030001"/>
              <a:ext cx="297095" cy="306283"/>
            </a:xfrm>
            <a:custGeom>
              <a:avLst/>
              <a:gdLst>
                <a:gd name="T0" fmla="*/ 0 w 82"/>
                <a:gd name="T1" fmla="*/ 0 h 82"/>
                <a:gd name="T2" fmla="*/ 71 w 82"/>
                <a:gd name="T3" fmla="*/ 0 h 82"/>
                <a:gd name="T4" fmla="*/ 79 w 82"/>
                <a:gd name="T5" fmla="*/ 19 h 82"/>
                <a:gd name="T6" fmla="*/ 76 w 82"/>
                <a:gd name="T7" fmla="*/ 20 h 82"/>
                <a:gd name="T8" fmla="*/ 43 w 82"/>
                <a:gd name="T9" fmla="*/ 4 h 82"/>
                <a:gd name="T10" fmla="*/ 39 w 82"/>
                <a:gd name="T11" fmla="*/ 4 h 82"/>
                <a:gd name="T12" fmla="*/ 29 w 82"/>
                <a:gd name="T13" fmla="*/ 12 h 82"/>
                <a:gd name="T14" fmla="*/ 29 w 82"/>
                <a:gd name="T15" fmla="*/ 38 h 82"/>
                <a:gd name="T16" fmla="*/ 41 w 82"/>
                <a:gd name="T17" fmla="*/ 38 h 82"/>
                <a:gd name="T18" fmla="*/ 57 w 82"/>
                <a:gd name="T19" fmla="*/ 27 h 82"/>
                <a:gd name="T20" fmla="*/ 57 w 82"/>
                <a:gd name="T21" fmla="*/ 25 h 82"/>
                <a:gd name="T22" fmla="*/ 61 w 82"/>
                <a:gd name="T23" fmla="*/ 25 h 82"/>
                <a:gd name="T24" fmla="*/ 61 w 82"/>
                <a:gd name="T25" fmla="*/ 57 h 82"/>
                <a:gd name="T26" fmla="*/ 57 w 82"/>
                <a:gd name="T27" fmla="*/ 57 h 82"/>
                <a:gd name="T28" fmla="*/ 57 w 82"/>
                <a:gd name="T29" fmla="*/ 54 h 82"/>
                <a:gd name="T30" fmla="*/ 42 w 82"/>
                <a:gd name="T31" fmla="*/ 42 h 82"/>
                <a:gd name="T32" fmla="*/ 29 w 82"/>
                <a:gd name="T33" fmla="*/ 42 h 82"/>
                <a:gd name="T34" fmla="*/ 29 w 82"/>
                <a:gd name="T35" fmla="*/ 71 h 82"/>
                <a:gd name="T36" fmla="*/ 39 w 82"/>
                <a:gd name="T37" fmla="*/ 78 h 82"/>
                <a:gd name="T38" fmla="*/ 46 w 82"/>
                <a:gd name="T39" fmla="*/ 78 h 82"/>
                <a:gd name="T40" fmla="*/ 79 w 82"/>
                <a:gd name="T41" fmla="*/ 61 h 82"/>
                <a:gd name="T42" fmla="*/ 82 w 82"/>
                <a:gd name="T43" fmla="*/ 63 h 82"/>
                <a:gd name="T44" fmla="*/ 73 w 82"/>
                <a:gd name="T45" fmla="*/ 82 h 82"/>
                <a:gd name="T46" fmla="*/ 0 w 82"/>
                <a:gd name="T47" fmla="*/ 82 h 82"/>
                <a:gd name="T48" fmla="*/ 0 w 82"/>
                <a:gd name="T49" fmla="*/ 78 h 82"/>
                <a:gd name="T50" fmla="*/ 5 w 82"/>
                <a:gd name="T51" fmla="*/ 78 h 82"/>
                <a:gd name="T52" fmla="*/ 14 w 82"/>
                <a:gd name="T53" fmla="*/ 71 h 82"/>
                <a:gd name="T54" fmla="*/ 14 w 82"/>
                <a:gd name="T55" fmla="*/ 12 h 82"/>
                <a:gd name="T56" fmla="*/ 5 w 82"/>
                <a:gd name="T57" fmla="*/ 4 h 82"/>
                <a:gd name="T58" fmla="*/ 0 w 82"/>
                <a:gd name="T59" fmla="*/ 4 h 82"/>
                <a:gd name="T60" fmla="*/ 0 w 82"/>
                <a:gd name="T6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2" h="82">
                  <a:moveTo>
                    <a:pt x="0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66" y="9"/>
                    <a:pt x="60" y="4"/>
                    <a:pt x="43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8" y="38"/>
                    <a:pt x="57" y="36"/>
                    <a:pt x="57" y="27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49"/>
                    <a:pt x="52" y="42"/>
                    <a:pt x="42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9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63" y="78"/>
                    <a:pt x="75" y="65"/>
                    <a:pt x="79" y="61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11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6"/>
                    <a:pt x="11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41" name="ï$ḻíḓé">
              <a:extLst>
                <a:ext uri="{FF2B5EF4-FFF2-40B4-BE49-F238E27FC236}">
                  <a16:creationId xmlns:a16="http://schemas.microsoft.com/office/drawing/2014/main" id="{08562C33-B3AE-4383-B2DD-2AE52E71D7CE}"/>
                </a:ext>
              </a:extLst>
            </p:cNvPr>
            <p:cNvSpPr/>
            <p:nvPr/>
          </p:nvSpPr>
          <p:spPr bwMode="auto">
            <a:xfrm>
              <a:off x="5433225" y="4023875"/>
              <a:ext cx="249621" cy="320066"/>
            </a:xfrm>
            <a:custGeom>
              <a:avLst/>
              <a:gdLst>
                <a:gd name="T0" fmla="*/ 38 w 69"/>
                <a:gd name="T1" fmla="*/ 86 h 86"/>
                <a:gd name="T2" fmla="*/ 26 w 69"/>
                <a:gd name="T3" fmla="*/ 84 h 86"/>
                <a:gd name="T4" fmla="*/ 21 w 69"/>
                <a:gd name="T5" fmla="*/ 83 h 86"/>
                <a:gd name="T6" fmla="*/ 9 w 69"/>
                <a:gd name="T7" fmla="*/ 86 h 86"/>
                <a:gd name="T8" fmla="*/ 0 w 69"/>
                <a:gd name="T9" fmla="*/ 64 h 86"/>
                <a:gd name="T10" fmla="*/ 4 w 69"/>
                <a:gd name="T11" fmla="*/ 63 h 86"/>
                <a:gd name="T12" fmla="*/ 38 w 69"/>
                <a:gd name="T13" fmla="*/ 83 h 86"/>
                <a:gd name="T14" fmla="*/ 58 w 69"/>
                <a:gd name="T15" fmla="*/ 67 h 86"/>
                <a:gd name="T16" fmla="*/ 33 w 69"/>
                <a:gd name="T17" fmla="*/ 48 h 86"/>
                <a:gd name="T18" fmla="*/ 6 w 69"/>
                <a:gd name="T19" fmla="*/ 23 h 86"/>
                <a:gd name="T20" fmla="*/ 33 w 69"/>
                <a:gd name="T21" fmla="*/ 0 h 86"/>
                <a:gd name="T22" fmla="*/ 46 w 69"/>
                <a:gd name="T23" fmla="*/ 2 h 86"/>
                <a:gd name="T24" fmla="*/ 50 w 69"/>
                <a:gd name="T25" fmla="*/ 2 h 86"/>
                <a:gd name="T26" fmla="*/ 58 w 69"/>
                <a:gd name="T27" fmla="*/ 0 h 86"/>
                <a:gd name="T28" fmla="*/ 66 w 69"/>
                <a:gd name="T29" fmla="*/ 20 h 86"/>
                <a:gd name="T30" fmla="*/ 62 w 69"/>
                <a:gd name="T31" fmla="*/ 21 h 86"/>
                <a:gd name="T32" fmla="*/ 56 w 69"/>
                <a:gd name="T33" fmla="*/ 13 h 86"/>
                <a:gd name="T34" fmla="*/ 33 w 69"/>
                <a:gd name="T35" fmla="*/ 4 h 86"/>
                <a:gd name="T36" fmla="*/ 15 w 69"/>
                <a:gd name="T37" fmla="*/ 18 h 86"/>
                <a:gd name="T38" fmla="*/ 39 w 69"/>
                <a:gd name="T39" fmla="*/ 35 h 86"/>
                <a:gd name="T40" fmla="*/ 69 w 69"/>
                <a:gd name="T41" fmla="*/ 61 h 86"/>
                <a:gd name="T42" fmla="*/ 38 w 69"/>
                <a:gd name="T4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86">
                  <a:moveTo>
                    <a:pt x="38" y="86"/>
                  </a:moveTo>
                  <a:cubicBezTo>
                    <a:pt x="35" y="86"/>
                    <a:pt x="31" y="86"/>
                    <a:pt x="26" y="84"/>
                  </a:cubicBezTo>
                  <a:cubicBezTo>
                    <a:pt x="22" y="83"/>
                    <a:pt x="22" y="83"/>
                    <a:pt x="21" y="83"/>
                  </a:cubicBezTo>
                  <a:cubicBezTo>
                    <a:pt x="16" y="83"/>
                    <a:pt x="12" y="85"/>
                    <a:pt x="9" y="8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7" y="67"/>
                    <a:pt x="20" y="83"/>
                    <a:pt x="38" y="83"/>
                  </a:cubicBezTo>
                  <a:cubicBezTo>
                    <a:pt x="52" y="83"/>
                    <a:pt x="58" y="74"/>
                    <a:pt x="58" y="67"/>
                  </a:cubicBezTo>
                  <a:cubicBezTo>
                    <a:pt x="58" y="58"/>
                    <a:pt x="49" y="54"/>
                    <a:pt x="33" y="48"/>
                  </a:cubicBezTo>
                  <a:cubicBezTo>
                    <a:pt x="24" y="45"/>
                    <a:pt x="6" y="39"/>
                    <a:pt x="6" y="23"/>
                  </a:cubicBezTo>
                  <a:cubicBezTo>
                    <a:pt x="6" y="12"/>
                    <a:pt x="14" y="0"/>
                    <a:pt x="33" y="0"/>
                  </a:cubicBezTo>
                  <a:cubicBezTo>
                    <a:pt x="36" y="0"/>
                    <a:pt x="37" y="0"/>
                    <a:pt x="46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1" y="2"/>
                    <a:pt x="54" y="2"/>
                    <a:pt x="58" y="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1" y="19"/>
                    <a:pt x="59" y="16"/>
                    <a:pt x="56" y="13"/>
                  </a:cubicBezTo>
                  <a:cubicBezTo>
                    <a:pt x="50" y="7"/>
                    <a:pt x="41" y="4"/>
                    <a:pt x="33" y="4"/>
                  </a:cubicBezTo>
                  <a:cubicBezTo>
                    <a:pt x="22" y="4"/>
                    <a:pt x="15" y="9"/>
                    <a:pt x="15" y="18"/>
                  </a:cubicBezTo>
                  <a:cubicBezTo>
                    <a:pt x="15" y="26"/>
                    <a:pt x="23" y="30"/>
                    <a:pt x="39" y="35"/>
                  </a:cubicBezTo>
                  <a:cubicBezTo>
                    <a:pt x="57" y="41"/>
                    <a:pt x="69" y="47"/>
                    <a:pt x="69" y="61"/>
                  </a:cubicBezTo>
                  <a:cubicBezTo>
                    <a:pt x="69" y="74"/>
                    <a:pt x="57" y="86"/>
                    <a:pt x="38" y="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42" name="iSļîḑê">
              <a:extLst>
                <a:ext uri="{FF2B5EF4-FFF2-40B4-BE49-F238E27FC236}">
                  <a16:creationId xmlns:a16="http://schemas.microsoft.com/office/drawing/2014/main" id="{24112D2E-F6D6-4A1F-9895-D8658FC927C9}"/>
                </a:ext>
              </a:extLst>
            </p:cNvPr>
            <p:cNvSpPr/>
            <p:nvPr/>
          </p:nvSpPr>
          <p:spPr bwMode="auto">
            <a:xfrm>
              <a:off x="5722663" y="4030001"/>
              <a:ext cx="336912" cy="306283"/>
            </a:xfrm>
            <a:custGeom>
              <a:avLst/>
              <a:gdLst>
                <a:gd name="T0" fmla="*/ 90 w 93"/>
                <a:gd name="T1" fmla="*/ 23 h 82"/>
                <a:gd name="T2" fmla="*/ 63 w 93"/>
                <a:gd name="T3" fmla="*/ 4 h 82"/>
                <a:gd name="T4" fmla="*/ 55 w 93"/>
                <a:gd name="T5" fmla="*/ 12 h 82"/>
                <a:gd name="T6" fmla="*/ 55 w 93"/>
                <a:gd name="T7" fmla="*/ 69 h 82"/>
                <a:gd name="T8" fmla="*/ 64 w 93"/>
                <a:gd name="T9" fmla="*/ 78 h 82"/>
                <a:gd name="T10" fmla="*/ 71 w 93"/>
                <a:gd name="T11" fmla="*/ 78 h 82"/>
                <a:gd name="T12" fmla="*/ 71 w 93"/>
                <a:gd name="T13" fmla="*/ 82 h 82"/>
                <a:gd name="T14" fmla="*/ 23 w 93"/>
                <a:gd name="T15" fmla="*/ 82 h 82"/>
                <a:gd name="T16" fmla="*/ 23 w 93"/>
                <a:gd name="T17" fmla="*/ 78 h 82"/>
                <a:gd name="T18" fmla="*/ 30 w 93"/>
                <a:gd name="T19" fmla="*/ 78 h 82"/>
                <a:gd name="T20" fmla="*/ 39 w 93"/>
                <a:gd name="T21" fmla="*/ 69 h 82"/>
                <a:gd name="T22" fmla="*/ 39 w 93"/>
                <a:gd name="T23" fmla="*/ 12 h 82"/>
                <a:gd name="T24" fmla="*/ 30 w 93"/>
                <a:gd name="T25" fmla="*/ 4 h 82"/>
                <a:gd name="T26" fmla="*/ 4 w 93"/>
                <a:gd name="T27" fmla="*/ 23 h 82"/>
                <a:gd name="T28" fmla="*/ 0 w 93"/>
                <a:gd name="T29" fmla="*/ 21 h 82"/>
                <a:gd name="T30" fmla="*/ 10 w 93"/>
                <a:gd name="T31" fmla="*/ 0 h 82"/>
                <a:gd name="T32" fmla="*/ 84 w 93"/>
                <a:gd name="T33" fmla="*/ 0 h 82"/>
                <a:gd name="T34" fmla="*/ 93 w 93"/>
                <a:gd name="T35" fmla="*/ 21 h 82"/>
                <a:gd name="T36" fmla="*/ 90 w 93"/>
                <a:gd name="T37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3" h="82">
                  <a:moveTo>
                    <a:pt x="90" y="23"/>
                  </a:moveTo>
                  <a:cubicBezTo>
                    <a:pt x="82" y="10"/>
                    <a:pt x="75" y="4"/>
                    <a:pt x="63" y="4"/>
                  </a:cubicBezTo>
                  <a:cubicBezTo>
                    <a:pt x="56" y="4"/>
                    <a:pt x="55" y="6"/>
                    <a:pt x="55" y="12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5" y="75"/>
                    <a:pt x="57" y="78"/>
                    <a:pt x="64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1" y="82"/>
                    <a:pt x="71" y="82"/>
                    <a:pt x="71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39" y="74"/>
                    <a:pt x="39" y="6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6"/>
                    <a:pt x="37" y="4"/>
                    <a:pt x="30" y="4"/>
                  </a:cubicBezTo>
                  <a:cubicBezTo>
                    <a:pt x="16" y="4"/>
                    <a:pt x="9" y="15"/>
                    <a:pt x="4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93" y="21"/>
                    <a:pt x="93" y="21"/>
                    <a:pt x="93" y="21"/>
                  </a:cubicBezTo>
                  <a:lnTo>
                    <a:pt x="90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43" name="iṣľíďé">
              <a:extLst>
                <a:ext uri="{FF2B5EF4-FFF2-40B4-BE49-F238E27FC236}">
                  <a16:creationId xmlns:a16="http://schemas.microsoft.com/office/drawing/2014/main" id="{6A07C248-216D-45A6-8148-35F705C52423}"/>
                </a:ext>
              </a:extLst>
            </p:cNvPr>
            <p:cNvSpPr/>
            <p:nvPr/>
          </p:nvSpPr>
          <p:spPr bwMode="auto">
            <a:xfrm>
              <a:off x="6263253" y="4030001"/>
              <a:ext cx="333849" cy="313940"/>
            </a:xfrm>
            <a:custGeom>
              <a:avLst/>
              <a:gdLst>
                <a:gd name="T0" fmla="*/ 92 w 92"/>
                <a:gd name="T1" fmla="*/ 4 h 84"/>
                <a:gd name="T2" fmla="*/ 87 w 92"/>
                <a:gd name="T3" fmla="*/ 4 h 84"/>
                <a:gd name="T4" fmla="*/ 78 w 92"/>
                <a:gd name="T5" fmla="*/ 13 h 84"/>
                <a:gd name="T6" fmla="*/ 78 w 92"/>
                <a:gd name="T7" fmla="*/ 57 h 84"/>
                <a:gd name="T8" fmla="*/ 46 w 92"/>
                <a:gd name="T9" fmla="*/ 84 h 84"/>
                <a:gd name="T10" fmla="*/ 14 w 92"/>
                <a:gd name="T11" fmla="*/ 56 h 84"/>
                <a:gd name="T12" fmla="*/ 14 w 92"/>
                <a:gd name="T13" fmla="*/ 12 h 84"/>
                <a:gd name="T14" fmla="*/ 5 w 92"/>
                <a:gd name="T15" fmla="*/ 4 h 84"/>
                <a:gd name="T16" fmla="*/ 0 w 92"/>
                <a:gd name="T17" fmla="*/ 4 h 84"/>
                <a:gd name="T18" fmla="*/ 0 w 92"/>
                <a:gd name="T19" fmla="*/ 0 h 84"/>
                <a:gd name="T20" fmla="*/ 43 w 92"/>
                <a:gd name="T21" fmla="*/ 0 h 84"/>
                <a:gd name="T22" fmla="*/ 43 w 92"/>
                <a:gd name="T23" fmla="*/ 4 h 84"/>
                <a:gd name="T24" fmla="*/ 38 w 92"/>
                <a:gd name="T25" fmla="*/ 4 h 84"/>
                <a:gd name="T26" fmla="*/ 29 w 92"/>
                <a:gd name="T27" fmla="*/ 12 h 84"/>
                <a:gd name="T28" fmla="*/ 29 w 92"/>
                <a:gd name="T29" fmla="*/ 54 h 84"/>
                <a:gd name="T30" fmla="*/ 52 w 92"/>
                <a:gd name="T31" fmla="*/ 80 h 84"/>
                <a:gd name="T32" fmla="*/ 74 w 92"/>
                <a:gd name="T33" fmla="*/ 58 h 84"/>
                <a:gd name="T34" fmla="*/ 74 w 92"/>
                <a:gd name="T35" fmla="*/ 13 h 84"/>
                <a:gd name="T36" fmla="*/ 64 w 92"/>
                <a:gd name="T37" fmla="*/ 4 h 84"/>
                <a:gd name="T38" fmla="*/ 61 w 92"/>
                <a:gd name="T39" fmla="*/ 4 h 84"/>
                <a:gd name="T40" fmla="*/ 61 w 92"/>
                <a:gd name="T41" fmla="*/ 0 h 84"/>
                <a:gd name="T42" fmla="*/ 92 w 92"/>
                <a:gd name="T43" fmla="*/ 0 h 84"/>
                <a:gd name="T44" fmla="*/ 92 w 92"/>
                <a:gd name="T45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84">
                  <a:moveTo>
                    <a:pt x="92" y="4"/>
                  </a:moveTo>
                  <a:cubicBezTo>
                    <a:pt x="87" y="4"/>
                    <a:pt x="87" y="4"/>
                    <a:pt x="87" y="4"/>
                  </a:cubicBezTo>
                  <a:cubicBezTo>
                    <a:pt x="81" y="4"/>
                    <a:pt x="78" y="7"/>
                    <a:pt x="78" y="13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70"/>
                    <a:pt x="71" y="84"/>
                    <a:pt x="46" y="84"/>
                  </a:cubicBezTo>
                  <a:cubicBezTo>
                    <a:pt x="30" y="84"/>
                    <a:pt x="14" y="77"/>
                    <a:pt x="14" y="56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2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9" y="6"/>
                    <a:pt x="29" y="12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71"/>
                    <a:pt x="39" y="80"/>
                    <a:pt x="52" y="80"/>
                  </a:cubicBezTo>
                  <a:cubicBezTo>
                    <a:pt x="65" y="80"/>
                    <a:pt x="74" y="70"/>
                    <a:pt x="74" y="58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8"/>
                    <a:pt x="71" y="4"/>
                    <a:pt x="64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2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44" name="îśľïďê">
              <a:extLst>
                <a:ext uri="{FF2B5EF4-FFF2-40B4-BE49-F238E27FC236}">
                  <a16:creationId xmlns:a16="http://schemas.microsoft.com/office/drawing/2014/main" id="{ADFA688C-8EBF-4145-A165-F35066E6AECF}"/>
                </a:ext>
              </a:extLst>
            </p:cNvPr>
            <p:cNvSpPr/>
            <p:nvPr/>
          </p:nvSpPr>
          <p:spPr bwMode="auto">
            <a:xfrm>
              <a:off x="6621604" y="4030001"/>
              <a:ext cx="330786" cy="306283"/>
            </a:xfrm>
            <a:custGeom>
              <a:avLst/>
              <a:gdLst>
                <a:gd name="T0" fmla="*/ 76 w 91"/>
                <a:gd name="T1" fmla="*/ 82 h 82"/>
                <a:gd name="T2" fmla="*/ 18 w 91"/>
                <a:gd name="T3" fmla="*/ 13 h 82"/>
                <a:gd name="T4" fmla="*/ 18 w 91"/>
                <a:gd name="T5" fmla="*/ 69 h 82"/>
                <a:gd name="T6" fmla="*/ 28 w 91"/>
                <a:gd name="T7" fmla="*/ 78 h 82"/>
                <a:gd name="T8" fmla="*/ 32 w 91"/>
                <a:gd name="T9" fmla="*/ 78 h 82"/>
                <a:gd name="T10" fmla="*/ 32 w 91"/>
                <a:gd name="T11" fmla="*/ 82 h 82"/>
                <a:gd name="T12" fmla="*/ 1 w 91"/>
                <a:gd name="T13" fmla="*/ 82 h 82"/>
                <a:gd name="T14" fmla="*/ 1 w 91"/>
                <a:gd name="T15" fmla="*/ 78 h 82"/>
                <a:gd name="T16" fmla="*/ 4 w 91"/>
                <a:gd name="T17" fmla="*/ 78 h 82"/>
                <a:gd name="T18" fmla="*/ 14 w 91"/>
                <a:gd name="T19" fmla="*/ 69 h 82"/>
                <a:gd name="T20" fmla="*/ 14 w 91"/>
                <a:gd name="T21" fmla="*/ 12 h 82"/>
                <a:gd name="T22" fmla="*/ 2 w 91"/>
                <a:gd name="T23" fmla="*/ 4 h 82"/>
                <a:gd name="T24" fmla="*/ 0 w 91"/>
                <a:gd name="T25" fmla="*/ 4 h 82"/>
                <a:gd name="T26" fmla="*/ 0 w 91"/>
                <a:gd name="T27" fmla="*/ 0 h 82"/>
                <a:gd name="T28" fmla="*/ 27 w 91"/>
                <a:gd name="T29" fmla="*/ 0 h 82"/>
                <a:gd name="T30" fmla="*/ 75 w 91"/>
                <a:gd name="T31" fmla="*/ 58 h 82"/>
                <a:gd name="T32" fmla="*/ 75 w 91"/>
                <a:gd name="T33" fmla="*/ 14 h 82"/>
                <a:gd name="T34" fmla="*/ 63 w 91"/>
                <a:gd name="T35" fmla="*/ 4 h 82"/>
                <a:gd name="T36" fmla="*/ 63 w 91"/>
                <a:gd name="T37" fmla="*/ 0 h 82"/>
                <a:gd name="T38" fmla="*/ 91 w 91"/>
                <a:gd name="T39" fmla="*/ 0 h 82"/>
                <a:gd name="T40" fmla="*/ 91 w 91"/>
                <a:gd name="T41" fmla="*/ 4 h 82"/>
                <a:gd name="T42" fmla="*/ 79 w 91"/>
                <a:gd name="T43" fmla="*/ 14 h 82"/>
                <a:gd name="T44" fmla="*/ 79 w 91"/>
                <a:gd name="T45" fmla="*/ 82 h 82"/>
                <a:gd name="T46" fmla="*/ 76 w 91"/>
                <a:gd name="T4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1" h="82">
                  <a:moveTo>
                    <a:pt x="76" y="82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4"/>
                    <a:pt x="21" y="78"/>
                    <a:pt x="28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4" y="75"/>
                    <a:pt x="14" y="69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4"/>
                    <a:pt x="6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4"/>
                    <a:pt x="68" y="4"/>
                    <a:pt x="63" y="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88" y="4"/>
                    <a:pt x="79" y="4"/>
                    <a:pt x="79" y="14"/>
                  </a:cubicBezTo>
                  <a:cubicBezTo>
                    <a:pt x="79" y="82"/>
                    <a:pt x="79" y="82"/>
                    <a:pt x="79" y="82"/>
                  </a:cubicBezTo>
                  <a:lnTo>
                    <a:pt x="76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45" name="iṧḷiďe">
              <a:extLst>
                <a:ext uri="{FF2B5EF4-FFF2-40B4-BE49-F238E27FC236}">
                  <a16:creationId xmlns:a16="http://schemas.microsoft.com/office/drawing/2014/main" id="{F91782F6-2EE6-4613-A06E-54001C66C968}"/>
                </a:ext>
              </a:extLst>
            </p:cNvPr>
            <p:cNvSpPr/>
            <p:nvPr/>
          </p:nvSpPr>
          <p:spPr bwMode="auto">
            <a:xfrm>
              <a:off x="6976893" y="4030001"/>
              <a:ext cx="156204" cy="306283"/>
            </a:xfrm>
            <a:custGeom>
              <a:avLst/>
              <a:gdLst>
                <a:gd name="T0" fmla="*/ 0 w 43"/>
                <a:gd name="T1" fmla="*/ 82 h 82"/>
                <a:gd name="T2" fmla="*/ 0 w 43"/>
                <a:gd name="T3" fmla="*/ 78 h 82"/>
                <a:gd name="T4" fmla="*/ 5 w 43"/>
                <a:gd name="T5" fmla="*/ 78 h 82"/>
                <a:gd name="T6" fmla="*/ 14 w 43"/>
                <a:gd name="T7" fmla="*/ 71 h 82"/>
                <a:gd name="T8" fmla="*/ 14 w 43"/>
                <a:gd name="T9" fmla="*/ 12 h 82"/>
                <a:gd name="T10" fmla="*/ 5 w 43"/>
                <a:gd name="T11" fmla="*/ 4 h 82"/>
                <a:gd name="T12" fmla="*/ 0 w 43"/>
                <a:gd name="T13" fmla="*/ 4 h 82"/>
                <a:gd name="T14" fmla="*/ 0 w 43"/>
                <a:gd name="T15" fmla="*/ 0 h 82"/>
                <a:gd name="T16" fmla="*/ 43 w 43"/>
                <a:gd name="T17" fmla="*/ 0 h 82"/>
                <a:gd name="T18" fmla="*/ 43 w 43"/>
                <a:gd name="T19" fmla="*/ 4 h 82"/>
                <a:gd name="T20" fmla="*/ 39 w 43"/>
                <a:gd name="T21" fmla="*/ 4 h 82"/>
                <a:gd name="T22" fmla="*/ 29 w 43"/>
                <a:gd name="T23" fmla="*/ 12 h 82"/>
                <a:gd name="T24" fmla="*/ 29 w 43"/>
                <a:gd name="T25" fmla="*/ 71 h 82"/>
                <a:gd name="T26" fmla="*/ 39 w 43"/>
                <a:gd name="T27" fmla="*/ 78 h 82"/>
                <a:gd name="T28" fmla="*/ 43 w 43"/>
                <a:gd name="T29" fmla="*/ 78 h 82"/>
                <a:gd name="T30" fmla="*/ 43 w 43"/>
                <a:gd name="T31" fmla="*/ 82 h 82"/>
                <a:gd name="T32" fmla="*/ 0 w 43"/>
                <a:gd name="T3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82">
                  <a:moveTo>
                    <a:pt x="0" y="82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12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2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9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3" y="82"/>
                    <a:pt x="43" y="82"/>
                    <a:pt x="43" y="82"/>
                  </a:cubicBezTo>
                  <a:lnTo>
                    <a:pt x="0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46" name="iṧļiďé">
              <a:extLst>
                <a:ext uri="{FF2B5EF4-FFF2-40B4-BE49-F238E27FC236}">
                  <a16:creationId xmlns:a16="http://schemas.microsoft.com/office/drawing/2014/main" id="{D050801D-C0D7-487E-B44C-761FE4A87D03}"/>
                </a:ext>
              </a:extLst>
            </p:cNvPr>
            <p:cNvSpPr/>
            <p:nvPr/>
          </p:nvSpPr>
          <p:spPr bwMode="auto">
            <a:xfrm>
              <a:off x="7162194" y="4030001"/>
              <a:ext cx="321597" cy="313940"/>
            </a:xfrm>
            <a:custGeom>
              <a:avLst/>
              <a:gdLst>
                <a:gd name="T0" fmla="*/ 86 w 89"/>
                <a:gd name="T1" fmla="*/ 4 h 84"/>
                <a:gd name="T2" fmla="*/ 74 w 89"/>
                <a:gd name="T3" fmla="*/ 14 h 84"/>
                <a:gd name="T4" fmla="*/ 45 w 89"/>
                <a:gd name="T5" fmla="*/ 84 h 84"/>
                <a:gd name="T6" fmla="*/ 42 w 89"/>
                <a:gd name="T7" fmla="*/ 84 h 84"/>
                <a:gd name="T8" fmla="*/ 14 w 89"/>
                <a:gd name="T9" fmla="*/ 13 h 84"/>
                <a:gd name="T10" fmla="*/ 2 w 89"/>
                <a:gd name="T11" fmla="*/ 4 h 84"/>
                <a:gd name="T12" fmla="*/ 0 w 89"/>
                <a:gd name="T13" fmla="*/ 4 h 84"/>
                <a:gd name="T14" fmla="*/ 0 w 89"/>
                <a:gd name="T15" fmla="*/ 0 h 84"/>
                <a:gd name="T16" fmla="*/ 40 w 89"/>
                <a:gd name="T17" fmla="*/ 0 h 84"/>
                <a:gd name="T18" fmla="*/ 40 w 89"/>
                <a:gd name="T19" fmla="*/ 4 h 84"/>
                <a:gd name="T20" fmla="*/ 35 w 89"/>
                <a:gd name="T21" fmla="*/ 4 h 84"/>
                <a:gd name="T22" fmla="*/ 29 w 89"/>
                <a:gd name="T23" fmla="*/ 9 h 84"/>
                <a:gd name="T24" fmla="*/ 30 w 89"/>
                <a:gd name="T25" fmla="*/ 13 h 84"/>
                <a:gd name="T26" fmla="*/ 49 w 89"/>
                <a:gd name="T27" fmla="*/ 63 h 84"/>
                <a:gd name="T28" fmla="*/ 70 w 89"/>
                <a:gd name="T29" fmla="*/ 14 h 84"/>
                <a:gd name="T30" fmla="*/ 71 w 89"/>
                <a:gd name="T31" fmla="*/ 8 h 84"/>
                <a:gd name="T32" fmla="*/ 65 w 89"/>
                <a:gd name="T33" fmla="*/ 4 h 84"/>
                <a:gd name="T34" fmla="*/ 59 w 89"/>
                <a:gd name="T35" fmla="*/ 4 h 84"/>
                <a:gd name="T36" fmla="*/ 59 w 89"/>
                <a:gd name="T37" fmla="*/ 0 h 84"/>
                <a:gd name="T38" fmla="*/ 89 w 89"/>
                <a:gd name="T39" fmla="*/ 0 h 84"/>
                <a:gd name="T40" fmla="*/ 89 w 89"/>
                <a:gd name="T41" fmla="*/ 4 h 84"/>
                <a:gd name="T42" fmla="*/ 86 w 89"/>
                <a:gd name="T43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" h="84">
                  <a:moveTo>
                    <a:pt x="86" y="4"/>
                  </a:moveTo>
                  <a:cubicBezTo>
                    <a:pt x="80" y="4"/>
                    <a:pt x="76" y="8"/>
                    <a:pt x="74" y="14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2" y="8"/>
                    <a:pt x="8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0" y="4"/>
                    <a:pt x="29" y="6"/>
                    <a:pt x="29" y="9"/>
                  </a:cubicBezTo>
                  <a:cubicBezTo>
                    <a:pt x="29" y="10"/>
                    <a:pt x="29" y="12"/>
                    <a:pt x="30" y="13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11"/>
                    <a:pt x="71" y="9"/>
                    <a:pt x="71" y="8"/>
                  </a:cubicBezTo>
                  <a:cubicBezTo>
                    <a:pt x="71" y="6"/>
                    <a:pt x="68" y="4"/>
                    <a:pt x="65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4"/>
                    <a:pt x="89" y="4"/>
                    <a:pt x="89" y="4"/>
                  </a:cubicBezTo>
                  <a:lnTo>
                    <a:pt x="86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47" name="í$1ïḋè">
              <a:extLst>
                <a:ext uri="{FF2B5EF4-FFF2-40B4-BE49-F238E27FC236}">
                  <a16:creationId xmlns:a16="http://schemas.microsoft.com/office/drawing/2014/main" id="{995FE5F2-24D8-47CA-9330-F1BA8C79CCD2}"/>
                </a:ext>
              </a:extLst>
            </p:cNvPr>
            <p:cNvSpPr/>
            <p:nvPr/>
          </p:nvSpPr>
          <p:spPr bwMode="auto">
            <a:xfrm>
              <a:off x="7517483" y="4030001"/>
              <a:ext cx="292501" cy="306283"/>
            </a:xfrm>
            <a:custGeom>
              <a:avLst/>
              <a:gdLst>
                <a:gd name="T0" fmla="*/ 0 w 81"/>
                <a:gd name="T1" fmla="*/ 0 h 82"/>
                <a:gd name="T2" fmla="*/ 70 w 81"/>
                <a:gd name="T3" fmla="*/ 0 h 82"/>
                <a:gd name="T4" fmla="*/ 79 w 81"/>
                <a:gd name="T5" fmla="*/ 19 h 82"/>
                <a:gd name="T6" fmla="*/ 76 w 81"/>
                <a:gd name="T7" fmla="*/ 20 h 82"/>
                <a:gd name="T8" fmla="*/ 43 w 81"/>
                <a:gd name="T9" fmla="*/ 4 h 82"/>
                <a:gd name="T10" fmla="*/ 38 w 81"/>
                <a:gd name="T11" fmla="*/ 4 h 82"/>
                <a:gd name="T12" fmla="*/ 29 w 81"/>
                <a:gd name="T13" fmla="*/ 12 h 82"/>
                <a:gd name="T14" fmla="*/ 29 w 81"/>
                <a:gd name="T15" fmla="*/ 38 h 82"/>
                <a:gd name="T16" fmla="*/ 41 w 81"/>
                <a:gd name="T17" fmla="*/ 38 h 82"/>
                <a:gd name="T18" fmla="*/ 56 w 81"/>
                <a:gd name="T19" fmla="*/ 27 h 82"/>
                <a:gd name="T20" fmla="*/ 56 w 81"/>
                <a:gd name="T21" fmla="*/ 25 h 82"/>
                <a:gd name="T22" fmla="*/ 61 w 81"/>
                <a:gd name="T23" fmla="*/ 25 h 82"/>
                <a:gd name="T24" fmla="*/ 61 w 81"/>
                <a:gd name="T25" fmla="*/ 57 h 82"/>
                <a:gd name="T26" fmla="*/ 56 w 81"/>
                <a:gd name="T27" fmla="*/ 57 h 82"/>
                <a:gd name="T28" fmla="*/ 56 w 81"/>
                <a:gd name="T29" fmla="*/ 54 h 82"/>
                <a:gd name="T30" fmla="*/ 42 w 81"/>
                <a:gd name="T31" fmla="*/ 42 h 82"/>
                <a:gd name="T32" fmla="*/ 29 w 81"/>
                <a:gd name="T33" fmla="*/ 42 h 82"/>
                <a:gd name="T34" fmla="*/ 29 w 81"/>
                <a:gd name="T35" fmla="*/ 71 h 82"/>
                <a:gd name="T36" fmla="*/ 38 w 81"/>
                <a:gd name="T37" fmla="*/ 78 h 82"/>
                <a:gd name="T38" fmla="*/ 45 w 81"/>
                <a:gd name="T39" fmla="*/ 78 h 82"/>
                <a:gd name="T40" fmla="*/ 78 w 81"/>
                <a:gd name="T41" fmla="*/ 61 h 82"/>
                <a:gd name="T42" fmla="*/ 81 w 81"/>
                <a:gd name="T43" fmla="*/ 63 h 82"/>
                <a:gd name="T44" fmla="*/ 73 w 81"/>
                <a:gd name="T45" fmla="*/ 82 h 82"/>
                <a:gd name="T46" fmla="*/ 0 w 81"/>
                <a:gd name="T47" fmla="*/ 82 h 82"/>
                <a:gd name="T48" fmla="*/ 0 w 81"/>
                <a:gd name="T49" fmla="*/ 78 h 82"/>
                <a:gd name="T50" fmla="*/ 4 w 81"/>
                <a:gd name="T51" fmla="*/ 78 h 82"/>
                <a:gd name="T52" fmla="*/ 14 w 81"/>
                <a:gd name="T53" fmla="*/ 71 h 82"/>
                <a:gd name="T54" fmla="*/ 14 w 81"/>
                <a:gd name="T55" fmla="*/ 12 h 82"/>
                <a:gd name="T56" fmla="*/ 4 w 81"/>
                <a:gd name="T57" fmla="*/ 4 h 82"/>
                <a:gd name="T58" fmla="*/ 0 w 81"/>
                <a:gd name="T59" fmla="*/ 4 h 82"/>
                <a:gd name="T60" fmla="*/ 0 w 81"/>
                <a:gd name="T6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1" h="82">
                  <a:moveTo>
                    <a:pt x="0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65" y="9"/>
                    <a:pt x="59" y="4"/>
                    <a:pt x="43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8" y="38"/>
                    <a:pt x="56" y="36"/>
                    <a:pt x="56" y="27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6" y="49"/>
                    <a:pt x="52" y="42"/>
                    <a:pt x="42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8" y="78"/>
                  </a:cubicBezTo>
                  <a:cubicBezTo>
                    <a:pt x="45" y="78"/>
                    <a:pt x="45" y="78"/>
                    <a:pt x="45" y="78"/>
                  </a:cubicBezTo>
                  <a:cubicBezTo>
                    <a:pt x="63" y="78"/>
                    <a:pt x="74" y="65"/>
                    <a:pt x="78" y="61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6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48" name="ïṩlíḍè">
              <a:extLst>
                <a:ext uri="{FF2B5EF4-FFF2-40B4-BE49-F238E27FC236}">
                  <a16:creationId xmlns:a16="http://schemas.microsoft.com/office/drawing/2014/main" id="{22BE3E00-D09D-40E8-8F23-82C7E2C6531A}"/>
                </a:ext>
              </a:extLst>
            </p:cNvPr>
            <p:cNvSpPr/>
            <p:nvPr/>
          </p:nvSpPr>
          <p:spPr bwMode="auto">
            <a:xfrm>
              <a:off x="7843674" y="4030001"/>
              <a:ext cx="326192" cy="306283"/>
            </a:xfrm>
            <a:custGeom>
              <a:avLst/>
              <a:gdLst>
                <a:gd name="T0" fmla="*/ 64 w 90"/>
                <a:gd name="T1" fmla="*/ 82 h 82"/>
                <a:gd name="T2" fmla="*/ 40 w 90"/>
                <a:gd name="T3" fmla="*/ 42 h 82"/>
                <a:gd name="T4" fmla="*/ 29 w 90"/>
                <a:gd name="T5" fmla="*/ 42 h 82"/>
                <a:gd name="T6" fmla="*/ 29 w 90"/>
                <a:gd name="T7" fmla="*/ 71 h 82"/>
                <a:gd name="T8" fmla="*/ 38 w 90"/>
                <a:gd name="T9" fmla="*/ 78 h 82"/>
                <a:gd name="T10" fmla="*/ 42 w 90"/>
                <a:gd name="T11" fmla="*/ 78 h 82"/>
                <a:gd name="T12" fmla="*/ 42 w 90"/>
                <a:gd name="T13" fmla="*/ 82 h 82"/>
                <a:gd name="T14" fmla="*/ 0 w 90"/>
                <a:gd name="T15" fmla="*/ 82 h 82"/>
                <a:gd name="T16" fmla="*/ 0 w 90"/>
                <a:gd name="T17" fmla="*/ 78 h 82"/>
                <a:gd name="T18" fmla="*/ 4 w 90"/>
                <a:gd name="T19" fmla="*/ 78 h 82"/>
                <a:gd name="T20" fmla="*/ 14 w 90"/>
                <a:gd name="T21" fmla="*/ 71 h 82"/>
                <a:gd name="T22" fmla="*/ 14 w 90"/>
                <a:gd name="T23" fmla="*/ 12 h 82"/>
                <a:gd name="T24" fmla="*/ 4 w 90"/>
                <a:gd name="T25" fmla="*/ 4 h 82"/>
                <a:gd name="T26" fmla="*/ 0 w 90"/>
                <a:gd name="T27" fmla="*/ 4 h 82"/>
                <a:gd name="T28" fmla="*/ 0 w 90"/>
                <a:gd name="T29" fmla="*/ 0 h 82"/>
                <a:gd name="T30" fmla="*/ 52 w 90"/>
                <a:gd name="T31" fmla="*/ 0 h 82"/>
                <a:gd name="T32" fmla="*/ 83 w 90"/>
                <a:gd name="T33" fmla="*/ 20 h 82"/>
                <a:gd name="T34" fmla="*/ 75 w 90"/>
                <a:gd name="T35" fmla="*/ 35 h 82"/>
                <a:gd name="T36" fmla="*/ 57 w 90"/>
                <a:gd name="T37" fmla="*/ 42 h 82"/>
                <a:gd name="T38" fmla="*/ 73 w 90"/>
                <a:gd name="T39" fmla="*/ 68 h 82"/>
                <a:gd name="T40" fmla="*/ 88 w 90"/>
                <a:gd name="T41" fmla="*/ 78 h 82"/>
                <a:gd name="T42" fmla="*/ 90 w 90"/>
                <a:gd name="T43" fmla="*/ 78 h 82"/>
                <a:gd name="T44" fmla="*/ 90 w 90"/>
                <a:gd name="T45" fmla="*/ 82 h 82"/>
                <a:gd name="T46" fmla="*/ 64 w 90"/>
                <a:gd name="T47" fmla="*/ 82 h 82"/>
                <a:gd name="T48" fmla="*/ 47 w 90"/>
                <a:gd name="T49" fmla="*/ 4 h 82"/>
                <a:gd name="T50" fmla="*/ 38 w 90"/>
                <a:gd name="T51" fmla="*/ 4 h 82"/>
                <a:gd name="T52" fmla="*/ 29 w 90"/>
                <a:gd name="T53" fmla="*/ 12 h 82"/>
                <a:gd name="T54" fmla="*/ 29 w 90"/>
                <a:gd name="T55" fmla="*/ 39 h 82"/>
                <a:gd name="T56" fmla="*/ 47 w 90"/>
                <a:gd name="T57" fmla="*/ 39 h 82"/>
                <a:gd name="T58" fmla="*/ 66 w 90"/>
                <a:gd name="T59" fmla="*/ 20 h 82"/>
                <a:gd name="T60" fmla="*/ 47 w 90"/>
                <a:gd name="T61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0" h="82">
                  <a:moveTo>
                    <a:pt x="64" y="82"/>
                  </a:moveTo>
                  <a:cubicBezTo>
                    <a:pt x="40" y="42"/>
                    <a:pt x="40" y="42"/>
                    <a:pt x="40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1" y="78"/>
                    <a:pt x="38" y="78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72" y="0"/>
                    <a:pt x="83" y="8"/>
                    <a:pt x="83" y="20"/>
                  </a:cubicBezTo>
                  <a:cubicBezTo>
                    <a:pt x="83" y="27"/>
                    <a:pt x="79" y="32"/>
                    <a:pt x="75" y="35"/>
                  </a:cubicBezTo>
                  <a:cubicBezTo>
                    <a:pt x="69" y="40"/>
                    <a:pt x="63" y="41"/>
                    <a:pt x="57" y="42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8" y="77"/>
                    <a:pt x="83" y="78"/>
                    <a:pt x="88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82"/>
                    <a:pt x="90" y="82"/>
                    <a:pt x="90" y="82"/>
                  </a:cubicBezTo>
                  <a:lnTo>
                    <a:pt x="64" y="82"/>
                  </a:lnTo>
                  <a:close/>
                  <a:moveTo>
                    <a:pt x="47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9" y="6"/>
                    <a:pt x="29" y="12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61" y="39"/>
                    <a:pt x="66" y="30"/>
                    <a:pt x="66" y="20"/>
                  </a:cubicBezTo>
                  <a:cubicBezTo>
                    <a:pt x="66" y="9"/>
                    <a:pt x="60" y="4"/>
                    <a:pt x="47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49" name="ïsḷîďê">
              <a:extLst>
                <a:ext uri="{FF2B5EF4-FFF2-40B4-BE49-F238E27FC236}">
                  <a16:creationId xmlns:a16="http://schemas.microsoft.com/office/drawing/2014/main" id="{0406A681-8B26-4562-BEA3-6FC795B5EE2D}"/>
                </a:ext>
              </a:extLst>
            </p:cNvPr>
            <p:cNvSpPr/>
            <p:nvPr/>
          </p:nvSpPr>
          <p:spPr bwMode="auto">
            <a:xfrm>
              <a:off x="8191306" y="4023875"/>
              <a:ext cx="249621" cy="320066"/>
            </a:xfrm>
            <a:custGeom>
              <a:avLst/>
              <a:gdLst>
                <a:gd name="T0" fmla="*/ 38 w 69"/>
                <a:gd name="T1" fmla="*/ 86 h 86"/>
                <a:gd name="T2" fmla="*/ 26 w 69"/>
                <a:gd name="T3" fmla="*/ 84 h 86"/>
                <a:gd name="T4" fmla="*/ 20 w 69"/>
                <a:gd name="T5" fmla="*/ 83 h 86"/>
                <a:gd name="T6" fmla="*/ 9 w 69"/>
                <a:gd name="T7" fmla="*/ 86 h 86"/>
                <a:gd name="T8" fmla="*/ 0 w 69"/>
                <a:gd name="T9" fmla="*/ 64 h 86"/>
                <a:gd name="T10" fmla="*/ 4 w 69"/>
                <a:gd name="T11" fmla="*/ 63 h 86"/>
                <a:gd name="T12" fmla="*/ 38 w 69"/>
                <a:gd name="T13" fmla="*/ 83 h 86"/>
                <a:gd name="T14" fmla="*/ 58 w 69"/>
                <a:gd name="T15" fmla="*/ 67 h 86"/>
                <a:gd name="T16" fmla="*/ 33 w 69"/>
                <a:gd name="T17" fmla="*/ 48 h 86"/>
                <a:gd name="T18" fmla="*/ 6 w 69"/>
                <a:gd name="T19" fmla="*/ 23 h 86"/>
                <a:gd name="T20" fmla="*/ 33 w 69"/>
                <a:gd name="T21" fmla="*/ 0 h 86"/>
                <a:gd name="T22" fmla="*/ 46 w 69"/>
                <a:gd name="T23" fmla="*/ 2 h 86"/>
                <a:gd name="T24" fmla="*/ 49 w 69"/>
                <a:gd name="T25" fmla="*/ 2 h 86"/>
                <a:gd name="T26" fmla="*/ 57 w 69"/>
                <a:gd name="T27" fmla="*/ 0 h 86"/>
                <a:gd name="T28" fmla="*/ 65 w 69"/>
                <a:gd name="T29" fmla="*/ 20 h 86"/>
                <a:gd name="T30" fmla="*/ 62 w 69"/>
                <a:gd name="T31" fmla="*/ 21 h 86"/>
                <a:gd name="T32" fmla="*/ 56 w 69"/>
                <a:gd name="T33" fmla="*/ 13 h 86"/>
                <a:gd name="T34" fmla="*/ 33 w 69"/>
                <a:gd name="T35" fmla="*/ 4 h 86"/>
                <a:gd name="T36" fmla="*/ 15 w 69"/>
                <a:gd name="T37" fmla="*/ 18 h 86"/>
                <a:gd name="T38" fmla="*/ 39 w 69"/>
                <a:gd name="T39" fmla="*/ 35 h 86"/>
                <a:gd name="T40" fmla="*/ 69 w 69"/>
                <a:gd name="T41" fmla="*/ 61 h 86"/>
                <a:gd name="T42" fmla="*/ 38 w 69"/>
                <a:gd name="T4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86">
                  <a:moveTo>
                    <a:pt x="38" y="86"/>
                  </a:moveTo>
                  <a:cubicBezTo>
                    <a:pt x="35" y="86"/>
                    <a:pt x="30" y="86"/>
                    <a:pt x="26" y="84"/>
                  </a:cubicBezTo>
                  <a:cubicBezTo>
                    <a:pt x="22" y="83"/>
                    <a:pt x="22" y="83"/>
                    <a:pt x="20" y="83"/>
                  </a:cubicBezTo>
                  <a:cubicBezTo>
                    <a:pt x="16" y="83"/>
                    <a:pt x="11" y="85"/>
                    <a:pt x="9" y="8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6" y="67"/>
                    <a:pt x="19" y="83"/>
                    <a:pt x="38" y="83"/>
                  </a:cubicBezTo>
                  <a:cubicBezTo>
                    <a:pt x="51" y="83"/>
                    <a:pt x="58" y="74"/>
                    <a:pt x="58" y="67"/>
                  </a:cubicBezTo>
                  <a:cubicBezTo>
                    <a:pt x="58" y="58"/>
                    <a:pt x="49" y="54"/>
                    <a:pt x="33" y="48"/>
                  </a:cubicBezTo>
                  <a:cubicBezTo>
                    <a:pt x="24" y="45"/>
                    <a:pt x="6" y="39"/>
                    <a:pt x="6" y="23"/>
                  </a:cubicBezTo>
                  <a:cubicBezTo>
                    <a:pt x="6" y="12"/>
                    <a:pt x="14" y="0"/>
                    <a:pt x="33" y="0"/>
                  </a:cubicBezTo>
                  <a:cubicBezTo>
                    <a:pt x="36" y="0"/>
                    <a:pt x="37" y="0"/>
                    <a:pt x="46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50" y="2"/>
                    <a:pt x="53" y="2"/>
                    <a:pt x="57" y="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1" y="19"/>
                    <a:pt x="59" y="16"/>
                    <a:pt x="56" y="13"/>
                  </a:cubicBezTo>
                  <a:cubicBezTo>
                    <a:pt x="50" y="7"/>
                    <a:pt x="41" y="4"/>
                    <a:pt x="33" y="4"/>
                  </a:cubicBezTo>
                  <a:cubicBezTo>
                    <a:pt x="22" y="4"/>
                    <a:pt x="15" y="9"/>
                    <a:pt x="15" y="18"/>
                  </a:cubicBezTo>
                  <a:cubicBezTo>
                    <a:pt x="15" y="26"/>
                    <a:pt x="23" y="30"/>
                    <a:pt x="39" y="35"/>
                  </a:cubicBezTo>
                  <a:cubicBezTo>
                    <a:pt x="57" y="41"/>
                    <a:pt x="69" y="47"/>
                    <a:pt x="69" y="61"/>
                  </a:cubicBezTo>
                  <a:cubicBezTo>
                    <a:pt x="69" y="74"/>
                    <a:pt x="57" y="86"/>
                    <a:pt x="38" y="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50" name="ïṧľidê">
              <a:extLst>
                <a:ext uri="{FF2B5EF4-FFF2-40B4-BE49-F238E27FC236}">
                  <a16:creationId xmlns:a16="http://schemas.microsoft.com/office/drawing/2014/main" id="{EB207BD2-F677-4AAA-B298-E20B79C78DA0}"/>
                </a:ext>
              </a:extLst>
            </p:cNvPr>
            <p:cNvSpPr/>
            <p:nvPr/>
          </p:nvSpPr>
          <p:spPr bwMode="auto">
            <a:xfrm>
              <a:off x="8466961" y="4030001"/>
              <a:ext cx="154673" cy="306283"/>
            </a:xfrm>
            <a:custGeom>
              <a:avLst/>
              <a:gdLst>
                <a:gd name="T0" fmla="*/ 0 w 43"/>
                <a:gd name="T1" fmla="*/ 82 h 82"/>
                <a:gd name="T2" fmla="*/ 0 w 43"/>
                <a:gd name="T3" fmla="*/ 78 h 82"/>
                <a:gd name="T4" fmla="*/ 5 w 43"/>
                <a:gd name="T5" fmla="*/ 78 h 82"/>
                <a:gd name="T6" fmla="*/ 14 w 43"/>
                <a:gd name="T7" fmla="*/ 71 h 82"/>
                <a:gd name="T8" fmla="*/ 14 w 43"/>
                <a:gd name="T9" fmla="*/ 12 h 82"/>
                <a:gd name="T10" fmla="*/ 5 w 43"/>
                <a:gd name="T11" fmla="*/ 4 h 82"/>
                <a:gd name="T12" fmla="*/ 0 w 43"/>
                <a:gd name="T13" fmla="*/ 4 h 82"/>
                <a:gd name="T14" fmla="*/ 0 w 43"/>
                <a:gd name="T15" fmla="*/ 0 h 82"/>
                <a:gd name="T16" fmla="*/ 43 w 43"/>
                <a:gd name="T17" fmla="*/ 0 h 82"/>
                <a:gd name="T18" fmla="*/ 43 w 43"/>
                <a:gd name="T19" fmla="*/ 4 h 82"/>
                <a:gd name="T20" fmla="*/ 39 w 43"/>
                <a:gd name="T21" fmla="*/ 4 h 82"/>
                <a:gd name="T22" fmla="*/ 29 w 43"/>
                <a:gd name="T23" fmla="*/ 12 h 82"/>
                <a:gd name="T24" fmla="*/ 29 w 43"/>
                <a:gd name="T25" fmla="*/ 71 h 82"/>
                <a:gd name="T26" fmla="*/ 39 w 43"/>
                <a:gd name="T27" fmla="*/ 78 h 82"/>
                <a:gd name="T28" fmla="*/ 43 w 43"/>
                <a:gd name="T29" fmla="*/ 78 h 82"/>
                <a:gd name="T30" fmla="*/ 43 w 43"/>
                <a:gd name="T31" fmla="*/ 82 h 82"/>
                <a:gd name="T32" fmla="*/ 0 w 43"/>
                <a:gd name="T3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82">
                  <a:moveTo>
                    <a:pt x="0" y="82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12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2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9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3" y="82"/>
                    <a:pt x="43" y="82"/>
                    <a:pt x="43" y="82"/>
                  </a:cubicBezTo>
                  <a:lnTo>
                    <a:pt x="0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51" name="ïš1íḓê">
              <a:extLst>
                <a:ext uri="{FF2B5EF4-FFF2-40B4-BE49-F238E27FC236}">
                  <a16:creationId xmlns:a16="http://schemas.microsoft.com/office/drawing/2014/main" id="{0DDEE10B-5CE7-409A-A1D7-9B7F94A1790D}"/>
                </a:ext>
              </a:extLst>
            </p:cNvPr>
            <p:cNvSpPr/>
            <p:nvPr/>
          </p:nvSpPr>
          <p:spPr bwMode="auto">
            <a:xfrm>
              <a:off x="8658388" y="4030001"/>
              <a:ext cx="336912" cy="306283"/>
            </a:xfrm>
            <a:custGeom>
              <a:avLst/>
              <a:gdLst>
                <a:gd name="T0" fmla="*/ 89 w 93"/>
                <a:gd name="T1" fmla="*/ 23 h 82"/>
                <a:gd name="T2" fmla="*/ 62 w 93"/>
                <a:gd name="T3" fmla="*/ 4 h 82"/>
                <a:gd name="T4" fmla="*/ 54 w 93"/>
                <a:gd name="T5" fmla="*/ 12 h 82"/>
                <a:gd name="T6" fmla="*/ 54 w 93"/>
                <a:gd name="T7" fmla="*/ 69 h 82"/>
                <a:gd name="T8" fmla="*/ 63 w 93"/>
                <a:gd name="T9" fmla="*/ 78 h 82"/>
                <a:gd name="T10" fmla="*/ 70 w 93"/>
                <a:gd name="T11" fmla="*/ 78 h 82"/>
                <a:gd name="T12" fmla="*/ 70 w 93"/>
                <a:gd name="T13" fmla="*/ 82 h 82"/>
                <a:gd name="T14" fmla="*/ 22 w 93"/>
                <a:gd name="T15" fmla="*/ 82 h 82"/>
                <a:gd name="T16" fmla="*/ 22 w 93"/>
                <a:gd name="T17" fmla="*/ 78 h 82"/>
                <a:gd name="T18" fmla="*/ 29 w 93"/>
                <a:gd name="T19" fmla="*/ 78 h 82"/>
                <a:gd name="T20" fmla="*/ 38 w 93"/>
                <a:gd name="T21" fmla="*/ 69 h 82"/>
                <a:gd name="T22" fmla="*/ 38 w 93"/>
                <a:gd name="T23" fmla="*/ 12 h 82"/>
                <a:gd name="T24" fmla="*/ 29 w 93"/>
                <a:gd name="T25" fmla="*/ 4 h 82"/>
                <a:gd name="T26" fmla="*/ 3 w 93"/>
                <a:gd name="T27" fmla="*/ 23 h 82"/>
                <a:gd name="T28" fmla="*/ 0 w 93"/>
                <a:gd name="T29" fmla="*/ 21 h 82"/>
                <a:gd name="T30" fmla="*/ 9 w 93"/>
                <a:gd name="T31" fmla="*/ 0 h 82"/>
                <a:gd name="T32" fmla="*/ 83 w 93"/>
                <a:gd name="T33" fmla="*/ 0 h 82"/>
                <a:gd name="T34" fmla="*/ 93 w 93"/>
                <a:gd name="T35" fmla="*/ 21 h 82"/>
                <a:gd name="T36" fmla="*/ 89 w 93"/>
                <a:gd name="T37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3" h="82">
                  <a:moveTo>
                    <a:pt x="89" y="23"/>
                  </a:moveTo>
                  <a:cubicBezTo>
                    <a:pt x="81" y="10"/>
                    <a:pt x="74" y="4"/>
                    <a:pt x="62" y="4"/>
                  </a:cubicBezTo>
                  <a:cubicBezTo>
                    <a:pt x="55" y="4"/>
                    <a:pt x="54" y="6"/>
                    <a:pt x="54" y="12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54" y="75"/>
                    <a:pt x="57" y="78"/>
                    <a:pt x="63" y="78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6" y="78"/>
                    <a:pt x="38" y="74"/>
                    <a:pt x="38" y="69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6"/>
                    <a:pt x="36" y="4"/>
                    <a:pt x="29" y="4"/>
                  </a:cubicBezTo>
                  <a:cubicBezTo>
                    <a:pt x="15" y="4"/>
                    <a:pt x="8" y="15"/>
                    <a:pt x="3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93" y="21"/>
                    <a:pt x="93" y="21"/>
                    <a:pt x="93" y="21"/>
                  </a:cubicBezTo>
                  <a:lnTo>
                    <a:pt x="89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  <p:sp>
          <p:nvSpPr>
            <p:cNvPr id="52" name="íšḷîďé">
              <a:extLst>
                <a:ext uri="{FF2B5EF4-FFF2-40B4-BE49-F238E27FC236}">
                  <a16:creationId xmlns:a16="http://schemas.microsoft.com/office/drawing/2014/main" id="{C6FC0152-DCFD-4E8F-854C-58A3D2B4D11F}"/>
                </a:ext>
              </a:extLst>
            </p:cNvPr>
            <p:cNvSpPr/>
            <p:nvPr/>
          </p:nvSpPr>
          <p:spPr bwMode="auto">
            <a:xfrm>
              <a:off x="9035116" y="4030001"/>
              <a:ext cx="352226" cy="306283"/>
            </a:xfrm>
            <a:custGeom>
              <a:avLst/>
              <a:gdLst>
                <a:gd name="T0" fmla="*/ 92 w 97"/>
                <a:gd name="T1" fmla="*/ 4 h 82"/>
                <a:gd name="T2" fmla="*/ 80 w 97"/>
                <a:gd name="T3" fmla="*/ 13 h 82"/>
                <a:gd name="T4" fmla="*/ 57 w 97"/>
                <a:gd name="T5" fmla="*/ 48 h 82"/>
                <a:gd name="T6" fmla="*/ 57 w 97"/>
                <a:gd name="T7" fmla="*/ 71 h 82"/>
                <a:gd name="T8" fmla="*/ 66 w 97"/>
                <a:gd name="T9" fmla="*/ 78 h 82"/>
                <a:gd name="T10" fmla="*/ 73 w 97"/>
                <a:gd name="T11" fmla="*/ 78 h 82"/>
                <a:gd name="T12" fmla="*/ 73 w 97"/>
                <a:gd name="T13" fmla="*/ 82 h 82"/>
                <a:gd name="T14" fmla="*/ 25 w 97"/>
                <a:gd name="T15" fmla="*/ 82 h 82"/>
                <a:gd name="T16" fmla="*/ 25 w 97"/>
                <a:gd name="T17" fmla="*/ 78 h 82"/>
                <a:gd name="T18" fmla="*/ 32 w 97"/>
                <a:gd name="T19" fmla="*/ 78 h 82"/>
                <a:gd name="T20" fmla="*/ 41 w 97"/>
                <a:gd name="T21" fmla="*/ 71 h 82"/>
                <a:gd name="T22" fmla="*/ 41 w 97"/>
                <a:gd name="T23" fmla="*/ 49 h 82"/>
                <a:gd name="T24" fmla="*/ 15 w 97"/>
                <a:gd name="T25" fmla="*/ 12 h 82"/>
                <a:gd name="T26" fmla="*/ 2 w 97"/>
                <a:gd name="T27" fmla="*/ 4 h 82"/>
                <a:gd name="T28" fmla="*/ 0 w 97"/>
                <a:gd name="T29" fmla="*/ 4 h 82"/>
                <a:gd name="T30" fmla="*/ 0 w 97"/>
                <a:gd name="T31" fmla="*/ 0 h 82"/>
                <a:gd name="T32" fmla="*/ 43 w 97"/>
                <a:gd name="T33" fmla="*/ 0 h 82"/>
                <a:gd name="T34" fmla="*/ 43 w 97"/>
                <a:gd name="T35" fmla="*/ 4 h 82"/>
                <a:gd name="T36" fmla="*/ 37 w 97"/>
                <a:gd name="T37" fmla="*/ 4 h 82"/>
                <a:gd name="T38" fmla="*/ 32 w 97"/>
                <a:gd name="T39" fmla="*/ 8 h 82"/>
                <a:gd name="T40" fmla="*/ 33 w 97"/>
                <a:gd name="T41" fmla="*/ 12 h 82"/>
                <a:gd name="T42" fmla="*/ 55 w 97"/>
                <a:gd name="T43" fmla="*/ 43 h 82"/>
                <a:gd name="T44" fmla="*/ 75 w 97"/>
                <a:gd name="T45" fmla="*/ 13 h 82"/>
                <a:gd name="T46" fmla="*/ 76 w 97"/>
                <a:gd name="T47" fmla="*/ 9 h 82"/>
                <a:gd name="T48" fmla="*/ 71 w 97"/>
                <a:gd name="T49" fmla="*/ 4 h 82"/>
                <a:gd name="T50" fmla="*/ 64 w 97"/>
                <a:gd name="T51" fmla="*/ 4 h 82"/>
                <a:gd name="T52" fmla="*/ 64 w 97"/>
                <a:gd name="T53" fmla="*/ 0 h 82"/>
                <a:gd name="T54" fmla="*/ 97 w 97"/>
                <a:gd name="T55" fmla="*/ 0 h 82"/>
                <a:gd name="T56" fmla="*/ 97 w 97"/>
                <a:gd name="T57" fmla="*/ 4 h 82"/>
                <a:gd name="T58" fmla="*/ 92 w 97"/>
                <a:gd name="T59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82">
                  <a:moveTo>
                    <a:pt x="92" y="4"/>
                  </a:moveTo>
                  <a:cubicBezTo>
                    <a:pt x="86" y="4"/>
                    <a:pt x="82" y="8"/>
                    <a:pt x="80" y="13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7" y="76"/>
                    <a:pt x="59" y="78"/>
                    <a:pt x="66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8" y="78"/>
                    <a:pt x="41" y="76"/>
                    <a:pt x="41" y="71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1" y="6"/>
                    <a:pt x="9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4" y="4"/>
                    <a:pt x="32" y="5"/>
                    <a:pt x="32" y="8"/>
                  </a:cubicBezTo>
                  <a:cubicBezTo>
                    <a:pt x="32" y="9"/>
                    <a:pt x="32" y="10"/>
                    <a:pt x="33" y="12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1"/>
                    <a:pt x="76" y="10"/>
                    <a:pt x="76" y="9"/>
                  </a:cubicBezTo>
                  <a:cubicBezTo>
                    <a:pt x="76" y="6"/>
                    <a:pt x="73" y="4"/>
                    <a:pt x="71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4"/>
                    <a:pt x="97" y="4"/>
                    <a:pt x="97" y="4"/>
                  </a:cubicBezTo>
                  <a:lnTo>
                    <a:pt x="92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>
                <a:ea typeface="Microsoft YaHei" panose="020B0503020204020204" pitchFamily="34" charset="-122"/>
              </a:endParaRPr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338657AE-7138-43D6-8223-81F2F6EA227B}"/>
              </a:ext>
            </a:extLst>
          </p:cNvPr>
          <p:cNvSpPr txBox="1"/>
          <p:nvPr/>
        </p:nvSpPr>
        <p:spPr>
          <a:xfrm>
            <a:off x="233211" y="6473826"/>
            <a:ext cx="2562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25000"/>
                    <a:lumOff val="75000"/>
                  </a:schemeClr>
                </a:solidFill>
                <a:ea typeface="Microsoft YaHei" panose="020B0503020204020204" pitchFamily="34" charset="-122"/>
              </a:rPr>
              <a:t>含弘光大 继往开来</a:t>
            </a:r>
          </a:p>
        </p:txBody>
      </p:sp>
      <p:pic>
        <p:nvPicPr>
          <p:cNvPr id="64" name="图片 63" descr="图片包含 树, 天空, 户外, 草&#10;&#10;自动生成的说明">
            <a:extLst>
              <a:ext uri="{FF2B5EF4-FFF2-40B4-BE49-F238E27FC236}">
                <a16:creationId xmlns:a16="http://schemas.microsoft.com/office/drawing/2014/main" id="{A9EA3765-6115-4215-9F80-5B174FC0CE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0036" y="1"/>
            <a:ext cx="6759938" cy="6870368"/>
          </a:xfrm>
          <a:custGeom>
            <a:avLst/>
            <a:gdLst>
              <a:gd name="connsiteX0" fmla="*/ 1450892 w 6759938"/>
              <a:gd name="connsiteY0" fmla="*/ 0 h 6870368"/>
              <a:gd name="connsiteX1" fmla="*/ 6759938 w 6759938"/>
              <a:gd name="connsiteY1" fmla="*/ 0 h 6870368"/>
              <a:gd name="connsiteX2" fmla="*/ 6755968 w 6759938"/>
              <a:gd name="connsiteY2" fmla="*/ 6870368 h 6870368"/>
              <a:gd name="connsiteX3" fmla="*/ 0 w 6759938"/>
              <a:gd name="connsiteY3" fmla="*/ 6870368 h 6870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59938" h="6870368">
                <a:moveTo>
                  <a:pt x="1450892" y="0"/>
                </a:moveTo>
                <a:lnTo>
                  <a:pt x="6759938" y="0"/>
                </a:lnTo>
                <a:lnTo>
                  <a:pt x="6755968" y="6870368"/>
                </a:lnTo>
                <a:lnTo>
                  <a:pt x="0" y="6870368"/>
                </a:lnTo>
                <a:close/>
              </a:path>
            </a:pathLst>
          </a:cu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3D82B4-CC2A-4413-A996-06080842C4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8517" y="1762128"/>
            <a:ext cx="5534025" cy="1550168"/>
          </a:xfrm>
        </p:spPr>
        <p:txBody>
          <a:bodyPr/>
          <a:lstStyle/>
          <a:p>
            <a:r>
              <a:rPr lang="en-US" altLang="zh-CN" dirty="0" smtClean="0"/>
              <a:t>C</a:t>
            </a:r>
            <a:r>
              <a:rPr lang="zh-CN" altLang="en-US" dirty="0" smtClean="0"/>
              <a:t>语言实践项目</a:t>
            </a:r>
            <a:endParaRPr lang="en-US" altLang="zh-CN" dirty="0" smtClean="0"/>
          </a:p>
          <a:p>
            <a:r>
              <a:rPr lang="en-US" altLang="zh-CN" dirty="0" smtClean="0"/>
              <a:t>《2048》</a:t>
            </a:r>
            <a:r>
              <a:rPr lang="zh-CN" altLang="en-US" dirty="0" smtClean="0"/>
              <a:t>答辩</a:t>
            </a:r>
            <a:endParaRPr lang="en-US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1D8D2B-EE55-443E-8233-012EE7A8AF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1219" y="4660900"/>
            <a:ext cx="3752976" cy="369332"/>
          </a:xfrm>
        </p:spPr>
        <p:txBody>
          <a:bodyPr/>
          <a:lstStyle/>
          <a:p>
            <a:r>
              <a:rPr lang="zh-CN" altLang="en-US" dirty="0"/>
              <a:t>电话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15517782292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A46F238-6DF3-4631-8FB9-E463510E1B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邮箱</a:t>
            </a:r>
            <a:r>
              <a:rPr lang="zh-CN" altLang="en-US" dirty="0" smtClean="0"/>
              <a:t>：</a:t>
            </a:r>
            <a:r>
              <a:rPr lang="en-US" altLang="zh-CN" dirty="0" smtClean="0"/>
              <a:t>948897764@qq.com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1DB7B45-7C89-4411-A9B8-60EF7415A8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8886" y="3406939"/>
            <a:ext cx="2482474" cy="757130"/>
          </a:xfrm>
        </p:spPr>
        <p:txBody>
          <a:bodyPr/>
          <a:lstStyle/>
          <a:p>
            <a:pPr algn="l"/>
            <a:r>
              <a:rPr lang="zh-CN" altLang="en-US" dirty="0"/>
              <a:t>制作者</a:t>
            </a:r>
            <a:r>
              <a:rPr lang="zh-CN" altLang="en-US" dirty="0" smtClean="0"/>
              <a:t>：秦凯鑫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562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9" r="32199"/>
          <a:stretch>
            <a:fillRect/>
          </a:stretch>
        </p:blipFill>
        <p:spPr>
          <a:xfrm>
            <a:off x="222283" y="118543"/>
            <a:ext cx="9754710" cy="612977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02" y="899055"/>
            <a:ext cx="7741437" cy="532171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38274" y="1222494"/>
            <a:ext cx="849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Start():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5849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548" y="809523"/>
            <a:ext cx="8232292" cy="54499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52" y="166987"/>
            <a:ext cx="8115448" cy="55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2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12" y="146667"/>
            <a:ext cx="8105288" cy="5848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95" y="839999"/>
            <a:ext cx="7808745" cy="55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15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A295E5-9D2C-4EB8-A669-9B2736FDBD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81498" y="5107295"/>
            <a:ext cx="3429004" cy="701731"/>
          </a:xfrm>
        </p:spPr>
        <p:txBody>
          <a:bodyPr/>
          <a:lstStyle/>
          <a:p>
            <a:pPr algn="dist"/>
            <a:r>
              <a:rPr lang="zh-CN" altLang="en-US" dirty="0"/>
              <a:t>总结</a:t>
            </a:r>
            <a:endParaRPr lang="zh-CN" altLang="en-US" dirty="0"/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46EAFCA4-D8AA-49EA-8A41-C0C97071C4D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48E6B77-1554-499F-B141-E2E1A0AF51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764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B22C4E6-4A9D-4E54-BFE3-F9E58A6D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763F7-D566-4C1F-8AE3-1F33ECCFF12A}" type="datetime1">
              <a:rPr lang="en-US" altLang="zh-CN" smtClean="0">
                <a:ea typeface="Microsoft YaHei" panose="020B0503020204020204" pitchFamily="34" charset="-122"/>
              </a:rPr>
              <a:t>7/17/2019</a:t>
            </a:fld>
            <a:endParaRPr lang="en-US" dirty="0">
              <a:ea typeface="Microsoft YaHe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D94950-C2B9-41D8-AC87-F752B8C3E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D7A8-6A0C-404D-AFF8-D5F0F399EDB7}" type="slidenum">
              <a:rPr lang="en-US" altLang="zh-CN" smtClean="0">
                <a:ea typeface="Microsoft YaHei" panose="020B0503020204020204" pitchFamily="34" charset="-122"/>
              </a:rPr>
              <a:pPr/>
              <a:t>14</a:t>
            </a:fld>
            <a:endParaRPr lang="en-US" altLang="zh-CN" dirty="0"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373CBBF-4E2E-47FB-8EDD-91F530131698}"/>
              </a:ext>
            </a:extLst>
          </p:cNvPr>
          <p:cNvSpPr/>
          <p:nvPr/>
        </p:nvSpPr>
        <p:spPr>
          <a:xfrm>
            <a:off x="1290320" y="1341120"/>
            <a:ext cx="9898698" cy="356641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总结：</a:t>
            </a:r>
            <a:endParaRPr lang="en-US" altLang="zh-CN" sz="3200" dirty="0" smtClean="0">
              <a:solidFill>
                <a:schemeClr val="accent1">
                  <a:lumMod val="60000"/>
                  <a:lumOff val="40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latin typeface="+mn-ea"/>
              </a:rPr>
              <a:t>       此次实验基本完成，可以大概实现</a:t>
            </a:r>
            <a:r>
              <a:rPr lang="en-US" altLang="zh-CN" sz="2000" dirty="0" smtClean="0">
                <a:latin typeface="+mn-ea"/>
              </a:rPr>
              <a:t>2048</a:t>
            </a:r>
            <a:r>
              <a:rPr lang="zh-CN" altLang="en-US" sz="2000" dirty="0" smtClean="0">
                <a:latin typeface="+mn-ea"/>
              </a:rPr>
              <a:t>的基本功能，上下左右移动，计分功能，同时利用</a:t>
            </a:r>
            <a:r>
              <a:rPr lang="en-US" altLang="zh-CN" sz="2000" dirty="0" smtClean="0">
                <a:latin typeface="+mn-ea"/>
              </a:rPr>
              <a:t>C</a:t>
            </a:r>
            <a:r>
              <a:rPr lang="zh-CN" altLang="en-US" sz="2000" dirty="0" smtClean="0">
                <a:latin typeface="+mn-ea"/>
              </a:rPr>
              <a:t>语言的文件读写，可以得到存档读档功能，但是画面质量不够美观，时空性能不是特别好，最慢应该是</a:t>
            </a:r>
            <a:r>
              <a:rPr lang="en-US" altLang="zh-CN" sz="2000" dirty="0" smtClean="0">
                <a:latin typeface="+mn-ea"/>
              </a:rPr>
              <a:t>O(n^3)</a:t>
            </a:r>
            <a:r>
              <a:rPr lang="zh-CN" altLang="en-US" sz="2000" dirty="0" smtClean="0">
                <a:latin typeface="+mn-ea"/>
              </a:rPr>
              <a:t>，但由于</a:t>
            </a:r>
            <a:r>
              <a:rPr lang="en-US" altLang="zh-CN" sz="2000" dirty="0" smtClean="0">
                <a:latin typeface="+mn-ea"/>
              </a:rPr>
              <a:t>n</a:t>
            </a:r>
            <a:r>
              <a:rPr lang="zh-CN" altLang="en-US" sz="2000" dirty="0" smtClean="0">
                <a:latin typeface="+mn-ea"/>
              </a:rPr>
              <a:t>不大，约为两位数，因此对性能影响较小，同时每次移动会</a:t>
            </a:r>
            <a:r>
              <a:rPr lang="en-US" altLang="zh-CN" sz="2000" dirty="0" smtClean="0">
                <a:latin typeface="+mn-ea"/>
              </a:rPr>
              <a:t>redraw</a:t>
            </a:r>
            <a:r>
              <a:rPr lang="zh-CN" altLang="en-US" sz="2000" dirty="0" smtClean="0">
                <a:latin typeface="+mn-ea"/>
              </a:rPr>
              <a:t>一次，有时画面会闪烁，体验感不够好。</a:t>
            </a:r>
            <a:endParaRPr lang="en-US" altLang="zh-CN" sz="2000" dirty="0"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FF8305-0F27-466D-9F24-DA7FE5EDBEA6}"/>
              </a:ext>
            </a:extLst>
          </p:cNvPr>
          <p:cNvSpPr/>
          <p:nvPr/>
        </p:nvSpPr>
        <p:spPr>
          <a:xfrm>
            <a:off x="1443867" y="958346"/>
            <a:ext cx="3949179" cy="951331"/>
          </a:xfrm>
          <a:prstGeom prst="rect">
            <a:avLst/>
          </a:prstGeom>
        </p:spPr>
        <p:txBody>
          <a:bodyPr wrap="square" lIns="0" rIns="0" anchor="ctr" anchorCtr="0">
            <a:normAutofit/>
          </a:bodyPr>
          <a:lstStyle/>
          <a:p>
            <a:pPr>
              <a:lnSpc>
                <a:spcPct val="125000"/>
              </a:lnSpc>
            </a:pPr>
            <a:endParaRPr lang="en-US" altLang="zh-CN" sz="2400" b="1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92" y="177503"/>
            <a:ext cx="8084968" cy="57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6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 hidden="1">
            <a:extLst>
              <a:ext uri="{FF2B5EF4-FFF2-40B4-BE49-F238E27FC236}">
                <a16:creationId xmlns:a16="http://schemas.microsoft.com/office/drawing/2014/main" id="{8A299436-0D82-4507-A13D-C9BBE92DEBC8}"/>
              </a:ext>
            </a:extLst>
          </p:cNvPr>
          <p:cNvCxnSpPr>
            <a:cxnSpLocks/>
          </p:cNvCxnSpPr>
          <p:nvPr/>
        </p:nvCxnSpPr>
        <p:spPr>
          <a:xfrm flipH="1">
            <a:off x="5786723" y="3916548"/>
            <a:ext cx="1592933" cy="132223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  <a:alpha val="4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DFB2618-9D5B-473C-B7DD-AB4BF0DFD7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附  录</a:t>
            </a:r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9A6F92E1-2B28-4E0D-8C12-D91174D12B7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CA4EF82-6FB6-4350-BCA2-0723298FFA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35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B22C4E6-4A9D-4E54-BFE3-F9E58A6D5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di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8763F7-D566-4C1F-8AE3-1F33ECCFF12A}" type="datetime1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Segoe UI"/>
                <a:ea typeface="Microsoft YaHei" panose="020B0503020204020204" pitchFamily="34" charset="-122"/>
                <a:cs typeface="+mn-cs"/>
              </a:rPr>
              <a:pPr marL="0" marR="0" lvl="0" indent="0" algn="di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7/17/2019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Segoe UI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D94950-C2B9-41D8-AC87-F752B8C3E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2AD7A8-6A0C-404D-AFF8-D5F0F399EDB7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262626">
                    <a:lumMod val="25000"/>
                    <a:lumOff val="75000"/>
                  </a:srgbClr>
                </a:solidFill>
                <a:effectLst/>
                <a:uLnTx/>
                <a:uFillTx/>
                <a:latin typeface="Segoe UI"/>
                <a:ea typeface="Microsoft YaHei" panose="020B0503020204020204" pitchFamily="34" charset="-122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262626">
                  <a:lumMod val="25000"/>
                  <a:lumOff val="75000"/>
                </a:srgbClr>
              </a:solidFill>
              <a:effectLst/>
              <a:uLnTx/>
              <a:uFillTx/>
              <a:latin typeface="Segoe UI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373CBBF-4E2E-47FB-8EDD-91F530131698}"/>
              </a:ext>
            </a:extLst>
          </p:cNvPr>
          <p:cNvSpPr/>
          <p:nvPr/>
        </p:nvSpPr>
        <p:spPr>
          <a:xfrm>
            <a:off x="1290320" y="1341120"/>
            <a:ext cx="9898698" cy="356641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源代码已上传至</a:t>
            </a:r>
            <a:r>
              <a:rPr kumimoji="0" lang="en-US" altLang="zh-C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github</a:t>
            </a:r>
            <a:r>
              <a:rPr lang="zh-CN" altLang="en-US" sz="2000" dirty="0" smtClean="0">
                <a:solidFill>
                  <a:srgbClr val="262626"/>
                </a:solidFill>
                <a:latin typeface="微软雅黑 Light"/>
                <a:ea typeface="微软雅黑 Light"/>
              </a:rPr>
              <a:t>，欢迎老师批阅：</a:t>
            </a:r>
            <a:endParaRPr lang="en-US" altLang="zh-CN" sz="2000" dirty="0" smtClean="0">
              <a:solidFill>
                <a:srgbClr val="262626"/>
              </a:solidFill>
              <a:latin typeface="微软雅黑 Light"/>
              <a:ea typeface="微软雅黑 Light"/>
            </a:endParaRPr>
          </a:p>
          <a:p>
            <a:pPr algn="just">
              <a:lnSpc>
                <a:spcPct val="150000"/>
              </a:lnSpc>
            </a:pPr>
            <a:r>
              <a:rPr lang="en-US" altLang="zh-CN" u="sng" dirty="0">
                <a:hlinkClick r:id="rId3"/>
              </a:rPr>
              <a:t>https://</a:t>
            </a:r>
            <a:r>
              <a:rPr lang="en-US" altLang="zh-CN" u="sng" dirty="0" smtClean="0">
                <a:hlinkClick r:id="rId3"/>
              </a:rPr>
              <a:t>github.com/qkxwxy123/2048</a:t>
            </a:r>
            <a:endParaRPr lang="zh-CN" altLang="zh-CN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FF8305-0F27-466D-9F24-DA7FE5EDBEA6}"/>
              </a:ext>
            </a:extLst>
          </p:cNvPr>
          <p:cNvSpPr/>
          <p:nvPr/>
        </p:nvSpPr>
        <p:spPr>
          <a:xfrm>
            <a:off x="1443867" y="958346"/>
            <a:ext cx="3949179" cy="951331"/>
          </a:xfrm>
          <a:prstGeom prst="rect">
            <a:avLst/>
          </a:prstGeom>
        </p:spPr>
        <p:txBody>
          <a:bodyPr wrap="square" lIns="0" rIns="0" anchor="ctr" anchorCtr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1D2974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92" y="177503"/>
            <a:ext cx="8084968" cy="57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3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CF14AC0C-CE46-4CA5-8AB1-1D20CE35C04E}"/>
              </a:ext>
            </a:extLst>
          </p:cNvPr>
          <p:cNvSpPr txBox="1"/>
          <p:nvPr/>
        </p:nvSpPr>
        <p:spPr>
          <a:xfrm>
            <a:off x="7236969" y="2288864"/>
            <a:ext cx="49550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</a:p>
        </p:txBody>
      </p:sp>
      <p:grpSp>
        <p:nvGrpSpPr>
          <p:cNvPr id="10" name="c14e414f-e1f5-4526-bdda-4f11ab72e38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9B31160-5D24-411C-828C-B7A978970CF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365214" y="261256"/>
            <a:ext cx="1521985" cy="424543"/>
            <a:chOff x="2804659" y="2507766"/>
            <a:chExt cx="6582683" cy="1836175"/>
          </a:xfrm>
        </p:grpSpPr>
        <p:sp>
          <p:nvSpPr>
            <p:cNvPr id="11" name="íSļíḋè">
              <a:extLst>
                <a:ext uri="{FF2B5EF4-FFF2-40B4-BE49-F238E27FC236}">
                  <a16:creationId xmlns:a16="http://schemas.microsoft.com/office/drawing/2014/main" id="{4750777B-3437-45BC-B2D8-05C4F17B6210}"/>
                </a:ext>
              </a:extLst>
            </p:cNvPr>
            <p:cNvSpPr/>
            <p:nvPr/>
          </p:nvSpPr>
          <p:spPr bwMode="auto">
            <a:xfrm>
              <a:off x="4391088" y="2711034"/>
              <a:ext cx="1168482" cy="808426"/>
            </a:xfrm>
            <a:custGeom>
              <a:avLst/>
              <a:gdLst>
                <a:gd name="T0" fmla="*/ 107 w 381"/>
                <a:gd name="T1" fmla="*/ 49 h 263"/>
                <a:gd name="T2" fmla="*/ 179 w 381"/>
                <a:gd name="T3" fmla="*/ 50 h 263"/>
                <a:gd name="T4" fmla="*/ 267 w 381"/>
                <a:gd name="T5" fmla="*/ 14 h 263"/>
                <a:gd name="T6" fmla="*/ 293 w 381"/>
                <a:gd name="T7" fmla="*/ 52 h 263"/>
                <a:gd name="T8" fmla="*/ 248 w 381"/>
                <a:gd name="T9" fmla="*/ 80 h 263"/>
                <a:gd name="T10" fmla="*/ 248 w 381"/>
                <a:gd name="T11" fmla="*/ 109 h 263"/>
                <a:gd name="T12" fmla="*/ 333 w 381"/>
                <a:gd name="T13" fmla="*/ 120 h 263"/>
                <a:gd name="T14" fmla="*/ 306 w 381"/>
                <a:gd name="T15" fmla="*/ 202 h 263"/>
                <a:gd name="T16" fmla="*/ 284 w 381"/>
                <a:gd name="T17" fmla="*/ 247 h 263"/>
                <a:gd name="T18" fmla="*/ 284 w 381"/>
                <a:gd name="T19" fmla="*/ 261 h 263"/>
                <a:gd name="T20" fmla="*/ 201 w 381"/>
                <a:gd name="T21" fmla="*/ 200 h 263"/>
                <a:gd name="T22" fmla="*/ 209 w 381"/>
                <a:gd name="T23" fmla="*/ 157 h 263"/>
                <a:gd name="T24" fmla="*/ 204 w 381"/>
                <a:gd name="T25" fmla="*/ 153 h 263"/>
                <a:gd name="T26" fmla="*/ 183 w 381"/>
                <a:gd name="T27" fmla="*/ 154 h 263"/>
                <a:gd name="T28" fmla="*/ 174 w 381"/>
                <a:gd name="T29" fmla="*/ 157 h 263"/>
                <a:gd name="T30" fmla="*/ 172 w 381"/>
                <a:gd name="T31" fmla="*/ 161 h 263"/>
                <a:gd name="T32" fmla="*/ 171 w 381"/>
                <a:gd name="T33" fmla="*/ 161 h 263"/>
                <a:gd name="T34" fmla="*/ 165 w 381"/>
                <a:gd name="T35" fmla="*/ 194 h 263"/>
                <a:gd name="T36" fmla="*/ 152 w 381"/>
                <a:gd name="T37" fmla="*/ 211 h 263"/>
                <a:gd name="T38" fmla="*/ 143 w 381"/>
                <a:gd name="T39" fmla="*/ 198 h 263"/>
                <a:gd name="T40" fmla="*/ 143 w 381"/>
                <a:gd name="T41" fmla="*/ 191 h 263"/>
                <a:gd name="T42" fmla="*/ 107 w 381"/>
                <a:gd name="T43" fmla="*/ 190 h 263"/>
                <a:gd name="T44" fmla="*/ 107 w 381"/>
                <a:gd name="T45" fmla="*/ 207 h 263"/>
                <a:gd name="T46" fmla="*/ 117 w 381"/>
                <a:gd name="T47" fmla="*/ 233 h 263"/>
                <a:gd name="T48" fmla="*/ 143 w 381"/>
                <a:gd name="T49" fmla="*/ 239 h 263"/>
                <a:gd name="T50" fmla="*/ 192 w 381"/>
                <a:gd name="T51" fmla="*/ 242 h 263"/>
                <a:gd name="T52" fmla="*/ 187 w 381"/>
                <a:gd name="T53" fmla="*/ 263 h 263"/>
                <a:gd name="T54" fmla="*/ 97 w 381"/>
                <a:gd name="T55" fmla="*/ 263 h 263"/>
                <a:gd name="T56" fmla="*/ 4 w 381"/>
                <a:gd name="T57" fmla="*/ 173 h 263"/>
                <a:gd name="T58" fmla="*/ 5 w 381"/>
                <a:gd name="T59" fmla="*/ 164 h 263"/>
                <a:gd name="T60" fmla="*/ 44 w 381"/>
                <a:gd name="T61" fmla="*/ 116 h 263"/>
                <a:gd name="T62" fmla="*/ 54 w 381"/>
                <a:gd name="T63" fmla="*/ 120 h 263"/>
                <a:gd name="T64" fmla="*/ 49 w 381"/>
                <a:gd name="T65" fmla="*/ 130 h 263"/>
                <a:gd name="T66" fmla="*/ 50 w 381"/>
                <a:gd name="T67" fmla="*/ 173 h 263"/>
                <a:gd name="T68" fmla="*/ 123 w 381"/>
                <a:gd name="T69" fmla="*/ 159 h 263"/>
                <a:gd name="T70" fmla="*/ 142 w 381"/>
                <a:gd name="T71" fmla="*/ 141 h 263"/>
                <a:gd name="T72" fmla="*/ 144 w 381"/>
                <a:gd name="T73" fmla="*/ 75 h 263"/>
                <a:gd name="T74" fmla="*/ 100 w 381"/>
                <a:gd name="T75" fmla="*/ 74 h 263"/>
                <a:gd name="T76" fmla="*/ 107 w 381"/>
                <a:gd name="T77" fmla="*/ 49 h 263"/>
                <a:gd name="T78" fmla="*/ 188 w 381"/>
                <a:gd name="T79" fmla="*/ 134 h 263"/>
                <a:gd name="T80" fmla="*/ 207 w 381"/>
                <a:gd name="T81" fmla="*/ 133 h 263"/>
                <a:gd name="T82" fmla="*/ 204 w 381"/>
                <a:gd name="T83" fmla="*/ 82 h 263"/>
                <a:gd name="T84" fmla="*/ 175 w 381"/>
                <a:gd name="T85" fmla="*/ 100 h 263"/>
                <a:gd name="T86" fmla="*/ 188 w 381"/>
                <a:gd name="T87" fmla="*/ 134 h 263"/>
                <a:gd name="T88" fmla="*/ 219 w 381"/>
                <a:gd name="T89" fmla="*/ 217 h 263"/>
                <a:gd name="T90" fmla="*/ 231 w 381"/>
                <a:gd name="T91" fmla="*/ 217 h 263"/>
                <a:gd name="T92" fmla="*/ 325 w 381"/>
                <a:gd name="T93" fmla="*/ 158 h 263"/>
                <a:gd name="T94" fmla="*/ 297 w 381"/>
                <a:gd name="T95" fmla="*/ 125 h 263"/>
                <a:gd name="T96" fmla="*/ 219 w 381"/>
                <a:gd name="T97" fmla="*/ 21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1" h="263">
                  <a:moveTo>
                    <a:pt x="107" y="49"/>
                  </a:moveTo>
                  <a:cubicBezTo>
                    <a:pt x="131" y="49"/>
                    <a:pt x="155" y="50"/>
                    <a:pt x="179" y="50"/>
                  </a:cubicBezTo>
                  <a:cubicBezTo>
                    <a:pt x="208" y="38"/>
                    <a:pt x="238" y="27"/>
                    <a:pt x="267" y="14"/>
                  </a:cubicBezTo>
                  <a:cubicBezTo>
                    <a:pt x="298" y="0"/>
                    <a:pt x="325" y="29"/>
                    <a:pt x="293" y="52"/>
                  </a:cubicBezTo>
                  <a:cubicBezTo>
                    <a:pt x="275" y="65"/>
                    <a:pt x="251" y="77"/>
                    <a:pt x="248" y="80"/>
                  </a:cubicBezTo>
                  <a:cubicBezTo>
                    <a:pt x="247" y="90"/>
                    <a:pt x="249" y="99"/>
                    <a:pt x="248" y="109"/>
                  </a:cubicBezTo>
                  <a:cubicBezTo>
                    <a:pt x="281" y="108"/>
                    <a:pt x="314" y="104"/>
                    <a:pt x="333" y="120"/>
                  </a:cubicBezTo>
                  <a:cubicBezTo>
                    <a:pt x="381" y="159"/>
                    <a:pt x="353" y="164"/>
                    <a:pt x="306" y="202"/>
                  </a:cubicBezTo>
                  <a:cubicBezTo>
                    <a:pt x="250" y="230"/>
                    <a:pt x="201" y="242"/>
                    <a:pt x="284" y="247"/>
                  </a:cubicBezTo>
                  <a:cubicBezTo>
                    <a:pt x="284" y="252"/>
                    <a:pt x="284" y="257"/>
                    <a:pt x="284" y="261"/>
                  </a:cubicBezTo>
                  <a:cubicBezTo>
                    <a:pt x="238" y="256"/>
                    <a:pt x="189" y="252"/>
                    <a:pt x="201" y="200"/>
                  </a:cubicBezTo>
                  <a:cubicBezTo>
                    <a:pt x="204" y="187"/>
                    <a:pt x="209" y="170"/>
                    <a:pt x="209" y="157"/>
                  </a:cubicBezTo>
                  <a:cubicBezTo>
                    <a:pt x="209" y="152"/>
                    <a:pt x="208" y="153"/>
                    <a:pt x="204" y="153"/>
                  </a:cubicBezTo>
                  <a:cubicBezTo>
                    <a:pt x="197" y="153"/>
                    <a:pt x="190" y="154"/>
                    <a:pt x="183" y="154"/>
                  </a:cubicBezTo>
                  <a:cubicBezTo>
                    <a:pt x="178" y="154"/>
                    <a:pt x="177" y="153"/>
                    <a:pt x="174" y="157"/>
                  </a:cubicBezTo>
                  <a:cubicBezTo>
                    <a:pt x="173" y="158"/>
                    <a:pt x="172" y="159"/>
                    <a:pt x="172" y="161"/>
                  </a:cubicBezTo>
                  <a:cubicBezTo>
                    <a:pt x="172" y="161"/>
                    <a:pt x="171" y="161"/>
                    <a:pt x="171" y="161"/>
                  </a:cubicBezTo>
                  <a:cubicBezTo>
                    <a:pt x="167" y="171"/>
                    <a:pt x="166" y="184"/>
                    <a:pt x="165" y="194"/>
                  </a:cubicBezTo>
                  <a:cubicBezTo>
                    <a:pt x="164" y="207"/>
                    <a:pt x="161" y="215"/>
                    <a:pt x="152" y="211"/>
                  </a:cubicBezTo>
                  <a:cubicBezTo>
                    <a:pt x="146" y="208"/>
                    <a:pt x="144" y="205"/>
                    <a:pt x="143" y="198"/>
                  </a:cubicBezTo>
                  <a:cubicBezTo>
                    <a:pt x="143" y="195"/>
                    <a:pt x="143" y="192"/>
                    <a:pt x="143" y="191"/>
                  </a:cubicBezTo>
                  <a:cubicBezTo>
                    <a:pt x="131" y="190"/>
                    <a:pt x="119" y="191"/>
                    <a:pt x="107" y="190"/>
                  </a:cubicBezTo>
                  <a:cubicBezTo>
                    <a:pt x="107" y="196"/>
                    <a:pt x="107" y="201"/>
                    <a:pt x="107" y="207"/>
                  </a:cubicBezTo>
                  <a:cubicBezTo>
                    <a:pt x="107" y="221"/>
                    <a:pt x="105" y="223"/>
                    <a:pt x="117" y="233"/>
                  </a:cubicBezTo>
                  <a:cubicBezTo>
                    <a:pt x="123" y="239"/>
                    <a:pt x="129" y="239"/>
                    <a:pt x="143" y="239"/>
                  </a:cubicBezTo>
                  <a:cubicBezTo>
                    <a:pt x="167" y="239"/>
                    <a:pt x="188" y="235"/>
                    <a:pt x="192" y="242"/>
                  </a:cubicBezTo>
                  <a:cubicBezTo>
                    <a:pt x="198" y="250"/>
                    <a:pt x="197" y="263"/>
                    <a:pt x="187" y="263"/>
                  </a:cubicBezTo>
                  <a:cubicBezTo>
                    <a:pt x="97" y="263"/>
                    <a:pt x="97" y="263"/>
                    <a:pt x="97" y="263"/>
                  </a:cubicBezTo>
                  <a:cubicBezTo>
                    <a:pt x="68" y="263"/>
                    <a:pt x="33" y="222"/>
                    <a:pt x="4" y="173"/>
                  </a:cubicBezTo>
                  <a:cubicBezTo>
                    <a:pt x="1" y="169"/>
                    <a:pt x="0" y="169"/>
                    <a:pt x="5" y="164"/>
                  </a:cubicBezTo>
                  <a:cubicBezTo>
                    <a:pt x="18" y="147"/>
                    <a:pt x="31" y="132"/>
                    <a:pt x="44" y="116"/>
                  </a:cubicBezTo>
                  <a:cubicBezTo>
                    <a:pt x="48" y="117"/>
                    <a:pt x="51" y="119"/>
                    <a:pt x="54" y="120"/>
                  </a:cubicBezTo>
                  <a:cubicBezTo>
                    <a:pt x="52" y="123"/>
                    <a:pt x="50" y="127"/>
                    <a:pt x="49" y="130"/>
                  </a:cubicBezTo>
                  <a:cubicBezTo>
                    <a:pt x="39" y="145"/>
                    <a:pt x="36" y="160"/>
                    <a:pt x="50" y="173"/>
                  </a:cubicBezTo>
                  <a:cubicBezTo>
                    <a:pt x="72" y="195"/>
                    <a:pt x="85" y="174"/>
                    <a:pt x="123" y="159"/>
                  </a:cubicBezTo>
                  <a:cubicBezTo>
                    <a:pt x="130" y="153"/>
                    <a:pt x="136" y="147"/>
                    <a:pt x="142" y="141"/>
                  </a:cubicBezTo>
                  <a:cubicBezTo>
                    <a:pt x="143" y="119"/>
                    <a:pt x="143" y="97"/>
                    <a:pt x="144" y="75"/>
                  </a:cubicBezTo>
                  <a:cubicBezTo>
                    <a:pt x="129" y="74"/>
                    <a:pt x="114" y="74"/>
                    <a:pt x="100" y="74"/>
                  </a:cubicBezTo>
                  <a:cubicBezTo>
                    <a:pt x="102" y="65"/>
                    <a:pt x="104" y="57"/>
                    <a:pt x="107" y="49"/>
                  </a:cubicBezTo>
                  <a:close/>
                  <a:moveTo>
                    <a:pt x="188" y="134"/>
                  </a:moveTo>
                  <a:cubicBezTo>
                    <a:pt x="194" y="133"/>
                    <a:pt x="201" y="134"/>
                    <a:pt x="207" y="133"/>
                  </a:cubicBezTo>
                  <a:cubicBezTo>
                    <a:pt x="217" y="109"/>
                    <a:pt x="212" y="87"/>
                    <a:pt x="204" y="82"/>
                  </a:cubicBezTo>
                  <a:cubicBezTo>
                    <a:pt x="187" y="71"/>
                    <a:pt x="174" y="84"/>
                    <a:pt x="175" y="100"/>
                  </a:cubicBezTo>
                  <a:cubicBezTo>
                    <a:pt x="175" y="112"/>
                    <a:pt x="183" y="124"/>
                    <a:pt x="188" y="134"/>
                  </a:cubicBezTo>
                  <a:close/>
                  <a:moveTo>
                    <a:pt x="219" y="217"/>
                  </a:moveTo>
                  <a:cubicBezTo>
                    <a:pt x="223" y="217"/>
                    <a:pt x="227" y="217"/>
                    <a:pt x="231" y="217"/>
                  </a:cubicBezTo>
                  <a:cubicBezTo>
                    <a:pt x="264" y="212"/>
                    <a:pt x="303" y="186"/>
                    <a:pt x="325" y="158"/>
                  </a:cubicBezTo>
                  <a:cubicBezTo>
                    <a:pt x="334" y="132"/>
                    <a:pt x="315" y="125"/>
                    <a:pt x="297" y="125"/>
                  </a:cubicBezTo>
                  <a:cubicBezTo>
                    <a:pt x="239" y="123"/>
                    <a:pt x="216" y="172"/>
                    <a:pt x="219" y="2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2" name="ïṣľîḑe">
              <a:extLst>
                <a:ext uri="{FF2B5EF4-FFF2-40B4-BE49-F238E27FC236}">
                  <a16:creationId xmlns:a16="http://schemas.microsoft.com/office/drawing/2014/main" id="{A6D25230-5FC2-4549-B84A-8A28D1F89C3A}"/>
                </a:ext>
              </a:extLst>
            </p:cNvPr>
            <p:cNvSpPr/>
            <p:nvPr/>
          </p:nvSpPr>
          <p:spPr bwMode="auto">
            <a:xfrm>
              <a:off x="5710986" y="2593523"/>
              <a:ext cx="976469" cy="1096878"/>
            </a:xfrm>
            <a:custGeom>
              <a:avLst/>
              <a:gdLst>
                <a:gd name="T0" fmla="*/ 173 w 328"/>
                <a:gd name="T1" fmla="*/ 74 h 367"/>
                <a:gd name="T2" fmla="*/ 193 w 328"/>
                <a:gd name="T3" fmla="*/ 1 h 367"/>
                <a:gd name="T4" fmla="*/ 198 w 328"/>
                <a:gd name="T5" fmla="*/ 62 h 367"/>
                <a:gd name="T6" fmla="*/ 234 w 328"/>
                <a:gd name="T7" fmla="*/ 19 h 367"/>
                <a:gd name="T8" fmla="*/ 236 w 328"/>
                <a:gd name="T9" fmla="*/ 3 h 367"/>
                <a:gd name="T10" fmla="*/ 255 w 328"/>
                <a:gd name="T11" fmla="*/ 11 h 367"/>
                <a:gd name="T12" fmla="*/ 258 w 328"/>
                <a:gd name="T13" fmla="*/ 63 h 367"/>
                <a:gd name="T14" fmla="*/ 223 w 328"/>
                <a:gd name="T15" fmla="*/ 92 h 367"/>
                <a:gd name="T16" fmla="*/ 195 w 328"/>
                <a:gd name="T17" fmla="*/ 104 h 367"/>
                <a:gd name="T18" fmla="*/ 195 w 328"/>
                <a:gd name="T19" fmla="*/ 134 h 367"/>
                <a:gd name="T20" fmla="*/ 321 w 328"/>
                <a:gd name="T21" fmla="*/ 155 h 367"/>
                <a:gd name="T22" fmla="*/ 257 w 328"/>
                <a:gd name="T23" fmla="*/ 334 h 367"/>
                <a:gd name="T24" fmla="*/ 237 w 328"/>
                <a:gd name="T25" fmla="*/ 338 h 367"/>
                <a:gd name="T26" fmla="*/ 205 w 328"/>
                <a:gd name="T27" fmla="*/ 305 h 367"/>
                <a:gd name="T28" fmla="*/ 181 w 328"/>
                <a:gd name="T29" fmla="*/ 305 h 367"/>
                <a:gd name="T30" fmla="*/ 179 w 328"/>
                <a:gd name="T31" fmla="*/ 367 h 367"/>
                <a:gd name="T32" fmla="*/ 158 w 328"/>
                <a:gd name="T33" fmla="*/ 367 h 367"/>
                <a:gd name="T34" fmla="*/ 158 w 328"/>
                <a:gd name="T35" fmla="*/ 321 h 367"/>
                <a:gd name="T36" fmla="*/ 123 w 328"/>
                <a:gd name="T37" fmla="*/ 315 h 367"/>
                <a:gd name="T38" fmla="*/ 122 w 328"/>
                <a:gd name="T39" fmla="*/ 263 h 367"/>
                <a:gd name="T40" fmla="*/ 164 w 328"/>
                <a:gd name="T41" fmla="*/ 256 h 367"/>
                <a:gd name="T42" fmla="*/ 207 w 328"/>
                <a:gd name="T43" fmla="*/ 199 h 367"/>
                <a:gd name="T44" fmla="*/ 154 w 328"/>
                <a:gd name="T45" fmla="*/ 231 h 367"/>
                <a:gd name="T46" fmla="*/ 132 w 328"/>
                <a:gd name="T47" fmla="*/ 231 h 367"/>
                <a:gd name="T48" fmla="*/ 91 w 328"/>
                <a:gd name="T49" fmla="*/ 209 h 367"/>
                <a:gd name="T50" fmla="*/ 88 w 328"/>
                <a:gd name="T51" fmla="*/ 302 h 367"/>
                <a:gd name="T52" fmla="*/ 91 w 328"/>
                <a:gd name="T53" fmla="*/ 162 h 367"/>
                <a:gd name="T54" fmla="*/ 92 w 328"/>
                <a:gd name="T55" fmla="*/ 178 h 367"/>
                <a:gd name="T56" fmla="*/ 117 w 328"/>
                <a:gd name="T57" fmla="*/ 178 h 367"/>
                <a:gd name="T58" fmla="*/ 155 w 328"/>
                <a:gd name="T59" fmla="*/ 150 h 367"/>
                <a:gd name="T60" fmla="*/ 156 w 328"/>
                <a:gd name="T61" fmla="*/ 122 h 367"/>
                <a:gd name="T62" fmla="*/ 131 w 328"/>
                <a:gd name="T63" fmla="*/ 97 h 367"/>
                <a:gd name="T64" fmla="*/ 111 w 328"/>
                <a:gd name="T65" fmla="*/ 88 h 367"/>
                <a:gd name="T66" fmla="*/ 110 w 328"/>
                <a:gd name="T67" fmla="*/ 81 h 367"/>
                <a:gd name="T68" fmla="*/ 111 w 328"/>
                <a:gd name="T69" fmla="*/ 75 h 367"/>
                <a:gd name="T70" fmla="*/ 116 w 328"/>
                <a:gd name="T71" fmla="*/ 66 h 367"/>
                <a:gd name="T72" fmla="*/ 123 w 328"/>
                <a:gd name="T73" fmla="*/ 71 h 367"/>
                <a:gd name="T74" fmla="*/ 173 w 328"/>
                <a:gd name="T75" fmla="*/ 74 h 367"/>
                <a:gd name="T76" fmla="*/ 143 w 328"/>
                <a:gd name="T77" fmla="*/ 272 h 367"/>
                <a:gd name="T78" fmla="*/ 145 w 328"/>
                <a:gd name="T79" fmla="*/ 300 h 367"/>
                <a:gd name="T80" fmla="*/ 161 w 328"/>
                <a:gd name="T81" fmla="*/ 270 h 367"/>
                <a:gd name="T82" fmla="*/ 143 w 328"/>
                <a:gd name="T83" fmla="*/ 272 h 367"/>
                <a:gd name="T84" fmla="*/ 196 w 328"/>
                <a:gd name="T85" fmla="*/ 283 h 367"/>
                <a:gd name="T86" fmla="*/ 184 w 328"/>
                <a:gd name="T87" fmla="*/ 276 h 367"/>
                <a:gd name="T88" fmla="*/ 196 w 328"/>
                <a:gd name="T89" fmla="*/ 283 h 367"/>
                <a:gd name="T90" fmla="*/ 152 w 328"/>
                <a:gd name="T91" fmla="*/ 183 h 367"/>
                <a:gd name="T92" fmla="*/ 153 w 328"/>
                <a:gd name="T93" fmla="*/ 202 h 367"/>
                <a:gd name="T94" fmla="*/ 238 w 328"/>
                <a:gd name="T95" fmla="*/ 175 h 367"/>
                <a:gd name="T96" fmla="*/ 215 w 328"/>
                <a:gd name="T97" fmla="*/ 211 h 367"/>
                <a:gd name="T98" fmla="*/ 215 w 328"/>
                <a:gd name="T99" fmla="*/ 261 h 367"/>
                <a:gd name="T100" fmla="*/ 224 w 328"/>
                <a:gd name="T101" fmla="*/ 260 h 367"/>
                <a:gd name="T102" fmla="*/ 236 w 328"/>
                <a:gd name="T103" fmla="*/ 266 h 367"/>
                <a:gd name="T104" fmla="*/ 216 w 328"/>
                <a:gd name="T105" fmla="*/ 298 h 367"/>
                <a:gd name="T106" fmla="*/ 232 w 328"/>
                <a:gd name="T107" fmla="*/ 314 h 367"/>
                <a:gd name="T108" fmla="*/ 253 w 328"/>
                <a:gd name="T109" fmla="*/ 312 h 367"/>
                <a:gd name="T110" fmla="*/ 292 w 328"/>
                <a:gd name="T111" fmla="*/ 246 h 367"/>
                <a:gd name="T112" fmla="*/ 265 w 328"/>
                <a:gd name="T113" fmla="*/ 146 h 367"/>
                <a:gd name="T114" fmla="*/ 231 w 328"/>
                <a:gd name="T115" fmla="*/ 147 h 367"/>
                <a:gd name="T116" fmla="*/ 172 w 328"/>
                <a:gd name="T117" fmla="*/ 168 h 367"/>
                <a:gd name="T118" fmla="*/ 152 w 328"/>
                <a:gd name="T119" fmla="*/ 18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367">
                  <a:moveTo>
                    <a:pt x="173" y="74"/>
                  </a:moveTo>
                  <a:cubicBezTo>
                    <a:pt x="176" y="65"/>
                    <a:pt x="180" y="0"/>
                    <a:pt x="193" y="1"/>
                  </a:cubicBezTo>
                  <a:cubicBezTo>
                    <a:pt x="219" y="4"/>
                    <a:pt x="202" y="45"/>
                    <a:pt x="198" y="62"/>
                  </a:cubicBezTo>
                  <a:cubicBezTo>
                    <a:pt x="235" y="67"/>
                    <a:pt x="233" y="44"/>
                    <a:pt x="234" y="19"/>
                  </a:cubicBezTo>
                  <a:cubicBezTo>
                    <a:pt x="234" y="14"/>
                    <a:pt x="235" y="8"/>
                    <a:pt x="236" y="3"/>
                  </a:cubicBezTo>
                  <a:cubicBezTo>
                    <a:pt x="242" y="2"/>
                    <a:pt x="250" y="6"/>
                    <a:pt x="255" y="11"/>
                  </a:cubicBezTo>
                  <a:cubicBezTo>
                    <a:pt x="263" y="19"/>
                    <a:pt x="264" y="54"/>
                    <a:pt x="258" y="63"/>
                  </a:cubicBezTo>
                  <a:cubicBezTo>
                    <a:pt x="252" y="73"/>
                    <a:pt x="237" y="84"/>
                    <a:pt x="223" y="92"/>
                  </a:cubicBezTo>
                  <a:cubicBezTo>
                    <a:pt x="211" y="98"/>
                    <a:pt x="200" y="102"/>
                    <a:pt x="195" y="104"/>
                  </a:cubicBezTo>
                  <a:cubicBezTo>
                    <a:pt x="194" y="113"/>
                    <a:pt x="196" y="126"/>
                    <a:pt x="195" y="134"/>
                  </a:cubicBezTo>
                  <a:cubicBezTo>
                    <a:pt x="262" y="130"/>
                    <a:pt x="287" y="118"/>
                    <a:pt x="321" y="155"/>
                  </a:cubicBezTo>
                  <a:cubicBezTo>
                    <a:pt x="328" y="230"/>
                    <a:pt x="306" y="276"/>
                    <a:pt x="257" y="334"/>
                  </a:cubicBezTo>
                  <a:cubicBezTo>
                    <a:pt x="251" y="341"/>
                    <a:pt x="245" y="343"/>
                    <a:pt x="237" y="338"/>
                  </a:cubicBezTo>
                  <a:cubicBezTo>
                    <a:pt x="223" y="331"/>
                    <a:pt x="216" y="314"/>
                    <a:pt x="205" y="305"/>
                  </a:cubicBezTo>
                  <a:cubicBezTo>
                    <a:pt x="181" y="305"/>
                    <a:pt x="181" y="305"/>
                    <a:pt x="181" y="305"/>
                  </a:cubicBezTo>
                  <a:cubicBezTo>
                    <a:pt x="180" y="326"/>
                    <a:pt x="180" y="345"/>
                    <a:pt x="179" y="367"/>
                  </a:cubicBezTo>
                  <a:cubicBezTo>
                    <a:pt x="172" y="367"/>
                    <a:pt x="166" y="367"/>
                    <a:pt x="158" y="367"/>
                  </a:cubicBezTo>
                  <a:cubicBezTo>
                    <a:pt x="158" y="321"/>
                    <a:pt x="158" y="321"/>
                    <a:pt x="158" y="321"/>
                  </a:cubicBezTo>
                  <a:cubicBezTo>
                    <a:pt x="149" y="328"/>
                    <a:pt x="130" y="320"/>
                    <a:pt x="123" y="315"/>
                  </a:cubicBezTo>
                  <a:cubicBezTo>
                    <a:pt x="118" y="311"/>
                    <a:pt x="118" y="268"/>
                    <a:pt x="122" y="263"/>
                  </a:cubicBezTo>
                  <a:cubicBezTo>
                    <a:pt x="128" y="256"/>
                    <a:pt x="149" y="261"/>
                    <a:pt x="164" y="256"/>
                  </a:cubicBezTo>
                  <a:cubicBezTo>
                    <a:pt x="181" y="249"/>
                    <a:pt x="201" y="216"/>
                    <a:pt x="207" y="199"/>
                  </a:cubicBezTo>
                  <a:cubicBezTo>
                    <a:pt x="220" y="157"/>
                    <a:pt x="156" y="229"/>
                    <a:pt x="154" y="231"/>
                  </a:cubicBezTo>
                  <a:cubicBezTo>
                    <a:pt x="146" y="232"/>
                    <a:pt x="140" y="231"/>
                    <a:pt x="132" y="231"/>
                  </a:cubicBezTo>
                  <a:cubicBezTo>
                    <a:pt x="137" y="185"/>
                    <a:pt x="133" y="179"/>
                    <a:pt x="91" y="209"/>
                  </a:cubicBezTo>
                  <a:cubicBezTo>
                    <a:pt x="88" y="240"/>
                    <a:pt x="91" y="271"/>
                    <a:pt x="88" y="302"/>
                  </a:cubicBezTo>
                  <a:cubicBezTo>
                    <a:pt x="0" y="292"/>
                    <a:pt x="57" y="121"/>
                    <a:pt x="91" y="162"/>
                  </a:cubicBezTo>
                  <a:cubicBezTo>
                    <a:pt x="91" y="167"/>
                    <a:pt x="92" y="173"/>
                    <a:pt x="92" y="178"/>
                  </a:cubicBezTo>
                  <a:cubicBezTo>
                    <a:pt x="101" y="178"/>
                    <a:pt x="109" y="178"/>
                    <a:pt x="117" y="178"/>
                  </a:cubicBezTo>
                  <a:cubicBezTo>
                    <a:pt x="130" y="169"/>
                    <a:pt x="142" y="160"/>
                    <a:pt x="155" y="150"/>
                  </a:cubicBezTo>
                  <a:cubicBezTo>
                    <a:pt x="155" y="141"/>
                    <a:pt x="156" y="131"/>
                    <a:pt x="156" y="122"/>
                  </a:cubicBezTo>
                  <a:cubicBezTo>
                    <a:pt x="151" y="112"/>
                    <a:pt x="142" y="104"/>
                    <a:pt x="131" y="97"/>
                  </a:cubicBezTo>
                  <a:cubicBezTo>
                    <a:pt x="124" y="93"/>
                    <a:pt x="115" y="92"/>
                    <a:pt x="111" y="88"/>
                  </a:cubicBezTo>
                  <a:cubicBezTo>
                    <a:pt x="110" y="86"/>
                    <a:pt x="110" y="82"/>
                    <a:pt x="110" y="81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1" y="73"/>
                    <a:pt x="113" y="67"/>
                    <a:pt x="116" y="66"/>
                  </a:cubicBezTo>
                  <a:cubicBezTo>
                    <a:pt x="119" y="66"/>
                    <a:pt x="120" y="70"/>
                    <a:pt x="123" y="71"/>
                  </a:cubicBezTo>
                  <a:cubicBezTo>
                    <a:pt x="140" y="72"/>
                    <a:pt x="167" y="76"/>
                    <a:pt x="173" y="74"/>
                  </a:cubicBezTo>
                  <a:close/>
                  <a:moveTo>
                    <a:pt x="143" y="272"/>
                  </a:moveTo>
                  <a:cubicBezTo>
                    <a:pt x="138" y="276"/>
                    <a:pt x="140" y="292"/>
                    <a:pt x="145" y="300"/>
                  </a:cubicBezTo>
                  <a:cubicBezTo>
                    <a:pt x="164" y="317"/>
                    <a:pt x="173" y="277"/>
                    <a:pt x="161" y="270"/>
                  </a:cubicBezTo>
                  <a:cubicBezTo>
                    <a:pt x="158" y="268"/>
                    <a:pt x="150" y="266"/>
                    <a:pt x="143" y="272"/>
                  </a:cubicBezTo>
                  <a:close/>
                  <a:moveTo>
                    <a:pt x="196" y="283"/>
                  </a:moveTo>
                  <a:cubicBezTo>
                    <a:pt x="217" y="269"/>
                    <a:pt x="185" y="239"/>
                    <a:pt x="184" y="276"/>
                  </a:cubicBezTo>
                  <a:cubicBezTo>
                    <a:pt x="183" y="283"/>
                    <a:pt x="190" y="288"/>
                    <a:pt x="196" y="283"/>
                  </a:cubicBezTo>
                  <a:close/>
                  <a:moveTo>
                    <a:pt x="152" y="183"/>
                  </a:moveTo>
                  <a:cubicBezTo>
                    <a:pt x="153" y="202"/>
                    <a:pt x="153" y="202"/>
                    <a:pt x="153" y="202"/>
                  </a:cubicBezTo>
                  <a:cubicBezTo>
                    <a:pt x="188" y="177"/>
                    <a:pt x="204" y="151"/>
                    <a:pt x="238" y="175"/>
                  </a:cubicBezTo>
                  <a:cubicBezTo>
                    <a:pt x="249" y="196"/>
                    <a:pt x="235" y="202"/>
                    <a:pt x="215" y="211"/>
                  </a:cubicBezTo>
                  <a:cubicBezTo>
                    <a:pt x="215" y="261"/>
                    <a:pt x="215" y="261"/>
                    <a:pt x="215" y="261"/>
                  </a:cubicBezTo>
                  <a:cubicBezTo>
                    <a:pt x="218" y="261"/>
                    <a:pt x="221" y="260"/>
                    <a:pt x="224" y="260"/>
                  </a:cubicBezTo>
                  <a:cubicBezTo>
                    <a:pt x="232" y="260"/>
                    <a:pt x="233" y="259"/>
                    <a:pt x="236" y="266"/>
                  </a:cubicBezTo>
                  <a:cubicBezTo>
                    <a:pt x="243" y="280"/>
                    <a:pt x="229" y="286"/>
                    <a:pt x="216" y="298"/>
                  </a:cubicBezTo>
                  <a:cubicBezTo>
                    <a:pt x="219" y="308"/>
                    <a:pt x="221" y="309"/>
                    <a:pt x="232" y="314"/>
                  </a:cubicBezTo>
                  <a:cubicBezTo>
                    <a:pt x="253" y="312"/>
                    <a:pt x="253" y="312"/>
                    <a:pt x="253" y="312"/>
                  </a:cubicBezTo>
                  <a:cubicBezTo>
                    <a:pt x="271" y="289"/>
                    <a:pt x="280" y="273"/>
                    <a:pt x="292" y="246"/>
                  </a:cubicBezTo>
                  <a:cubicBezTo>
                    <a:pt x="303" y="210"/>
                    <a:pt x="325" y="145"/>
                    <a:pt x="265" y="146"/>
                  </a:cubicBezTo>
                  <a:cubicBezTo>
                    <a:pt x="231" y="147"/>
                    <a:pt x="231" y="147"/>
                    <a:pt x="231" y="147"/>
                  </a:cubicBezTo>
                  <a:cubicBezTo>
                    <a:pt x="200" y="150"/>
                    <a:pt x="196" y="148"/>
                    <a:pt x="172" y="168"/>
                  </a:cubicBezTo>
                  <a:lnTo>
                    <a:pt x="152" y="1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3" name="ïsḷiďé">
              <a:extLst>
                <a:ext uri="{FF2B5EF4-FFF2-40B4-BE49-F238E27FC236}">
                  <a16:creationId xmlns:a16="http://schemas.microsoft.com/office/drawing/2014/main" id="{8B12CC60-C97D-4F7D-85D9-5C54A9933445}"/>
                </a:ext>
              </a:extLst>
            </p:cNvPr>
            <p:cNvSpPr/>
            <p:nvPr/>
          </p:nvSpPr>
          <p:spPr bwMode="auto">
            <a:xfrm>
              <a:off x="7056527" y="2691830"/>
              <a:ext cx="730486" cy="838957"/>
            </a:xfrm>
            <a:custGeom>
              <a:avLst/>
              <a:gdLst>
                <a:gd name="T0" fmla="*/ 23 w 239"/>
                <a:gd name="T1" fmla="*/ 114 h 273"/>
                <a:gd name="T2" fmla="*/ 45 w 239"/>
                <a:gd name="T3" fmla="*/ 135 h 273"/>
                <a:gd name="T4" fmla="*/ 98 w 239"/>
                <a:gd name="T5" fmla="*/ 125 h 273"/>
                <a:gd name="T6" fmla="*/ 114 w 239"/>
                <a:gd name="T7" fmla="*/ 0 h 273"/>
                <a:gd name="T8" fmla="*/ 160 w 239"/>
                <a:gd name="T9" fmla="*/ 43 h 273"/>
                <a:gd name="T10" fmla="*/ 159 w 239"/>
                <a:gd name="T11" fmla="*/ 83 h 273"/>
                <a:gd name="T12" fmla="*/ 223 w 239"/>
                <a:gd name="T13" fmla="*/ 84 h 273"/>
                <a:gd name="T14" fmla="*/ 224 w 239"/>
                <a:gd name="T15" fmla="*/ 108 h 273"/>
                <a:gd name="T16" fmla="*/ 155 w 239"/>
                <a:gd name="T17" fmla="*/ 112 h 273"/>
                <a:gd name="T18" fmla="*/ 41 w 239"/>
                <a:gd name="T19" fmla="*/ 269 h 273"/>
                <a:gd name="T20" fmla="*/ 20 w 239"/>
                <a:gd name="T21" fmla="*/ 255 h 273"/>
                <a:gd name="T22" fmla="*/ 85 w 239"/>
                <a:gd name="T23" fmla="*/ 197 h 273"/>
                <a:gd name="T24" fmla="*/ 95 w 239"/>
                <a:gd name="T25" fmla="*/ 152 h 273"/>
                <a:gd name="T26" fmla="*/ 35 w 239"/>
                <a:gd name="T27" fmla="*/ 168 h 273"/>
                <a:gd name="T28" fmla="*/ 2 w 239"/>
                <a:gd name="T29" fmla="*/ 122 h 273"/>
                <a:gd name="T30" fmla="*/ 2 w 239"/>
                <a:gd name="T31" fmla="*/ 116 h 273"/>
                <a:gd name="T32" fmla="*/ 13 w 239"/>
                <a:gd name="T33" fmla="*/ 107 h 273"/>
                <a:gd name="T34" fmla="*/ 23 w 239"/>
                <a:gd name="T35" fmla="*/ 1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273">
                  <a:moveTo>
                    <a:pt x="23" y="114"/>
                  </a:moveTo>
                  <a:cubicBezTo>
                    <a:pt x="30" y="125"/>
                    <a:pt x="36" y="132"/>
                    <a:pt x="45" y="135"/>
                  </a:cubicBezTo>
                  <a:cubicBezTo>
                    <a:pt x="61" y="140"/>
                    <a:pt x="81" y="131"/>
                    <a:pt x="98" y="125"/>
                  </a:cubicBezTo>
                  <a:cubicBezTo>
                    <a:pt x="123" y="116"/>
                    <a:pt x="113" y="23"/>
                    <a:pt x="114" y="0"/>
                  </a:cubicBezTo>
                  <a:cubicBezTo>
                    <a:pt x="133" y="9"/>
                    <a:pt x="151" y="22"/>
                    <a:pt x="160" y="43"/>
                  </a:cubicBezTo>
                  <a:cubicBezTo>
                    <a:pt x="159" y="57"/>
                    <a:pt x="160" y="70"/>
                    <a:pt x="159" y="83"/>
                  </a:cubicBezTo>
                  <a:cubicBezTo>
                    <a:pt x="174" y="83"/>
                    <a:pt x="210" y="78"/>
                    <a:pt x="223" y="84"/>
                  </a:cubicBezTo>
                  <a:cubicBezTo>
                    <a:pt x="239" y="90"/>
                    <a:pt x="234" y="104"/>
                    <a:pt x="224" y="108"/>
                  </a:cubicBezTo>
                  <a:cubicBezTo>
                    <a:pt x="206" y="116"/>
                    <a:pt x="170" y="112"/>
                    <a:pt x="155" y="112"/>
                  </a:cubicBezTo>
                  <a:cubicBezTo>
                    <a:pt x="156" y="138"/>
                    <a:pt x="126" y="242"/>
                    <a:pt x="41" y="269"/>
                  </a:cubicBezTo>
                  <a:cubicBezTo>
                    <a:pt x="30" y="273"/>
                    <a:pt x="18" y="264"/>
                    <a:pt x="20" y="255"/>
                  </a:cubicBezTo>
                  <a:cubicBezTo>
                    <a:pt x="24" y="241"/>
                    <a:pt x="73" y="211"/>
                    <a:pt x="85" y="197"/>
                  </a:cubicBezTo>
                  <a:cubicBezTo>
                    <a:pt x="116" y="160"/>
                    <a:pt x="109" y="149"/>
                    <a:pt x="95" y="152"/>
                  </a:cubicBezTo>
                  <a:cubicBezTo>
                    <a:pt x="79" y="156"/>
                    <a:pt x="53" y="174"/>
                    <a:pt x="35" y="168"/>
                  </a:cubicBezTo>
                  <a:cubicBezTo>
                    <a:pt x="25" y="165"/>
                    <a:pt x="8" y="141"/>
                    <a:pt x="2" y="122"/>
                  </a:cubicBezTo>
                  <a:cubicBezTo>
                    <a:pt x="1" y="119"/>
                    <a:pt x="0" y="119"/>
                    <a:pt x="2" y="116"/>
                  </a:cubicBezTo>
                  <a:cubicBezTo>
                    <a:pt x="5" y="112"/>
                    <a:pt x="9" y="108"/>
                    <a:pt x="13" y="107"/>
                  </a:cubicBezTo>
                  <a:cubicBezTo>
                    <a:pt x="20" y="105"/>
                    <a:pt x="20" y="109"/>
                    <a:pt x="23" y="11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4" name="iŝlïḓê">
              <a:extLst>
                <a:ext uri="{FF2B5EF4-FFF2-40B4-BE49-F238E27FC236}">
                  <a16:creationId xmlns:a16="http://schemas.microsoft.com/office/drawing/2014/main" id="{306E15CA-F834-41F9-86E9-C97F55000E13}"/>
                </a:ext>
              </a:extLst>
            </p:cNvPr>
            <p:cNvSpPr/>
            <p:nvPr/>
          </p:nvSpPr>
          <p:spPr bwMode="auto">
            <a:xfrm>
              <a:off x="7444651" y="3093513"/>
              <a:ext cx="299991" cy="488120"/>
            </a:xfrm>
            <a:custGeom>
              <a:avLst/>
              <a:gdLst>
                <a:gd name="T0" fmla="*/ 83 w 98"/>
                <a:gd name="T1" fmla="*/ 134 h 159"/>
                <a:gd name="T2" fmla="*/ 83 w 98"/>
                <a:gd name="T3" fmla="*/ 98 h 159"/>
                <a:gd name="T4" fmla="*/ 83 w 98"/>
                <a:gd name="T5" fmla="*/ 13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" h="159">
                  <a:moveTo>
                    <a:pt x="83" y="134"/>
                  </a:moveTo>
                  <a:cubicBezTo>
                    <a:pt x="98" y="121"/>
                    <a:pt x="97" y="119"/>
                    <a:pt x="83" y="98"/>
                  </a:cubicBezTo>
                  <a:cubicBezTo>
                    <a:pt x="0" y="0"/>
                    <a:pt x="54" y="159"/>
                    <a:pt x="83" y="1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5" name="ïṣlîḋe">
              <a:extLst>
                <a:ext uri="{FF2B5EF4-FFF2-40B4-BE49-F238E27FC236}">
                  <a16:creationId xmlns:a16="http://schemas.microsoft.com/office/drawing/2014/main" id="{1BD2C28C-2283-4EDF-A55E-552C3ED90729}"/>
                </a:ext>
              </a:extLst>
            </p:cNvPr>
            <p:cNvSpPr/>
            <p:nvPr/>
          </p:nvSpPr>
          <p:spPr bwMode="auto">
            <a:xfrm>
              <a:off x="8330246" y="3107397"/>
              <a:ext cx="577360" cy="651028"/>
            </a:xfrm>
            <a:custGeom>
              <a:avLst/>
              <a:gdLst>
                <a:gd name="T0" fmla="*/ 47 w 187"/>
                <a:gd name="T1" fmla="*/ 59 h 210"/>
                <a:gd name="T2" fmla="*/ 139 w 187"/>
                <a:gd name="T3" fmla="*/ 47 h 210"/>
                <a:gd name="T4" fmla="*/ 109 w 187"/>
                <a:gd name="T5" fmla="*/ 63 h 210"/>
                <a:gd name="T6" fmla="*/ 111 w 187"/>
                <a:gd name="T7" fmla="*/ 87 h 210"/>
                <a:gd name="T8" fmla="*/ 139 w 187"/>
                <a:gd name="T9" fmla="*/ 85 h 210"/>
                <a:gd name="T10" fmla="*/ 186 w 187"/>
                <a:gd name="T11" fmla="*/ 91 h 210"/>
                <a:gd name="T12" fmla="*/ 119 w 187"/>
                <a:gd name="T13" fmla="*/ 104 h 210"/>
                <a:gd name="T14" fmla="*/ 117 w 187"/>
                <a:gd name="T15" fmla="*/ 166 h 210"/>
                <a:gd name="T16" fmla="*/ 26 w 187"/>
                <a:gd name="T17" fmla="*/ 177 h 210"/>
                <a:gd name="T18" fmla="*/ 81 w 187"/>
                <a:gd name="T19" fmla="*/ 182 h 210"/>
                <a:gd name="T20" fmla="*/ 102 w 187"/>
                <a:gd name="T21" fmla="*/ 126 h 210"/>
                <a:gd name="T22" fmla="*/ 89 w 187"/>
                <a:gd name="T23" fmla="*/ 123 h 210"/>
                <a:gd name="T24" fmla="*/ 50 w 187"/>
                <a:gd name="T25" fmla="*/ 103 h 210"/>
                <a:gd name="T26" fmla="*/ 84 w 187"/>
                <a:gd name="T27" fmla="*/ 104 h 210"/>
                <a:gd name="T28" fmla="*/ 91 w 187"/>
                <a:gd name="T29" fmla="*/ 78 h 210"/>
                <a:gd name="T30" fmla="*/ 109 w 187"/>
                <a:gd name="T31" fmla="*/ 55 h 210"/>
                <a:gd name="T32" fmla="*/ 66 w 187"/>
                <a:gd name="T33" fmla="*/ 65 h 210"/>
                <a:gd name="T34" fmla="*/ 49 w 187"/>
                <a:gd name="T35" fmla="*/ 65 h 210"/>
                <a:gd name="T36" fmla="*/ 41 w 187"/>
                <a:gd name="T37" fmla="*/ 64 h 210"/>
                <a:gd name="T38" fmla="*/ 47 w 187"/>
                <a:gd name="T39" fmla="*/ 5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7" h="210">
                  <a:moveTo>
                    <a:pt x="47" y="59"/>
                  </a:moveTo>
                  <a:cubicBezTo>
                    <a:pt x="71" y="44"/>
                    <a:pt x="136" y="0"/>
                    <a:pt x="139" y="47"/>
                  </a:cubicBezTo>
                  <a:cubicBezTo>
                    <a:pt x="123" y="51"/>
                    <a:pt x="121" y="53"/>
                    <a:pt x="109" y="63"/>
                  </a:cubicBezTo>
                  <a:cubicBezTo>
                    <a:pt x="109" y="70"/>
                    <a:pt x="111" y="80"/>
                    <a:pt x="111" y="87"/>
                  </a:cubicBezTo>
                  <a:cubicBezTo>
                    <a:pt x="113" y="86"/>
                    <a:pt x="133" y="91"/>
                    <a:pt x="139" y="85"/>
                  </a:cubicBezTo>
                  <a:cubicBezTo>
                    <a:pt x="158" y="64"/>
                    <a:pt x="186" y="76"/>
                    <a:pt x="186" y="91"/>
                  </a:cubicBezTo>
                  <a:cubicBezTo>
                    <a:pt x="187" y="101"/>
                    <a:pt x="173" y="108"/>
                    <a:pt x="119" y="104"/>
                  </a:cubicBezTo>
                  <a:cubicBezTo>
                    <a:pt x="119" y="124"/>
                    <a:pt x="118" y="146"/>
                    <a:pt x="117" y="166"/>
                  </a:cubicBezTo>
                  <a:cubicBezTo>
                    <a:pt x="105" y="210"/>
                    <a:pt x="51" y="205"/>
                    <a:pt x="26" y="177"/>
                  </a:cubicBezTo>
                  <a:cubicBezTo>
                    <a:pt x="46" y="177"/>
                    <a:pt x="70" y="190"/>
                    <a:pt x="81" y="182"/>
                  </a:cubicBezTo>
                  <a:cubicBezTo>
                    <a:pt x="88" y="176"/>
                    <a:pt x="111" y="149"/>
                    <a:pt x="102" y="126"/>
                  </a:cubicBezTo>
                  <a:cubicBezTo>
                    <a:pt x="99" y="120"/>
                    <a:pt x="95" y="121"/>
                    <a:pt x="89" y="123"/>
                  </a:cubicBezTo>
                  <a:cubicBezTo>
                    <a:pt x="13" y="151"/>
                    <a:pt x="0" y="94"/>
                    <a:pt x="50" y="103"/>
                  </a:cubicBezTo>
                  <a:cubicBezTo>
                    <a:pt x="63" y="105"/>
                    <a:pt x="71" y="106"/>
                    <a:pt x="84" y="104"/>
                  </a:cubicBezTo>
                  <a:cubicBezTo>
                    <a:pt x="86" y="95"/>
                    <a:pt x="88" y="87"/>
                    <a:pt x="91" y="78"/>
                  </a:cubicBezTo>
                  <a:cubicBezTo>
                    <a:pt x="97" y="71"/>
                    <a:pt x="103" y="63"/>
                    <a:pt x="109" y="55"/>
                  </a:cubicBezTo>
                  <a:cubicBezTo>
                    <a:pt x="100" y="42"/>
                    <a:pt x="84" y="50"/>
                    <a:pt x="66" y="65"/>
                  </a:cubicBezTo>
                  <a:cubicBezTo>
                    <a:pt x="60" y="65"/>
                    <a:pt x="55" y="65"/>
                    <a:pt x="49" y="65"/>
                  </a:cubicBezTo>
                  <a:cubicBezTo>
                    <a:pt x="47" y="65"/>
                    <a:pt x="44" y="65"/>
                    <a:pt x="41" y="64"/>
                  </a:cubicBezTo>
                  <a:cubicBezTo>
                    <a:pt x="43" y="63"/>
                    <a:pt x="45" y="61"/>
                    <a:pt x="47" y="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6" name="íṡḷîḑè">
              <a:extLst>
                <a:ext uri="{FF2B5EF4-FFF2-40B4-BE49-F238E27FC236}">
                  <a16:creationId xmlns:a16="http://schemas.microsoft.com/office/drawing/2014/main" id="{2477C02E-DD36-4B02-98EA-91E64350456F}"/>
                </a:ext>
              </a:extLst>
            </p:cNvPr>
            <p:cNvSpPr/>
            <p:nvPr/>
          </p:nvSpPr>
          <p:spPr bwMode="auto">
            <a:xfrm>
              <a:off x="8016725" y="2507766"/>
              <a:ext cx="1127307" cy="993674"/>
            </a:xfrm>
            <a:custGeom>
              <a:avLst/>
              <a:gdLst>
                <a:gd name="T0" fmla="*/ 187 w 364"/>
                <a:gd name="T1" fmla="*/ 89 h 320"/>
                <a:gd name="T2" fmla="*/ 258 w 364"/>
                <a:gd name="T3" fmla="*/ 43 h 320"/>
                <a:gd name="T4" fmla="*/ 236 w 364"/>
                <a:gd name="T5" fmla="*/ 82 h 320"/>
                <a:gd name="T6" fmla="*/ 265 w 364"/>
                <a:gd name="T7" fmla="*/ 85 h 320"/>
                <a:gd name="T8" fmla="*/ 276 w 364"/>
                <a:gd name="T9" fmla="*/ 49 h 320"/>
                <a:gd name="T10" fmla="*/ 300 w 364"/>
                <a:gd name="T11" fmla="*/ 67 h 320"/>
                <a:gd name="T12" fmla="*/ 278 w 364"/>
                <a:gd name="T13" fmla="*/ 95 h 320"/>
                <a:gd name="T14" fmla="*/ 263 w 364"/>
                <a:gd name="T15" fmla="*/ 130 h 320"/>
                <a:gd name="T16" fmla="*/ 263 w 364"/>
                <a:gd name="T17" fmla="*/ 152 h 320"/>
                <a:gd name="T18" fmla="*/ 263 w 364"/>
                <a:gd name="T19" fmla="*/ 162 h 320"/>
                <a:gd name="T20" fmla="*/ 357 w 364"/>
                <a:gd name="T21" fmla="*/ 173 h 320"/>
                <a:gd name="T22" fmla="*/ 359 w 364"/>
                <a:gd name="T23" fmla="*/ 206 h 320"/>
                <a:gd name="T24" fmla="*/ 344 w 364"/>
                <a:gd name="T25" fmla="*/ 217 h 320"/>
                <a:gd name="T26" fmla="*/ 310 w 364"/>
                <a:gd name="T27" fmla="*/ 206 h 320"/>
                <a:gd name="T28" fmla="*/ 330 w 364"/>
                <a:gd name="T29" fmla="*/ 182 h 320"/>
                <a:gd name="T30" fmla="*/ 305 w 364"/>
                <a:gd name="T31" fmla="*/ 180 h 320"/>
                <a:gd name="T32" fmla="*/ 255 w 364"/>
                <a:gd name="T33" fmla="*/ 183 h 320"/>
                <a:gd name="T34" fmla="*/ 166 w 364"/>
                <a:gd name="T35" fmla="*/ 208 h 320"/>
                <a:gd name="T36" fmla="*/ 47 w 364"/>
                <a:gd name="T37" fmla="*/ 320 h 320"/>
                <a:gd name="T38" fmla="*/ 24 w 364"/>
                <a:gd name="T39" fmla="*/ 248 h 320"/>
                <a:gd name="T40" fmla="*/ 36 w 364"/>
                <a:gd name="T41" fmla="*/ 222 h 320"/>
                <a:gd name="T42" fmla="*/ 44 w 364"/>
                <a:gd name="T43" fmla="*/ 231 h 320"/>
                <a:gd name="T44" fmla="*/ 45 w 364"/>
                <a:gd name="T45" fmla="*/ 245 h 320"/>
                <a:gd name="T46" fmla="*/ 58 w 364"/>
                <a:gd name="T47" fmla="*/ 256 h 320"/>
                <a:gd name="T48" fmla="*/ 134 w 364"/>
                <a:gd name="T49" fmla="*/ 211 h 320"/>
                <a:gd name="T50" fmla="*/ 187 w 364"/>
                <a:gd name="T51" fmla="*/ 189 h 320"/>
                <a:gd name="T52" fmla="*/ 212 w 364"/>
                <a:gd name="T53" fmla="*/ 178 h 320"/>
                <a:gd name="T54" fmla="*/ 214 w 364"/>
                <a:gd name="T55" fmla="*/ 162 h 320"/>
                <a:gd name="T56" fmla="*/ 187 w 364"/>
                <a:gd name="T57" fmla="*/ 161 h 320"/>
                <a:gd name="T58" fmla="*/ 187 w 364"/>
                <a:gd name="T59" fmla="*/ 133 h 320"/>
                <a:gd name="T60" fmla="*/ 209 w 364"/>
                <a:gd name="T61" fmla="*/ 121 h 320"/>
                <a:gd name="T62" fmla="*/ 223 w 364"/>
                <a:gd name="T63" fmla="*/ 83 h 320"/>
                <a:gd name="T64" fmla="*/ 194 w 364"/>
                <a:gd name="T65" fmla="*/ 97 h 320"/>
                <a:gd name="T66" fmla="*/ 178 w 364"/>
                <a:gd name="T67" fmla="*/ 109 h 320"/>
                <a:gd name="T68" fmla="*/ 163 w 364"/>
                <a:gd name="T69" fmla="*/ 126 h 320"/>
                <a:gd name="T70" fmla="*/ 149 w 364"/>
                <a:gd name="T71" fmla="*/ 175 h 320"/>
                <a:gd name="T72" fmla="*/ 144 w 364"/>
                <a:gd name="T73" fmla="*/ 183 h 320"/>
                <a:gd name="T74" fmla="*/ 112 w 364"/>
                <a:gd name="T75" fmla="*/ 171 h 320"/>
                <a:gd name="T76" fmla="*/ 119 w 364"/>
                <a:gd name="T77" fmla="*/ 157 h 320"/>
                <a:gd name="T78" fmla="*/ 153 w 364"/>
                <a:gd name="T79" fmla="*/ 52 h 320"/>
                <a:gd name="T80" fmla="*/ 175 w 364"/>
                <a:gd name="T81" fmla="*/ 89 h 320"/>
                <a:gd name="T82" fmla="*/ 187 w 364"/>
                <a:gd name="T83" fmla="*/ 89 h 320"/>
                <a:gd name="T84" fmla="*/ 233 w 364"/>
                <a:gd name="T85" fmla="*/ 154 h 320"/>
                <a:gd name="T86" fmla="*/ 232 w 364"/>
                <a:gd name="T87" fmla="*/ 172 h 320"/>
                <a:gd name="T88" fmla="*/ 233 w 364"/>
                <a:gd name="T89" fmla="*/ 154 h 320"/>
                <a:gd name="T90" fmla="*/ 195 w 364"/>
                <a:gd name="T91" fmla="*/ 141 h 320"/>
                <a:gd name="T92" fmla="*/ 195 w 364"/>
                <a:gd name="T93" fmla="*/ 148 h 320"/>
                <a:gd name="T94" fmla="*/ 220 w 364"/>
                <a:gd name="T95" fmla="*/ 148 h 320"/>
                <a:gd name="T96" fmla="*/ 220 w 364"/>
                <a:gd name="T97" fmla="*/ 141 h 320"/>
                <a:gd name="T98" fmla="*/ 195 w 364"/>
                <a:gd name="T99" fmla="*/ 141 h 320"/>
                <a:gd name="T100" fmla="*/ 254 w 364"/>
                <a:gd name="T101" fmla="*/ 129 h 320"/>
                <a:gd name="T102" fmla="*/ 256 w 364"/>
                <a:gd name="T103" fmla="*/ 117 h 320"/>
                <a:gd name="T104" fmla="*/ 254 w 364"/>
                <a:gd name="T105" fmla="*/ 129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320">
                  <a:moveTo>
                    <a:pt x="187" y="89"/>
                  </a:moveTo>
                  <a:cubicBezTo>
                    <a:pt x="207" y="89"/>
                    <a:pt x="243" y="0"/>
                    <a:pt x="258" y="43"/>
                  </a:cubicBezTo>
                  <a:cubicBezTo>
                    <a:pt x="251" y="56"/>
                    <a:pt x="243" y="69"/>
                    <a:pt x="236" y="82"/>
                  </a:cubicBezTo>
                  <a:cubicBezTo>
                    <a:pt x="229" y="98"/>
                    <a:pt x="253" y="106"/>
                    <a:pt x="265" y="85"/>
                  </a:cubicBezTo>
                  <a:cubicBezTo>
                    <a:pt x="273" y="72"/>
                    <a:pt x="274" y="49"/>
                    <a:pt x="276" y="49"/>
                  </a:cubicBezTo>
                  <a:cubicBezTo>
                    <a:pt x="289" y="20"/>
                    <a:pt x="317" y="42"/>
                    <a:pt x="300" y="67"/>
                  </a:cubicBezTo>
                  <a:cubicBezTo>
                    <a:pt x="294" y="77"/>
                    <a:pt x="285" y="86"/>
                    <a:pt x="278" y="95"/>
                  </a:cubicBezTo>
                  <a:cubicBezTo>
                    <a:pt x="276" y="113"/>
                    <a:pt x="276" y="118"/>
                    <a:pt x="263" y="130"/>
                  </a:cubicBezTo>
                  <a:cubicBezTo>
                    <a:pt x="263" y="136"/>
                    <a:pt x="263" y="145"/>
                    <a:pt x="263" y="152"/>
                  </a:cubicBezTo>
                  <a:cubicBezTo>
                    <a:pt x="263" y="155"/>
                    <a:pt x="263" y="158"/>
                    <a:pt x="263" y="162"/>
                  </a:cubicBezTo>
                  <a:cubicBezTo>
                    <a:pt x="302" y="161"/>
                    <a:pt x="343" y="154"/>
                    <a:pt x="357" y="173"/>
                  </a:cubicBezTo>
                  <a:cubicBezTo>
                    <a:pt x="363" y="180"/>
                    <a:pt x="364" y="197"/>
                    <a:pt x="359" y="206"/>
                  </a:cubicBezTo>
                  <a:cubicBezTo>
                    <a:pt x="356" y="211"/>
                    <a:pt x="350" y="217"/>
                    <a:pt x="344" y="217"/>
                  </a:cubicBezTo>
                  <a:cubicBezTo>
                    <a:pt x="327" y="218"/>
                    <a:pt x="288" y="218"/>
                    <a:pt x="310" y="206"/>
                  </a:cubicBezTo>
                  <a:cubicBezTo>
                    <a:pt x="326" y="197"/>
                    <a:pt x="343" y="199"/>
                    <a:pt x="330" y="182"/>
                  </a:cubicBezTo>
                  <a:cubicBezTo>
                    <a:pt x="322" y="182"/>
                    <a:pt x="314" y="181"/>
                    <a:pt x="305" y="180"/>
                  </a:cubicBezTo>
                  <a:cubicBezTo>
                    <a:pt x="289" y="180"/>
                    <a:pt x="272" y="180"/>
                    <a:pt x="255" y="183"/>
                  </a:cubicBezTo>
                  <a:cubicBezTo>
                    <a:pt x="225" y="188"/>
                    <a:pt x="195" y="197"/>
                    <a:pt x="166" y="208"/>
                  </a:cubicBezTo>
                  <a:cubicBezTo>
                    <a:pt x="100" y="241"/>
                    <a:pt x="72" y="248"/>
                    <a:pt x="47" y="320"/>
                  </a:cubicBezTo>
                  <a:cubicBezTo>
                    <a:pt x="0" y="317"/>
                    <a:pt x="11" y="278"/>
                    <a:pt x="24" y="248"/>
                  </a:cubicBezTo>
                  <a:cubicBezTo>
                    <a:pt x="28" y="240"/>
                    <a:pt x="32" y="231"/>
                    <a:pt x="36" y="222"/>
                  </a:cubicBezTo>
                  <a:cubicBezTo>
                    <a:pt x="39" y="225"/>
                    <a:pt x="41" y="228"/>
                    <a:pt x="44" y="231"/>
                  </a:cubicBezTo>
                  <a:cubicBezTo>
                    <a:pt x="44" y="236"/>
                    <a:pt x="44" y="240"/>
                    <a:pt x="45" y="245"/>
                  </a:cubicBezTo>
                  <a:cubicBezTo>
                    <a:pt x="47" y="259"/>
                    <a:pt x="52" y="262"/>
                    <a:pt x="58" y="256"/>
                  </a:cubicBezTo>
                  <a:cubicBezTo>
                    <a:pt x="84" y="241"/>
                    <a:pt x="109" y="226"/>
                    <a:pt x="134" y="211"/>
                  </a:cubicBezTo>
                  <a:cubicBezTo>
                    <a:pt x="152" y="204"/>
                    <a:pt x="169" y="196"/>
                    <a:pt x="187" y="189"/>
                  </a:cubicBezTo>
                  <a:cubicBezTo>
                    <a:pt x="195" y="186"/>
                    <a:pt x="204" y="182"/>
                    <a:pt x="212" y="178"/>
                  </a:cubicBezTo>
                  <a:cubicBezTo>
                    <a:pt x="221" y="171"/>
                    <a:pt x="214" y="166"/>
                    <a:pt x="214" y="162"/>
                  </a:cubicBezTo>
                  <a:cubicBezTo>
                    <a:pt x="203" y="161"/>
                    <a:pt x="197" y="161"/>
                    <a:pt x="187" y="161"/>
                  </a:cubicBezTo>
                  <a:cubicBezTo>
                    <a:pt x="187" y="151"/>
                    <a:pt x="187" y="142"/>
                    <a:pt x="187" y="133"/>
                  </a:cubicBezTo>
                  <a:cubicBezTo>
                    <a:pt x="194" y="129"/>
                    <a:pt x="201" y="125"/>
                    <a:pt x="209" y="121"/>
                  </a:cubicBezTo>
                  <a:cubicBezTo>
                    <a:pt x="223" y="104"/>
                    <a:pt x="223" y="105"/>
                    <a:pt x="223" y="83"/>
                  </a:cubicBezTo>
                  <a:cubicBezTo>
                    <a:pt x="213" y="88"/>
                    <a:pt x="204" y="93"/>
                    <a:pt x="194" y="97"/>
                  </a:cubicBezTo>
                  <a:cubicBezTo>
                    <a:pt x="189" y="102"/>
                    <a:pt x="183" y="105"/>
                    <a:pt x="178" y="109"/>
                  </a:cubicBezTo>
                  <a:cubicBezTo>
                    <a:pt x="173" y="114"/>
                    <a:pt x="169" y="121"/>
                    <a:pt x="163" y="126"/>
                  </a:cubicBezTo>
                  <a:cubicBezTo>
                    <a:pt x="161" y="145"/>
                    <a:pt x="166" y="166"/>
                    <a:pt x="149" y="175"/>
                  </a:cubicBezTo>
                  <a:cubicBezTo>
                    <a:pt x="145" y="177"/>
                    <a:pt x="146" y="175"/>
                    <a:pt x="144" y="183"/>
                  </a:cubicBezTo>
                  <a:cubicBezTo>
                    <a:pt x="141" y="202"/>
                    <a:pt x="114" y="190"/>
                    <a:pt x="112" y="171"/>
                  </a:cubicBezTo>
                  <a:cubicBezTo>
                    <a:pt x="111" y="166"/>
                    <a:pt x="116" y="162"/>
                    <a:pt x="119" y="157"/>
                  </a:cubicBezTo>
                  <a:cubicBezTo>
                    <a:pt x="169" y="146"/>
                    <a:pt x="150" y="108"/>
                    <a:pt x="153" y="52"/>
                  </a:cubicBezTo>
                  <a:cubicBezTo>
                    <a:pt x="182" y="26"/>
                    <a:pt x="168" y="89"/>
                    <a:pt x="175" y="89"/>
                  </a:cubicBezTo>
                  <a:lnTo>
                    <a:pt x="187" y="89"/>
                  </a:lnTo>
                  <a:close/>
                  <a:moveTo>
                    <a:pt x="233" y="154"/>
                  </a:moveTo>
                  <a:cubicBezTo>
                    <a:pt x="230" y="159"/>
                    <a:pt x="230" y="164"/>
                    <a:pt x="232" y="172"/>
                  </a:cubicBezTo>
                  <a:cubicBezTo>
                    <a:pt x="247" y="183"/>
                    <a:pt x="253" y="142"/>
                    <a:pt x="233" y="154"/>
                  </a:cubicBezTo>
                  <a:close/>
                  <a:moveTo>
                    <a:pt x="195" y="141"/>
                  </a:moveTo>
                  <a:cubicBezTo>
                    <a:pt x="195" y="143"/>
                    <a:pt x="196" y="146"/>
                    <a:pt x="195" y="148"/>
                  </a:cubicBezTo>
                  <a:cubicBezTo>
                    <a:pt x="204" y="148"/>
                    <a:pt x="212" y="148"/>
                    <a:pt x="220" y="148"/>
                  </a:cubicBezTo>
                  <a:cubicBezTo>
                    <a:pt x="220" y="146"/>
                    <a:pt x="220" y="143"/>
                    <a:pt x="220" y="141"/>
                  </a:cubicBezTo>
                  <a:cubicBezTo>
                    <a:pt x="211" y="133"/>
                    <a:pt x="206" y="131"/>
                    <a:pt x="195" y="141"/>
                  </a:cubicBezTo>
                  <a:close/>
                  <a:moveTo>
                    <a:pt x="254" y="129"/>
                  </a:moveTo>
                  <a:cubicBezTo>
                    <a:pt x="257" y="128"/>
                    <a:pt x="256" y="123"/>
                    <a:pt x="256" y="117"/>
                  </a:cubicBezTo>
                  <a:cubicBezTo>
                    <a:pt x="240" y="92"/>
                    <a:pt x="233" y="143"/>
                    <a:pt x="254" y="1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7" name="ïṩlïḍê">
              <a:extLst>
                <a:ext uri="{FF2B5EF4-FFF2-40B4-BE49-F238E27FC236}">
                  <a16:creationId xmlns:a16="http://schemas.microsoft.com/office/drawing/2014/main" id="{5E983036-BB0B-4B38-98CE-96698CEF919E}"/>
                </a:ext>
              </a:extLst>
            </p:cNvPr>
            <p:cNvSpPr/>
            <p:nvPr/>
          </p:nvSpPr>
          <p:spPr bwMode="auto">
            <a:xfrm>
              <a:off x="2804659" y="2507766"/>
              <a:ext cx="1337599" cy="1343440"/>
            </a:xfrm>
            <a:custGeom>
              <a:avLst/>
              <a:gdLst>
                <a:gd name="T0" fmla="*/ 317 w 634"/>
                <a:gd name="T1" fmla="*/ 0 h 635"/>
                <a:gd name="T2" fmla="*/ 634 w 634"/>
                <a:gd name="T3" fmla="*/ 318 h 635"/>
                <a:gd name="T4" fmla="*/ 317 w 634"/>
                <a:gd name="T5" fmla="*/ 635 h 635"/>
                <a:gd name="T6" fmla="*/ 0 w 634"/>
                <a:gd name="T7" fmla="*/ 318 h 635"/>
                <a:gd name="T8" fmla="*/ 317 w 634"/>
                <a:gd name="T9" fmla="*/ 0 h 635"/>
                <a:gd name="T10" fmla="*/ 317 w 634"/>
                <a:gd name="T11" fmla="*/ 12 h 635"/>
                <a:gd name="T12" fmla="*/ 623 w 634"/>
                <a:gd name="T13" fmla="*/ 318 h 635"/>
                <a:gd name="T14" fmla="*/ 317 w 634"/>
                <a:gd name="T15" fmla="*/ 624 h 635"/>
                <a:gd name="T16" fmla="*/ 11 w 634"/>
                <a:gd name="T17" fmla="*/ 318 h 635"/>
                <a:gd name="T18" fmla="*/ 317 w 634"/>
                <a:gd name="T19" fmla="*/ 12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4" h="635">
                  <a:moveTo>
                    <a:pt x="317" y="0"/>
                  </a:moveTo>
                  <a:cubicBezTo>
                    <a:pt x="492" y="0"/>
                    <a:pt x="634" y="143"/>
                    <a:pt x="634" y="318"/>
                  </a:cubicBezTo>
                  <a:cubicBezTo>
                    <a:pt x="634" y="492"/>
                    <a:pt x="492" y="635"/>
                    <a:pt x="317" y="635"/>
                  </a:cubicBezTo>
                  <a:cubicBezTo>
                    <a:pt x="142" y="635"/>
                    <a:pt x="0" y="492"/>
                    <a:pt x="0" y="318"/>
                  </a:cubicBezTo>
                  <a:cubicBezTo>
                    <a:pt x="0" y="143"/>
                    <a:pt x="142" y="0"/>
                    <a:pt x="317" y="0"/>
                  </a:cubicBezTo>
                  <a:close/>
                  <a:moveTo>
                    <a:pt x="317" y="12"/>
                  </a:moveTo>
                  <a:cubicBezTo>
                    <a:pt x="486" y="12"/>
                    <a:pt x="623" y="149"/>
                    <a:pt x="623" y="318"/>
                  </a:cubicBezTo>
                  <a:cubicBezTo>
                    <a:pt x="623" y="486"/>
                    <a:pt x="486" y="624"/>
                    <a:pt x="317" y="624"/>
                  </a:cubicBezTo>
                  <a:cubicBezTo>
                    <a:pt x="149" y="624"/>
                    <a:pt x="11" y="486"/>
                    <a:pt x="11" y="318"/>
                  </a:cubicBezTo>
                  <a:cubicBezTo>
                    <a:pt x="11" y="149"/>
                    <a:pt x="149" y="12"/>
                    <a:pt x="317" y="12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8" name="íṡļïḍé">
              <a:extLst>
                <a:ext uri="{FF2B5EF4-FFF2-40B4-BE49-F238E27FC236}">
                  <a16:creationId xmlns:a16="http://schemas.microsoft.com/office/drawing/2014/main" id="{1AA10E3C-C9B9-4502-B3CD-53D69F57D3F1}"/>
                </a:ext>
              </a:extLst>
            </p:cNvPr>
            <p:cNvSpPr/>
            <p:nvPr/>
          </p:nvSpPr>
          <p:spPr bwMode="auto">
            <a:xfrm>
              <a:off x="3424978" y="3614060"/>
              <a:ext cx="28037" cy="42056"/>
            </a:xfrm>
            <a:custGeom>
              <a:avLst/>
              <a:gdLst>
                <a:gd name="T0" fmla="*/ 6 w 13"/>
                <a:gd name="T1" fmla="*/ 19 h 20"/>
                <a:gd name="T2" fmla="*/ 9 w 13"/>
                <a:gd name="T3" fmla="*/ 16 h 20"/>
                <a:gd name="T4" fmla="*/ 12 w 13"/>
                <a:gd name="T5" fmla="*/ 12 h 20"/>
                <a:gd name="T6" fmla="*/ 13 w 13"/>
                <a:gd name="T7" fmla="*/ 8 h 20"/>
                <a:gd name="T8" fmla="*/ 11 w 13"/>
                <a:gd name="T9" fmla="*/ 2 h 20"/>
                <a:gd name="T10" fmla="*/ 7 w 13"/>
                <a:gd name="T11" fmla="*/ 0 h 20"/>
                <a:gd name="T12" fmla="*/ 2 w 13"/>
                <a:gd name="T13" fmla="*/ 2 h 20"/>
                <a:gd name="T14" fmla="*/ 1 w 13"/>
                <a:gd name="T15" fmla="*/ 6 h 20"/>
                <a:gd name="T16" fmla="*/ 2 w 13"/>
                <a:gd name="T17" fmla="*/ 11 h 20"/>
                <a:gd name="T18" fmla="*/ 6 w 13"/>
                <a:gd name="T19" fmla="*/ 12 h 20"/>
                <a:gd name="T20" fmla="*/ 7 w 13"/>
                <a:gd name="T21" fmla="*/ 12 h 20"/>
                <a:gd name="T22" fmla="*/ 9 w 13"/>
                <a:gd name="T23" fmla="*/ 11 h 20"/>
                <a:gd name="T24" fmla="*/ 10 w 13"/>
                <a:gd name="T25" fmla="*/ 10 h 20"/>
                <a:gd name="T26" fmla="*/ 9 w 13"/>
                <a:gd name="T27" fmla="*/ 14 h 20"/>
                <a:gd name="T28" fmla="*/ 6 w 13"/>
                <a:gd name="T29" fmla="*/ 17 h 20"/>
                <a:gd name="T30" fmla="*/ 1 w 13"/>
                <a:gd name="T31" fmla="*/ 19 h 20"/>
                <a:gd name="T32" fmla="*/ 1 w 13"/>
                <a:gd name="T33" fmla="*/ 19 h 20"/>
                <a:gd name="T34" fmla="*/ 2 w 13"/>
                <a:gd name="T35" fmla="*/ 20 h 20"/>
                <a:gd name="T36" fmla="*/ 6 w 13"/>
                <a:gd name="T37" fmla="*/ 19 h 20"/>
                <a:gd name="T38" fmla="*/ 6 w 13"/>
                <a:gd name="T39" fmla="*/ 19 h 20"/>
                <a:gd name="T40" fmla="*/ 3 w 13"/>
                <a:gd name="T41" fmla="*/ 3 h 20"/>
                <a:gd name="T42" fmla="*/ 5 w 13"/>
                <a:gd name="T43" fmla="*/ 1 h 20"/>
                <a:gd name="T44" fmla="*/ 7 w 13"/>
                <a:gd name="T45" fmla="*/ 1 h 20"/>
                <a:gd name="T46" fmla="*/ 9 w 13"/>
                <a:gd name="T47" fmla="*/ 2 h 20"/>
                <a:gd name="T48" fmla="*/ 10 w 13"/>
                <a:gd name="T49" fmla="*/ 6 h 20"/>
                <a:gd name="T50" fmla="*/ 9 w 13"/>
                <a:gd name="T51" fmla="*/ 9 h 20"/>
                <a:gd name="T52" fmla="*/ 7 w 13"/>
                <a:gd name="T53" fmla="*/ 11 h 20"/>
                <a:gd name="T54" fmla="*/ 4 w 13"/>
                <a:gd name="T55" fmla="*/ 9 h 20"/>
                <a:gd name="T56" fmla="*/ 3 w 13"/>
                <a:gd name="T57" fmla="*/ 6 h 20"/>
                <a:gd name="T58" fmla="*/ 3 w 13"/>
                <a:gd name="T59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" h="20">
                  <a:moveTo>
                    <a:pt x="6" y="19"/>
                  </a:moveTo>
                  <a:cubicBezTo>
                    <a:pt x="7" y="18"/>
                    <a:pt x="8" y="17"/>
                    <a:pt x="9" y="16"/>
                  </a:cubicBezTo>
                  <a:cubicBezTo>
                    <a:pt x="11" y="15"/>
                    <a:pt x="11" y="14"/>
                    <a:pt x="12" y="12"/>
                  </a:cubicBezTo>
                  <a:cubicBezTo>
                    <a:pt x="13" y="11"/>
                    <a:pt x="13" y="9"/>
                    <a:pt x="13" y="8"/>
                  </a:cubicBezTo>
                  <a:cubicBezTo>
                    <a:pt x="13" y="5"/>
                    <a:pt x="12" y="3"/>
                    <a:pt x="11" y="2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1" y="3"/>
                    <a:pt x="1" y="4"/>
                    <a:pt x="1" y="6"/>
                  </a:cubicBezTo>
                  <a:cubicBezTo>
                    <a:pt x="0" y="8"/>
                    <a:pt x="1" y="10"/>
                    <a:pt x="2" y="11"/>
                  </a:cubicBezTo>
                  <a:cubicBezTo>
                    <a:pt x="3" y="12"/>
                    <a:pt x="4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2"/>
                    <a:pt x="9" y="13"/>
                    <a:pt x="9" y="14"/>
                  </a:cubicBezTo>
                  <a:cubicBezTo>
                    <a:pt x="8" y="16"/>
                    <a:pt x="7" y="17"/>
                    <a:pt x="6" y="17"/>
                  </a:cubicBezTo>
                  <a:cubicBezTo>
                    <a:pt x="5" y="18"/>
                    <a:pt x="3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4" y="20"/>
                    <a:pt x="5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lose/>
                  <a:moveTo>
                    <a:pt x="3" y="3"/>
                  </a:moveTo>
                  <a:cubicBezTo>
                    <a:pt x="4" y="2"/>
                    <a:pt x="4" y="2"/>
                    <a:pt x="5" y="1"/>
                  </a:cubicBezTo>
                  <a:cubicBezTo>
                    <a:pt x="5" y="1"/>
                    <a:pt x="6" y="1"/>
                    <a:pt x="7" y="1"/>
                  </a:cubicBezTo>
                  <a:cubicBezTo>
                    <a:pt x="8" y="1"/>
                    <a:pt x="9" y="1"/>
                    <a:pt x="9" y="2"/>
                  </a:cubicBezTo>
                  <a:cubicBezTo>
                    <a:pt x="10" y="3"/>
                    <a:pt x="10" y="5"/>
                    <a:pt x="10" y="6"/>
                  </a:cubicBezTo>
                  <a:cubicBezTo>
                    <a:pt x="10" y="8"/>
                    <a:pt x="10" y="9"/>
                    <a:pt x="9" y="9"/>
                  </a:cubicBezTo>
                  <a:cubicBezTo>
                    <a:pt x="9" y="10"/>
                    <a:pt x="8" y="11"/>
                    <a:pt x="7" y="11"/>
                  </a:cubicBezTo>
                  <a:cubicBezTo>
                    <a:pt x="6" y="11"/>
                    <a:pt x="5" y="10"/>
                    <a:pt x="4" y="9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3" y="5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19" name="íṣľîḍé">
              <a:extLst>
                <a:ext uri="{FF2B5EF4-FFF2-40B4-BE49-F238E27FC236}">
                  <a16:creationId xmlns:a16="http://schemas.microsoft.com/office/drawing/2014/main" id="{969F2171-1AF2-414F-9334-221F109ED9BF}"/>
                </a:ext>
              </a:extLst>
            </p:cNvPr>
            <p:cNvSpPr/>
            <p:nvPr/>
          </p:nvSpPr>
          <p:spPr bwMode="auto">
            <a:xfrm>
              <a:off x="3498575" y="3614060"/>
              <a:ext cx="28037" cy="42056"/>
            </a:xfrm>
            <a:custGeom>
              <a:avLst/>
              <a:gdLst>
                <a:gd name="T0" fmla="*/ 2 w 13"/>
                <a:gd name="T1" fmla="*/ 16 h 20"/>
                <a:gd name="T2" fmla="*/ 4 w 13"/>
                <a:gd name="T3" fmla="*/ 19 h 20"/>
                <a:gd name="T4" fmla="*/ 7 w 13"/>
                <a:gd name="T5" fmla="*/ 20 h 20"/>
                <a:gd name="T6" fmla="*/ 12 w 13"/>
                <a:gd name="T7" fmla="*/ 17 h 20"/>
                <a:gd name="T8" fmla="*/ 13 w 13"/>
                <a:gd name="T9" fmla="*/ 8 h 20"/>
                <a:gd name="T10" fmla="*/ 12 w 13"/>
                <a:gd name="T11" fmla="*/ 3 h 20"/>
                <a:gd name="T12" fmla="*/ 9 w 13"/>
                <a:gd name="T13" fmla="*/ 1 h 20"/>
                <a:gd name="T14" fmla="*/ 6 w 13"/>
                <a:gd name="T15" fmla="*/ 0 h 20"/>
                <a:gd name="T16" fmla="*/ 2 w 13"/>
                <a:gd name="T17" fmla="*/ 3 h 20"/>
                <a:gd name="T18" fmla="*/ 1 w 13"/>
                <a:gd name="T19" fmla="*/ 11 h 20"/>
                <a:gd name="T20" fmla="*/ 2 w 13"/>
                <a:gd name="T21" fmla="*/ 16 h 20"/>
                <a:gd name="T22" fmla="*/ 2 w 13"/>
                <a:gd name="T23" fmla="*/ 16 h 20"/>
                <a:gd name="T24" fmla="*/ 3 w 13"/>
                <a:gd name="T25" fmla="*/ 3 h 20"/>
                <a:gd name="T26" fmla="*/ 6 w 13"/>
                <a:gd name="T27" fmla="*/ 1 h 20"/>
                <a:gd name="T28" fmla="*/ 9 w 13"/>
                <a:gd name="T29" fmla="*/ 3 h 20"/>
                <a:gd name="T30" fmla="*/ 10 w 13"/>
                <a:gd name="T31" fmla="*/ 10 h 20"/>
                <a:gd name="T32" fmla="*/ 10 w 13"/>
                <a:gd name="T33" fmla="*/ 17 h 20"/>
                <a:gd name="T34" fmla="*/ 8 w 13"/>
                <a:gd name="T35" fmla="*/ 19 h 20"/>
                <a:gd name="T36" fmla="*/ 5 w 13"/>
                <a:gd name="T37" fmla="*/ 18 h 20"/>
                <a:gd name="T38" fmla="*/ 3 w 13"/>
                <a:gd name="T39" fmla="*/ 10 h 20"/>
                <a:gd name="T40" fmla="*/ 3 w 13"/>
                <a:gd name="T41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" h="20">
                  <a:moveTo>
                    <a:pt x="2" y="16"/>
                  </a:moveTo>
                  <a:cubicBezTo>
                    <a:pt x="2" y="17"/>
                    <a:pt x="3" y="19"/>
                    <a:pt x="4" y="19"/>
                  </a:cubicBezTo>
                  <a:cubicBezTo>
                    <a:pt x="5" y="20"/>
                    <a:pt x="6" y="20"/>
                    <a:pt x="7" y="20"/>
                  </a:cubicBezTo>
                  <a:cubicBezTo>
                    <a:pt x="9" y="20"/>
                    <a:pt x="11" y="19"/>
                    <a:pt x="12" y="17"/>
                  </a:cubicBezTo>
                  <a:cubicBezTo>
                    <a:pt x="13" y="15"/>
                    <a:pt x="13" y="13"/>
                    <a:pt x="13" y="8"/>
                  </a:cubicBezTo>
                  <a:cubicBezTo>
                    <a:pt x="12" y="6"/>
                    <a:pt x="12" y="4"/>
                    <a:pt x="12" y="3"/>
                  </a:cubicBezTo>
                  <a:cubicBezTo>
                    <a:pt x="11" y="2"/>
                    <a:pt x="10" y="1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4" y="0"/>
                    <a:pt x="3" y="1"/>
                    <a:pt x="2" y="3"/>
                  </a:cubicBezTo>
                  <a:cubicBezTo>
                    <a:pt x="1" y="5"/>
                    <a:pt x="0" y="7"/>
                    <a:pt x="1" y="11"/>
                  </a:cubicBezTo>
                  <a:cubicBezTo>
                    <a:pt x="1" y="13"/>
                    <a:pt x="1" y="15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lose/>
                  <a:moveTo>
                    <a:pt x="3" y="3"/>
                  </a:moveTo>
                  <a:cubicBezTo>
                    <a:pt x="4" y="2"/>
                    <a:pt x="5" y="1"/>
                    <a:pt x="6" y="1"/>
                  </a:cubicBezTo>
                  <a:cubicBezTo>
                    <a:pt x="7" y="1"/>
                    <a:pt x="8" y="2"/>
                    <a:pt x="9" y="3"/>
                  </a:cubicBezTo>
                  <a:cubicBezTo>
                    <a:pt x="10" y="4"/>
                    <a:pt x="10" y="6"/>
                    <a:pt x="10" y="10"/>
                  </a:cubicBezTo>
                  <a:cubicBezTo>
                    <a:pt x="11" y="14"/>
                    <a:pt x="11" y="16"/>
                    <a:pt x="10" y="17"/>
                  </a:cubicBezTo>
                  <a:cubicBezTo>
                    <a:pt x="10" y="18"/>
                    <a:pt x="9" y="19"/>
                    <a:pt x="8" y="19"/>
                  </a:cubicBezTo>
                  <a:cubicBezTo>
                    <a:pt x="6" y="19"/>
                    <a:pt x="6" y="19"/>
                    <a:pt x="5" y="18"/>
                  </a:cubicBezTo>
                  <a:cubicBezTo>
                    <a:pt x="4" y="16"/>
                    <a:pt x="3" y="14"/>
                    <a:pt x="3" y="10"/>
                  </a:cubicBezTo>
                  <a:cubicBezTo>
                    <a:pt x="3" y="7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0" name="ïśľïḑé">
              <a:extLst>
                <a:ext uri="{FF2B5EF4-FFF2-40B4-BE49-F238E27FC236}">
                  <a16:creationId xmlns:a16="http://schemas.microsoft.com/office/drawing/2014/main" id="{CFC6474D-83AD-4467-ABD5-0B6C45546060}"/>
                </a:ext>
              </a:extLst>
            </p:cNvPr>
            <p:cNvSpPr/>
            <p:nvPr/>
          </p:nvSpPr>
          <p:spPr bwMode="auto">
            <a:xfrm>
              <a:off x="3563994" y="3601209"/>
              <a:ext cx="28037" cy="44392"/>
            </a:xfrm>
            <a:custGeom>
              <a:avLst/>
              <a:gdLst>
                <a:gd name="T0" fmla="*/ 3 w 13"/>
                <a:gd name="T1" fmla="*/ 4 h 21"/>
                <a:gd name="T2" fmla="*/ 1 w 13"/>
                <a:gd name="T3" fmla="*/ 10 h 21"/>
                <a:gd name="T4" fmla="*/ 1 w 13"/>
                <a:gd name="T5" fmla="*/ 15 h 21"/>
                <a:gd name="T6" fmla="*/ 4 w 13"/>
                <a:gd name="T7" fmla="*/ 20 h 21"/>
                <a:gd name="T8" fmla="*/ 9 w 13"/>
                <a:gd name="T9" fmla="*/ 21 h 21"/>
                <a:gd name="T10" fmla="*/ 12 w 13"/>
                <a:gd name="T11" fmla="*/ 18 h 21"/>
                <a:gd name="T12" fmla="*/ 13 w 13"/>
                <a:gd name="T13" fmla="*/ 13 h 21"/>
                <a:gd name="T14" fmla="*/ 11 w 13"/>
                <a:gd name="T15" fmla="*/ 9 h 21"/>
                <a:gd name="T16" fmla="*/ 7 w 13"/>
                <a:gd name="T17" fmla="*/ 9 h 21"/>
                <a:gd name="T18" fmla="*/ 5 w 13"/>
                <a:gd name="T19" fmla="*/ 9 h 21"/>
                <a:gd name="T20" fmla="*/ 4 w 13"/>
                <a:gd name="T21" fmla="*/ 11 h 21"/>
                <a:gd name="T22" fmla="*/ 3 w 13"/>
                <a:gd name="T23" fmla="*/ 12 h 21"/>
                <a:gd name="T24" fmla="*/ 3 w 13"/>
                <a:gd name="T25" fmla="*/ 8 h 21"/>
                <a:gd name="T26" fmla="*/ 5 w 13"/>
                <a:gd name="T27" fmla="*/ 4 h 21"/>
                <a:gd name="T28" fmla="*/ 8 w 13"/>
                <a:gd name="T29" fmla="*/ 1 h 21"/>
                <a:gd name="T30" fmla="*/ 8 w 13"/>
                <a:gd name="T31" fmla="*/ 1 h 21"/>
                <a:gd name="T32" fmla="*/ 7 w 13"/>
                <a:gd name="T33" fmla="*/ 0 h 21"/>
                <a:gd name="T34" fmla="*/ 3 w 13"/>
                <a:gd name="T35" fmla="*/ 4 h 21"/>
                <a:gd name="T36" fmla="*/ 9 w 13"/>
                <a:gd name="T37" fmla="*/ 11 h 21"/>
                <a:gd name="T38" fmla="*/ 11 w 13"/>
                <a:gd name="T39" fmla="*/ 14 h 21"/>
                <a:gd name="T40" fmla="*/ 11 w 13"/>
                <a:gd name="T41" fmla="*/ 18 h 21"/>
                <a:gd name="T42" fmla="*/ 9 w 13"/>
                <a:gd name="T43" fmla="*/ 20 h 21"/>
                <a:gd name="T44" fmla="*/ 6 w 13"/>
                <a:gd name="T45" fmla="*/ 19 h 21"/>
                <a:gd name="T46" fmla="*/ 4 w 13"/>
                <a:gd name="T47" fmla="*/ 15 h 21"/>
                <a:gd name="T48" fmla="*/ 4 w 13"/>
                <a:gd name="T49" fmla="*/ 13 h 21"/>
                <a:gd name="T50" fmla="*/ 4 w 13"/>
                <a:gd name="T51" fmla="*/ 12 h 21"/>
                <a:gd name="T52" fmla="*/ 6 w 13"/>
                <a:gd name="T53" fmla="*/ 11 h 21"/>
                <a:gd name="T54" fmla="*/ 9 w 13"/>
                <a:gd name="T5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" h="21">
                  <a:moveTo>
                    <a:pt x="3" y="4"/>
                  </a:moveTo>
                  <a:cubicBezTo>
                    <a:pt x="2" y="6"/>
                    <a:pt x="1" y="8"/>
                    <a:pt x="1" y="10"/>
                  </a:cubicBezTo>
                  <a:cubicBezTo>
                    <a:pt x="0" y="11"/>
                    <a:pt x="1" y="13"/>
                    <a:pt x="1" y="15"/>
                  </a:cubicBezTo>
                  <a:cubicBezTo>
                    <a:pt x="2" y="17"/>
                    <a:pt x="3" y="19"/>
                    <a:pt x="4" y="20"/>
                  </a:cubicBezTo>
                  <a:cubicBezTo>
                    <a:pt x="6" y="21"/>
                    <a:pt x="7" y="21"/>
                    <a:pt x="9" y="21"/>
                  </a:cubicBezTo>
                  <a:cubicBezTo>
                    <a:pt x="10" y="20"/>
                    <a:pt x="12" y="19"/>
                    <a:pt x="12" y="18"/>
                  </a:cubicBezTo>
                  <a:cubicBezTo>
                    <a:pt x="13" y="16"/>
                    <a:pt x="13" y="14"/>
                    <a:pt x="13" y="13"/>
                  </a:cubicBezTo>
                  <a:cubicBezTo>
                    <a:pt x="13" y="11"/>
                    <a:pt x="12" y="10"/>
                    <a:pt x="11" y="9"/>
                  </a:cubicBezTo>
                  <a:cubicBezTo>
                    <a:pt x="10" y="9"/>
                    <a:pt x="8" y="8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5" y="10"/>
                    <a:pt x="5" y="10"/>
                    <a:pt x="4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0"/>
                    <a:pt x="3" y="9"/>
                    <a:pt x="3" y="8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6" y="3"/>
                    <a:pt x="7" y="2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1"/>
                    <a:pt x="4" y="3"/>
                    <a:pt x="3" y="4"/>
                  </a:cubicBezTo>
                  <a:close/>
                  <a:moveTo>
                    <a:pt x="9" y="11"/>
                  </a:moveTo>
                  <a:cubicBezTo>
                    <a:pt x="10" y="12"/>
                    <a:pt x="11" y="13"/>
                    <a:pt x="11" y="14"/>
                  </a:cubicBezTo>
                  <a:cubicBezTo>
                    <a:pt x="11" y="16"/>
                    <a:pt x="11" y="17"/>
                    <a:pt x="11" y="18"/>
                  </a:cubicBezTo>
                  <a:cubicBezTo>
                    <a:pt x="11" y="19"/>
                    <a:pt x="10" y="19"/>
                    <a:pt x="9" y="20"/>
                  </a:cubicBezTo>
                  <a:cubicBezTo>
                    <a:pt x="8" y="20"/>
                    <a:pt x="7" y="20"/>
                    <a:pt x="6" y="19"/>
                  </a:cubicBezTo>
                  <a:cubicBezTo>
                    <a:pt x="5" y="18"/>
                    <a:pt x="4" y="17"/>
                    <a:pt x="4" y="15"/>
                  </a:cubicBezTo>
                  <a:cubicBezTo>
                    <a:pt x="4" y="14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7" y="10"/>
                    <a:pt x="8" y="10"/>
                    <a:pt x="9" y="11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1" name="i$ľíḋe">
              <a:extLst>
                <a:ext uri="{FF2B5EF4-FFF2-40B4-BE49-F238E27FC236}">
                  <a16:creationId xmlns:a16="http://schemas.microsoft.com/office/drawing/2014/main" id="{FF53ED46-626A-4681-84B0-9B3A2C53BDA8}"/>
                </a:ext>
              </a:extLst>
            </p:cNvPr>
            <p:cNvSpPr/>
            <p:nvPr/>
          </p:nvSpPr>
          <p:spPr bwMode="auto">
            <a:xfrm>
              <a:off x="3357222" y="3605882"/>
              <a:ext cx="23364" cy="42056"/>
            </a:xfrm>
            <a:custGeom>
              <a:avLst/>
              <a:gdLst>
                <a:gd name="T0" fmla="*/ 5 w 11"/>
                <a:gd name="T1" fmla="*/ 19 h 20"/>
                <a:gd name="T2" fmla="*/ 10 w 11"/>
                <a:gd name="T3" fmla="*/ 20 h 20"/>
                <a:gd name="T4" fmla="*/ 10 w 11"/>
                <a:gd name="T5" fmla="*/ 19 h 20"/>
                <a:gd name="T6" fmla="*/ 9 w 11"/>
                <a:gd name="T7" fmla="*/ 19 h 20"/>
                <a:gd name="T8" fmla="*/ 7 w 11"/>
                <a:gd name="T9" fmla="*/ 18 h 20"/>
                <a:gd name="T10" fmla="*/ 7 w 11"/>
                <a:gd name="T11" fmla="*/ 17 h 20"/>
                <a:gd name="T12" fmla="*/ 7 w 11"/>
                <a:gd name="T13" fmla="*/ 15 h 20"/>
                <a:gd name="T14" fmla="*/ 9 w 11"/>
                <a:gd name="T15" fmla="*/ 10 h 20"/>
                <a:gd name="T16" fmla="*/ 11 w 11"/>
                <a:gd name="T17" fmla="*/ 2 h 20"/>
                <a:gd name="T18" fmla="*/ 11 w 11"/>
                <a:gd name="T19" fmla="*/ 1 h 20"/>
                <a:gd name="T20" fmla="*/ 11 w 11"/>
                <a:gd name="T21" fmla="*/ 0 h 20"/>
                <a:gd name="T22" fmla="*/ 3 w 11"/>
                <a:gd name="T23" fmla="*/ 1 h 20"/>
                <a:gd name="T24" fmla="*/ 3 w 11"/>
                <a:gd name="T25" fmla="*/ 3 h 20"/>
                <a:gd name="T26" fmla="*/ 3 w 11"/>
                <a:gd name="T27" fmla="*/ 3 h 20"/>
                <a:gd name="T28" fmla="*/ 4 w 11"/>
                <a:gd name="T29" fmla="*/ 3 h 20"/>
                <a:gd name="T30" fmla="*/ 7 w 11"/>
                <a:gd name="T31" fmla="*/ 2 h 20"/>
                <a:gd name="T32" fmla="*/ 8 w 11"/>
                <a:gd name="T33" fmla="*/ 2 h 20"/>
                <a:gd name="T34" fmla="*/ 8 w 11"/>
                <a:gd name="T35" fmla="*/ 2 h 20"/>
                <a:gd name="T36" fmla="*/ 7 w 11"/>
                <a:gd name="T37" fmla="*/ 6 h 20"/>
                <a:gd name="T38" fmla="*/ 5 w 11"/>
                <a:gd name="T39" fmla="*/ 14 h 20"/>
                <a:gd name="T40" fmla="*/ 4 w 11"/>
                <a:gd name="T41" fmla="*/ 17 h 20"/>
                <a:gd name="T42" fmla="*/ 2 w 11"/>
                <a:gd name="T43" fmla="*/ 17 h 20"/>
                <a:gd name="T44" fmla="*/ 1 w 11"/>
                <a:gd name="T45" fmla="*/ 17 h 20"/>
                <a:gd name="T46" fmla="*/ 0 w 11"/>
                <a:gd name="T47" fmla="*/ 18 h 20"/>
                <a:gd name="T48" fmla="*/ 5 w 11"/>
                <a:gd name="T49" fmla="*/ 19 h 20"/>
                <a:gd name="T50" fmla="*/ 5 w 11"/>
                <a:gd name="T5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" h="20">
                  <a:moveTo>
                    <a:pt x="5" y="19"/>
                  </a:moveTo>
                  <a:cubicBezTo>
                    <a:pt x="6" y="19"/>
                    <a:pt x="8" y="20"/>
                    <a:pt x="10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7" y="19"/>
                    <a:pt x="7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7" y="17"/>
                    <a:pt x="7" y="16"/>
                    <a:pt x="7" y="15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1"/>
                    <a:pt x="6" y="1"/>
                    <a:pt x="3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4" y="3"/>
                    <a:pt x="5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4"/>
                    <a:pt x="7" y="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6"/>
                    <a:pt x="4" y="17"/>
                    <a:pt x="4" y="17"/>
                  </a:cubicBezTo>
                  <a:cubicBezTo>
                    <a:pt x="4" y="17"/>
                    <a:pt x="3" y="17"/>
                    <a:pt x="2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8"/>
                    <a:pt x="4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2" name="íṡļîdé">
              <a:extLst>
                <a:ext uri="{FF2B5EF4-FFF2-40B4-BE49-F238E27FC236}">
                  <a16:creationId xmlns:a16="http://schemas.microsoft.com/office/drawing/2014/main" id="{E774641F-5E1E-4AD7-933D-5CC60C630679}"/>
                </a:ext>
              </a:extLst>
            </p:cNvPr>
            <p:cNvSpPr/>
            <p:nvPr/>
          </p:nvSpPr>
          <p:spPr bwMode="auto">
            <a:xfrm>
              <a:off x="3005591" y="2711034"/>
              <a:ext cx="935735" cy="966109"/>
            </a:xfrm>
            <a:custGeom>
              <a:avLst/>
              <a:gdLst>
                <a:gd name="T0" fmla="*/ 222 w 444"/>
                <a:gd name="T1" fmla="*/ 17 h 457"/>
                <a:gd name="T2" fmla="*/ 427 w 444"/>
                <a:gd name="T3" fmla="*/ 222 h 457"/>
                <a:gd name="T4" fmla="*/ 294 w 444"/>
                <a:gd name="T5" fmla="*/ 413 h 457"/>
                <a:gd name="T6" fmla="*/ 298 w 444"/>
                <a:gd name="T7" fmla="*/ 422 h 457"/>
                <a:gd name="T8" fmla="*/ 436 w 444"/>
                <a:gd name="T9" fmla="*/ 222 h 457"/>
                <a:gd name="T10" fmla="*/ 222 w 444"/>
                <a:gd name="T11" fmla="*/ 7 h 457"/>
                <a:gd name="T12" fmla="*/ 8 w 444"/>
                <a:gd name="T13" fmla="*/ 222 h 457"/>
                <a:gd name="T14" fmla="*/ 146 w 444"/>
                <a:gd name="T15" fmla="*/ 422 h 457"/>
                <a:gd name="T16" fmla="*/ 150 w 444"/>
                <a:gd name="T17" fmla="*/ 413 h 457"/>
                <a:gd name="T18" fmla="*/ 18 w 444"/>
                <a:gd name="T19" fmla="*/ 222 h 457"/>
                <a:gd name="T20" fmla="*/ 222 w 444"/>
                <a:gd name="T21" fmla="*/ 17 h 457"/>
                <a:gd name="T22" fmla="*/ 284 w 444"/>
                <a:gd name="T23" fmla="*/ 416 h 457"/>
                <a:gd name="T24" fmla="*/ 222 w 444"/>
                <a:gd name="T25" fmla="*/ 426 h 457"/>
                <a:gd name="T26" fmla="*/ 159 w 444"/>
                <a:gd name="T27" fmla="*/ 416 h 457"/>
                <a:gd name="T28" fmla="*/ 152 w 444"/>
                <a:gd name="T29" fmla="*/ 432 h 457"/>
                <a:gd name="T30" fmla="*/ 152 w 444"/>
                <a:gd name="T31" fmla="*/ 432 h 457"/>
                <a:gd name="T32" fmla="*/ 152 w 444"/>
                <a:gd name="T33" fmla="*/ 432 h 457"/>
                <a:gd name="T34" fmla="*/ 149 w 444"/>
                <a:gd name="T35" fmla="*/ 437 h 457"/>
                <a:gd name="T36" fmla="*/ 222 w 444"/>
                <a:gd name="T37" fmla="*/ 449 h 457"/>
                <a:gd name="T38" fmla="*/ 295 w 444"/>
                <a:gd name="T39" fmla="*/ 437 h 457"/>
                <a:gd name="T40" fmla="*/ 292 w 444"/>
                <a:gd name="T41" fmla="*/ 432 h 457"/>
                <a:gd name="T42" fmla="*/ 291 w 444"/>
                <a:gd name="T43" fmla="*/ 432 h 457"/>
                <a:gd name="T44" fmla="*/ 291 w 444"/>
                <a:gd name="T45" fmla="*/ 431 h 457"/>
                <a:gd name="T46" fmla="*/ 284 w 444"/>
                <a:gd name="T47" fmla="*/ 416 h 457"/>
                <a:gd name="T48" fmla="*/ 137 w 444"/>
                <a:gd name="T49" fmla="*/ 440 h 457"/>
                <a:gd name="T50" fmla="*/ 136 w 444"/>
                <a:gd name="T51" fmla="*/ 440 h 457"/>
                <a:gd name="T52" fmla="*/ 142 w 444"/>
                <a:gd name="T53" fmla="*/ 428 h 457"/>
                <a:gd name="T54" fmla="*/ 0 w 444"/>
                <a:gd name="T55" fmla="*/ 222 h 457"/>
                <a:gd name="T56" fmla="*/ 222 w 444"/>
                <a:gd name="T57" fmla="*/ 0 h 457"/>
                <a:gd name="T58" fmla="*/ 444 w 444"/>
                <a:gd name="T59" fmla="*/ 222 h 457"/>
                <a:gd name="T60" fmla="*/ 301 w 444"/>
                <a:gd name="T61" fmla="*/ 429 h 457"/>
                <a:gd name="T62" fmla="*/ 307 w 444"/>
                <a:gd name="T63" fmla="*/ 441 h 457"/>
                <a:gd name="T64" fmla="*/ 305 w 444"/>
                <a:gd name="T65" fmla="*/ 441 h 457"/>
                <a:gd name="T66" fmla="*/ 305 w 444"/>
                <a:gd name="T67" fmla="*/ 441 h 457"/>
                <a:gd name="T68" fmla="*/ 222 w 444"/>
                <a:gd name="T69" fmla="*/ 457 h 457"/>
                <a:gd name="T70" fmla="*/ 136 w 444"/>
                <a:gd name="T71" fmla="*/ 440 h 457"/>
                <a:gd name="T72" fmla="*/ 137 w 444"/>
                <a:gd name="T73" fmla="*/ 44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4" h="457">
                  <a:moveTo>
                    <a:pt x="222" y="17"/>
                  </a:moveTo>
                  <a:cubicBezTo>
                    <a:pt x="335" y="17"/>
                    <a:pt x="427" y="109"/>
                    <a:pt x="427" y="222"/>
                  </a:cubicBezTo>
                  <a:cubicBezTo>
                    <a:pt x="427" y="309"/>
                    <a:pt x="371" y="384"/>
                    <a:pt x="294" y="413"/>
                  </a:cubicBezTo>
                  <a:cubicBezTo>
                    <a:pt x="298" y="422"/>
                    <a:pt x="298" y="422"/>
                    <a:pt x="298" y="422"/>
                  </a:cubicBezTo>
                  <a:cubicBezTo>
                    <a:pt x="379" y="391"/>
                    <a:pt x="436" y="313"/>
                    <a:pt x="436" y="222"/>
                  </a:cubicBezTo>
                  <a:cubicBezTo>
                    <a:pt x="436" y="104"/>
                    <a:pt x="340" y="7"/>
                    <a:pt x="222" y="7"/>
                  </a:cubicBezTo>
                  <a:cubicBezTo>
                    <a:pt x="104" y="7"/>
                    <a:pt x="8" y="104"/>
                    <a:pt x="8" y="222"/>
                  </a:cubicBezTo>
                  <a:cubicBezTo>
                    <a:pt x="8" y="313"/>
                    <a:pt x="65" y="391"/>
                    <a:pt x="146" y="422"/>
                  </a:cubicBezTo>
                  <a:cubicBezTo>
                    <a:pt x="150" y="413"/>
                    <a:pt x="150" y="413"/>
                    <a:pt x="150" y="413"/>
                  </a:cubicBezTo>
                  <a:cubicBezTo>
                    <a:pt x="73" y="384"/>
                    <a:pt x="18" y="309"/>
                    <a:pt x="18" y="222"/>
                  </a:cubicBezTo>
                  <a:cubicBezTo>
                    <a:pt x="18" y="109"/>
                    <a:pt x="109" y="17"/>
                    <a:pt x="222" y="17"/>
                  </a:cubicBezTo>
                  <a:close/>
                  <a:moveTo>
                    <a:pt x="284" y="416"/>
                  </a:moveTo>
                  <a:cubicBezTo>
                    <a:pt x="265" y="423"/>
                    <a:pt x="244" y="426"/>
                    <a:pt x="222" y="426"/>
                  </a:cubicBezTo>
                  <a:cubicBezTo>
                    <a:pt x="200" y="426"/>
                    <a:pt x="179" y="423"/>
                    <a:pt x="159" y="416"/>
                  </a:cubicBezTo>
                  <a:cubicBezTo>
                    <a:pt x="152" y="432"/>
                    <a:pt x="152" y="432"/>
                    <a:pt x="152" y="432"/>
                  </a:cubicBezTo>
                  <a:cubicBezTo>
                    <a:pt x="152" y="432"/>
                    <a:pt x="152" y="432"/>
                    <a:pt x="152" y="432"/>
                  </a:cubicBezTo>
                  <a:cubicBezTo>
                    <a:pt x="152" y="432"/>
                    <a:pt x="152" y="432"/>
                    <a:pt x="152" y="432"/>
                  </a:cubicBezTo>
                  <a:cubicBezTo>
                    <a:pt x="149" y="437"/>
                    <a:pt x="149" y="437"/>
                    <a:pt x="149" y="437"/>
                  </a:cubicBezTo>
                  <a:cubicBezTo>
                    <a:pt x="172" y="445"/>
                    <a:pt x="197" y="449"/>
                    <a:pt x="222" y="449"/>
                  </a:cubicBezTo>
                  <a:cubicBezTo>
                    <a:pt x="247" y="449"/>
                    <a:pt x="272" y="445"/>
                    <a:pt x="295" y="437"/>
                  </a:cubicBezTo>
                  <a:cubicBezTo>
                    <a:pt x="292" y="432"/>
                    <a:pt x="292" y="432"/>
                    <a:pt x="292" y="432"/>
                  </a:cubicBezTo>
                  <a:cubicBezTo>
                    <a:pt x="292" y="432"/>
                    <a:pt x="292" y="432"/>
                    <a:pt x="291" y="432"/>
                  </a:cubicBezTo>
                  <a:cubicBezTo>
                    <a:pt x="291" y="431"/>
                    <a:pt x="291" y="431"/>
                    <a:pt x="291" y="431"/>
                  </a:cubicBezTo>
                  <a:lnTo>
                    <a:pt x="284" y="416"/>
                  </a:lnTo>
                  <a:close/>
                  <a:moveTo>
                    <a:pt x="137" y="440"/>
                  </a:moveTo>
                  <a:cubicBezTo>
                    <a:pt x="136" y="440"/>
                    <a:pt x="136" y="440"/>
                    <a:pt x="136" y="440"/>
                  </a:cubicBezTo>
                  <a:cubicBezTo>
                    <a:pt x="142" y="428"/>
                    <a:pt x="142" y="428"/>
                    <a:pt x="142" y="428"/>
                  </a:cubicBezTo>
                  <a:cubicBezTo>
                    <a:pt x="59" y="396"/>
                    <a:pt x="0" y="316"/>
                    <a:pt x="0" y="222"/>
                  </a:cubicBezTo>
                  <a:cubicBezTo>
                    <a:pt x="0" y="99"/>
                    <a:pt x="100" y="0"/>
                    <a:pt x="222" y="0"/>
                  </a:cubicBezTo>
                  <a:cubicBezTo>
                    <a:pt x="344" y="0"/>
                    <a:pt x="444" y="99"/>
                    <a:pt x="444" y="222"/>
                  </a:cubicBezTo>
                  <a:cubicBezTo>
                    <a:pt x="444" y="316"/>
                    <a:pt x="385" y="397"/>
                    <a:pt x="301" y="429"/>
                  </a:cubicBezTo>
                  <a:cubicBezTo>
                    <a:pt x="307" y="441"/>
                    <a:pt x="307" y="441"/>
                    <a:pt x="307" y="441"/>
                  </a:cubicBezTo>
                  <a:cubicBezTo>
                    <a:pt x="305" y="441"/>
                    <a:pt x="305" y="441"/>
                    <a:pt x="305" y="441"/>
                  </a:cubicBezTo>
                  <a:cubicBezTo>
                    <a:pt x="305" y="441"/>
                    <a:pt x="305" y="441"/>
                    <a:pt x="305" y="441"/>
                  </a:cubicBezTo>
                  <a:cubicBezTo>
                    <a:pt x="279" y="451"/>
                    <a:pt x="251" y="457"/>
                    <a:pt x="222" y="457"/>
                  </a:cubicBezTo>
                  <a:cubicBezTo>
                    <a:pt x="192" y="457"/>
                    <a:pt x="163" y="451"/>
                    <a:pt x="136" y="440"/>
                  </a:cubicBezTo>
                  <a:lnTo>
                    <a:pt x="137" y="440"/>
                  </a:ln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3" name="íślíḑè">
              <a:extLst>
                <a:ext uri="{FF2B5EF4-FFF2-40B4-BE49-F238E27FC236}">
                  <a16:creationId xmlns:a16="http://schemas.microsoft.com/office/drawing/2014/main" id="{D0B861E9-E147-4C9B-B0F3-0586ABA1B20E}"/>
                </a:ext>
              </a:extLst>
            </p:cNvPr>
            <p:cNvSpPr/>
            <p:nvPr/>
          </p:nvSpPr>
          <p:spPr bwMode="auto">
            <a:xfrm>
              <a:off x="3205355" y="2748417"/>
              <a:ext cx="544385" cy="844615"/>
            </a:xfrm>
            <a:custGeom>
              <a:avLst/>
              <a:gdLst>
                <a:gd name="T0" fmla="*/ 137 w 258"/>
                <a:gd name="T1" fmla="*/ 8 h 399"/>
                <a:gd name="T2" fmla="*/ 177 w 258"/>
                <a:gd name="T3" fmla="*/ 12 h 399"/>
                <a:gd name="T4" fmla="*/ 140 w 258"/>
                <a:gd name="T5" fmla="*/ 49 h 399"/>
                <a:gd name="T6" fmla="*/ 191 w 258"/>
                <a:gd name="T7" fmla="*/ 100 h 399"/>
                <a:gd name="T8" fmla="*/ 246 w 258"/>
                <a:gd name="T9" fmla="*/ 346 h 399"/>
                <a:gd name="T10" fmla="*/ 225 w 258"/>
                <a:gd name="T11" fmla="*/ 331 h 399"/>
                <a:gd name="T12" fmla="*/ 195 w 258"/>
                <a:gd name="T13" fmla="*/ 183 h 399"/>
                <a:gd name="T14" fmla="*/ 145 w 258"/>
                <a:gd name="T15" fmla="*/ 212 h 399"/>
                <a:gd name="T16" fmla="*/ 175 w 258"/>
                <a:gd name="T17" fmla="*/ 362 h 399"/>
                <a:gd name="T18" fmla="*/ 139 w 258"/>
                <a:gd name="T19" fmla="*/ 223 h 399"/>
                <a:gd name="T20" fmla="*/ 95 w 258"/>
                <a:gd name="T21" fmla="*/ 306 h 399"/>
                <a:gd name="T22" fmla="*/ 80 w 258"/>
                <a:gd name="T23" fmla="*/ 259 h 399"/>
                <a:gd name="T24" fmla="*/ 82 w 258"/>
                <a:gd name="T25" fmla="*/ 193 h 399"/>
                <a:gd name="T26" fmla="*/ 42 w 258"/>
                <a:gd name="T27" fmla="*/ 202 h 399"/>
                <a:gd name="T28" fmla="*/ 0 w 258"/>
                <a:gd name="T29" fmla="*/ 367 h 399"/>
                <a:gd name="T30" fmla="*/ 26 w 258"/>
                <a:gd name="T31" fmla="*/ 183 h 399"/>
                <a:gd name="T32" fmla="*/ 74 w 258"/>
                <a:gd name="T33" fmla="*/ 76 h 399"/>
                <a:gd name="T34" fmla="*/ 100 w 258"/>
                <a:gd name="T35" fmla="*/ 47 h 399"/>
                <a:gd name="T36" fmla="*/ 87 w 258"/>
                <a:gd name="T37" fmla="*/ 20 h 399"/>
                <a:gd name="T38" fmla="*/ 122 w 258"/>
                <a:gd name="T39" fmla="*/ 6 h 399"/>
                <a:gd name="T40" fmla="*/ 85 w 258"/>
                <a:gd name="T41" fmla="*/ 93 h 399"/>
                <a:gd name="T42" fmla="*/ 152 w 258"/>
                <a:gd name="T43" fmla="*/ 91 h 399"/>
                <a:gd name="T44" fmla="*/ 136 w 258"/>
                <a:gd name="T45" fmla="*/ 65 h 399"/>
                <a:gd name="T46" fmla="*/ 67 w 258"/>
                <a:gd name="T47" fmla="*/ 165 h 399"/>
                <a:gd name="T48" fmla="*/ 46 w 258"/>
                <a:gd name="T49" fmla="*/ 144 h 399"/>
                <a:gd name="T50" fmla="*/ 191 w 258"/>
                <a:gd name="T51" fmla="*/ 165 h 399"/>
                <a:gd name="T52" fmla="*/ 206 w 258"/>
                <a:gd name="T53" fmla="*/ 135 h 399"/>
                <a:gd name="T54" fmla="*/ 173 w 258"/>
                <a:gd name="T55" fmla="*/ 159 h 399"/>
                <a:gd name="T56" fmla="*/ 82 w 258"/>
                <a:gd name="T57" fmla="*/ 160 h 399"/>
                <a:gd name="T58" fmla="*/ 164 w 258"/>
                <a:gd name="T59" fmla="*/ 109 h 399"/>
                <a:gd name="T60" fmla="*/ 121 w 258"/>
                <a:gd name="T61" fmla="*/ 166 h 399"/>
                <a:gd name="T62" fmla="*/ 118 w 258"/>
                <a:gd name="T63" fmla="*/ 201 h 399"/>
                <a:gd name="T64" fmla="*/ 109 w 258"/>
                <a:gd name="T65" fmla="*/ 250 h 399"/>
                <a:gd name="T66" fmla="*/ 108 w 258"/>
                <a:gd name="T67" fmla="*/ 274 h 399"/>
                <a:gd name="T68" fmla="*/ 125 w 258"/>
                <a:gd name="T69" fmla="*/ 316 h 399"/>
                <a:gd name="T70" fmla="*/ 113 w 258"/>
                <a:gd name="T71" fmla="*/ 311 h 399"/>
                <a:gd name="T72" fmla="*/ 125 w 258"/>
                <a:gd name="T73" fmla="*/ 353 h 399"/>
                <a:gd name="T74" fmla="*/ 137 w 258"/>
                <a:gd name="T75" fmla="*/ 354 h 399"/>
                <a:gd name="T76" fmla="*/ 146 w 258"/>
                <a:gd name="T77" fmla="*/ 311 h 399"/>
                <a:gd name="T78" fmla="*/ 137 w 258"/>
                <a:gd name="T79" fmla="*/ 315 h 399"/>
                <a:gd name="T80" fmla="*/ 140 w 258"/>
                <a:gd name="T81" fmla="*/ 301 h 399"/>
                <a:gd name="T82" fmla="*/ 121 w 258"/>
                <a:gd name="T83" fmla="*/ 274 h 399"/>
                <a:gd name="T84" fmla="*/ 153 w 258"/>
                <a:gd name="T85" fmla="*/ 247 h 399"/>
                <a:gd name="T86" fmla="*/ 111 w 258"/>
                <a:gd name="T87" fmla="*/ 236 h 399"/>
                <a:gd name="T88" fmla="*/ 147 w 258"/>
                <a:gd name="T89" fmla="*/ 258 h 399"/>
                <a:gd name="T90" fmla="*/ 127 w 258"/>
                <a:gd name="T91" fmla="*/ 282 h 399"/>
                <a:gd name="T92" fmla="*/ 121 w 258"/>
                <a:gd name="T93" fmla="*/ 282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58" h="399">
                  <a:moveTo>
                    <a:pt x="122" y="6"/>
                  </a:moveTo>
                  <a:cubicBezTo>
                    <a:pt x="122" y="6"/>
                    <a:pt x="121" y="0"/>
                    <a:pt x="128" y="1"/>
                  </a:cubicBezTo>
                  <a:cubicBezTo>
                    <a:pt x="135" y="2"/>
                    <a:pt x="138" y="3"/>
                    <a:pt x="137" y="8"/>
                  </a:cubicBezTo>
                  <a:cubicBezTo>
                    <a:pt x="137" y="14"/>
                    <a:pt x="138" y="40"/>
                    <a:pt x="138" y="40"/>
                  </a:cubicBezTo>
                  <a:cubicBezTo>
                    <a:pt x="138" y="40"/>
                    <a:pt x="155" y="38"/>
                    <a:pt x="164" y="26"/>
                  </a:cubicBezTo>
                  <a:cubicBezTo>
                    <a:pt x="174" y="15"/>
                    <a:pt x="177" y="12"/>
                    <a:pt x="177" y="12"/>
                  </a:cubicBezTo>
                  <a:cubicBezTo>
                    <a:pt x="177" y="12"/>
                    <a:pt x="187" y="15"/>
                    <a:pt x="185" y="21"/>
                  </a:cubicBezTo>
                  <a:cubicBezTo>
                    <a:pt x="182" y="27"/>
                    <a:pt x="166" y="46"/>
                    <a:pt x="157" y="47"/>
                  </a:cubicBezTo>
                  <a:cubicBezTo>
                    <a:pt x="148" y="49"/>
                    <a:pt x="140" y="49"/>
                    <a:pt x="140" y="49"/>
                  </a:cubicBezTo>
                  <a:cubicBezTo>
                    <a:pt x="140" y="49"/>
                    <a:pt x="151" y="55"/>
                    <a:pt x="158" y="58"/>
                  </a:cubicBezTo>
                  <a:cubicBezTo>
                    <a:pt x="165" y="61"/>
                    <a:pt x="186" y="73"/>
                    <a:pt x="188" y="87"/>
                  </a:cubicBezTo>
                  <a:cubicBezTo>
                    <a:pt x="190" y="100"/>
                    <a:pt x="191" y="100"/>
                    <a:pt x="191" y="100"/>
                  </a:cubicBezTo>
                  <a:cubicBezTo>
                    <a:pt x="191" y="100"/>
                    <a:pt x="228" y="116"/>
                    <a:pt x="231" y="164"/>
                  </a:cubicBezTo>
                  <a:cubicBezTo>
                    <a:pt x="234" y="212"/>
                    <a:pt x="233" y="231"/>
                    <a:pt x="233" y="262"/>
                  </a:cubicBezTo>
                  <a:cubicBezTo>
                    <a:pt x="234" y="293"/>
                    <a:pt x="241" y="337"/>
                    <a:pt x="246" y="346"/>
                  </a:cubicBezTo>
                  <a:cubicBezTo>
                    <a:pt x="251" y="356"/>
                    <a:pt x="258" y="363"/>
                    <a:pt x="258" y="363"/>
                  </a:cubicBezTo>
                  <a:cubicBezTo>
                    <a:pt x="243" y="375"/>
                    <a:pt x="243" y="375"/>
                    <a:pt x="243" y="375"/>
                  </a:cubicBezTo>
                  <a:cubicBezTo>
                    <a:pt x="243" y="375"/>
                    <a:pt x="228" y="357"/>
                    <a:pt x="225" y="331"/>
                  </a:cubicBezTo>
                  <a:cubicBezTo>
                    <a:pt x="221" y="305"/>
                    <a:pt x="217" y="222"/>
                    <a:pt x="217" y="211"/>
                  </a:cubicBezTo>
                  <a:cubicBezTo>
                    <a:pt x="217" y="201"/>
                    <a:pt x="217" y="200"/>
                    <a:pt x="217" y="200"/>
                  </a:cubicBezTo>
                  <a:cubicBezTo>
                    <a:pt x="217" y="200"/>
                    <a:pt x="205" y="188"/>
                    <a:pt x="195" y="183"/>
                  </a:cubicBezTo>
                  <a:cubicBezTo>
                    <a:pt x="184" y="179"/>
                    <a:pt x="185" y="179"/>
                    <a:pt x="185" y="179"/>
                  </a:cubicBezTo>
                  <a:cubicBezTo>
                    <a:pt x="185" y="179"/>
                    <a:pt x="176" y="194"/>
                    <a:pt x="167" y="201"/>
                  </a:cubicBezTo>
                  <a:cubicBezTo>
                    <a:pt x="159" y="207"/>
                    <a:pt x="145" y="212"/>
                    <a:pt x="145" y="212"/>
                  </a:cubicBezTo>
                  <a:cubicBezTo>
                    <a:pt x="145" y="212"/>
                    <a:pt x="167" y="220"/>
                    <a:pt x="173" y="238"/>
                  </a:cubicBezTo>
                  <a:cubicBezTo>
                    <a:pt x="179" y="255"/>
                    <a:pt x="178" y="293"/>
                    <a:pt x="177" y="322"/>
                  </a:cubicBezTo>
                  <a:cubicBezTo>
                    <a:pt x="176" y="352"/>
                    <a:pt x="177" y="358"/>
                    <a:pt x="175" y="362"/>
                  </a:cubicBezTo>
                  <a:cubicBezTo>
                    <a:pt x="172" y="365"/>
                    <a:pt x="165" y="365"/>
                    <a:pt x="164" y="359"/>
                  </a:cubicBezTo>
                  <a:cubicBezTo>
                    <a:pt x="163" y="353"/>
                    <a:pt x="163" y="292"/>
                    <a:pt x="163" y="272"/>
                  </a:cubicBezTo>
                  <a:cubicBezTo>
                    <a:pt x="163" y="253"/>
                    <a:pt x="151" y="227"/>
                    <a:pt x="139" y="223"/>
                  </a:cubicBezTo>
                  <a:cubicBezTo>
                    <a:pt x="127" y="219"/>
                    <a:pt x="129" y="220"/>
                    <a:pt x="129" y="220"/>
                  </a:cubicBezTo>
                  <a:cubicBezTo>
                    <a:pt x="129" y="220"/>
                    <a:pt x="112" y="227"/>
                    <a:pt x="104" y="240"/>
                  </a:cubicBezTo>
                  <a:cubicBezTo>
                    <a:pt x="95" y="254"/>
                    <a:pt x="95" y="268"/>
                    <a:pt x="95" y="306"/>
                  </a:cubicBezTo>
                  <a:cubicBezTo>
                    <a:pt x="95" y="343"/>
                    <a:pt x="96" y="359"/>
                    <a:pt x="92" y="362"/>
                  </a:cubicBezTo>
                  <a:cubicBezTo>
                    <a:pt x="87" y="365"/>
                    <a:pt x="84" y="367"/>
                    <a:pt x="83" y="362"/>
                  </a:cubicBezTo>
                  <a:cubicBezTo>
                    <a:pt x="82" y="357"/>
                    <a:pt x="78" y="273"/>
                    <a:pt x="80" y="259"/>
                  </a:cubicBezTo>
                  <a:cubicBezTo>
                    <a:pt x="81" y="245"/>
                    <a:pt x="87" y="229"/>
                    <a:pt x="98" y="221"/>
                  </a:cubicBezTo>
                  <a:cubicBezTo>
                    <a:pt x="110" y="213"/>
                    <a:pt x="110" y="213"/>
                    <a:pt x="110" y="213"/>
                  </a:cubicBezTo>
                  <a:cubicBezTo>
                    <a:pt x="110" y="213"/>
                    <a:pt x="90" y="204"/>
                    <a:pt x="82" y="193"/>
                  </a:cubicBezTo>
                  <a:cubicBezTo>
                    <a:pt x="74" y="182"/>
                    <a:pt x="73" y="179"/>
                    <a:pt x="73" y="179"/>
                  </a:cubicBezTo>
                  <a:cubicBezTo>
                    <a:pt x="73" y="179"/>
                    <a:pt x="62" y="183"/>
                    <a:pt x="53" y="190"/>
                  </a:cubicBezTo>
                  <a:cubicBezTo>
                    <a:pt x="45" y="198"/>
                    <a:pt x="42" y="202"/>
                    <a:pt x="42" y="202"/>
                  </a:cubicBezTo>
                  <a:cubicBezTo>
                    <a:pt x="42" y="202"/>
                    <a:pt x="41" y="257"/>
                    <a:pt x="38" y="289"/>
                  </a:cubicBezTo>
                  <a:cubicBezTo>
                    <a:pt x="34" y="321"/>
                    <a:pt x="26" y="356"/>
                    <a:pt x="20" y="365"/>
                  </a:cubicBezTo>
                  <a:cubicBezTo>
                    <a:pt x="13" y="374"/>
                    <a:pt x="0" y="367"/>
                    <a:pt x="0" y="367"/>
                  </a:cubicBezTo>
                  <a:cubicBezTo>
                    <a:pt x="0" y="367"/>
                    <a:pt x="5" y="357"/>
                    <a:pt x="8" y="349"/>
                  </a:cubicBezTo>
                  <a:cubicBezTo>
                    <a:pt x="10" y="342"/>
                    <a:pt x="25" y="309"/>
                    <a:pt x="25" y="278"/>
                  </a:cubicBezTo>
                  <a:cubicBezTo>
                    <a:pt x="25" y="247"/>
                    <a:pt x="27" y="203"/>
                    <a:pt x="26" y="183"/>
                  </a:cubicBezTo>
                  <a:cubicBezTo>
                    <a:pt x="26" y="162"/>
                    <a:pt x="32" y="135"/>
                    <a:pt x="45" y="122"/>
                  </a:cubicBezTo>
                  <a:cubicBezTo>
                    <a:pt x="58" y="108"/>
                    <a:pt x="68" y="102"/>
                    <a:pt x="68" y="102"/>
                  </a:cubicBezTo>
                  <a:cubicBezTo>
                    <a:pt x="68" y="102"/>
                    <a:pt x="68" y="81"/>
                    <a:pt x="74" y="76"/>
                  </a:cubicBezTo>
                  <a:cubicBezTo>
                    <a:pt x="79" y="71"/>
                    <a:pt x="102" y="55"/>
                    <a:pt x="112" y="54"/>
                  </a:cubicBezTo>
                  <a:cubicBezTo>
                    <a:pt x="122" y="53"/>
                    <a:pt x="121" y="53"/>
                    <a:pt x="121" y="53"/>
                  </a:cubicBezTo>
                  <a:cubicBezTo>
                    <a:pt x="121" y="53"/>
                    <a:pt x="110" y="50"/>
                    <a:pt x="100" y="47"/>
                  </a:cubicBezTo>
                  <a:cubicBezTo>
                    <a:pt x="91" y="43"/>
                    <a:pt x="80" y="32"/>
                    <a:pt x="77" y="26"/>
                  </a:cubicBezTo>
                  <a:cubicBezTo>
                    <a:pt x="73" y="21"/>
                    <a:pt x="72" y="14"/>
                    <a:pt x="75" y="14"/>
                  </a:cubicBezTo>
                  <a:cubicBezTo>
                    <a:pt x="77" y="13"/>
                    <a:pt x="82" y="10"/>
                    <a:pt x="87" y="20"/>
                  </a:cubicBezTo>
                  <a:cubicBezTo>
                    <a:pt x="93" y="30"/>
                    <a:pt x="106" y="39"/>
                    <a:pt x="112" y="40"/>
                  </a:cubicBezTo>
                  <a:cubicBezTo>
                    <a:pt x="119" y="40"/>
                    <a:pt x="121" y="39"/>
                    <a:pt x="121" y="39"/>
                  </a:cubicBezTo>
                  <a:lnTo>
                    <a:pt x="122" y="6"/>
                  </a:lnTo>
                  <a:close/>
                  <a:moveTo>
                    <a:pt x="127" y="60"/>
                  </a:moveTo>
                  <a:cubicBezTo>
                    <a:pt x="127" y="60"/>
                    <a:pt x="103" y="76"/>
                    <a:pt x="97" y="77"/>
                  </a:cubicBezTo>
                  <a:cubicBezTo>
                    <a:pt x="90" y="78"/>
                    <a:pt x="85" y="90"/>
                    <a:pt x="85" y="93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4" y="97"/>
                    <a:pt x="106" y="88"/>
                    <a:pt x="114" y="87"/>
                  </a:cubicBezTo>
                  <a:cubicBezTo>
                    <a:pt x="122" y="85"/>
                    <a:pt x="139" y="86"/>
                    <a:pt x="152" y="91"/>
                  </a:cubicBezTo>
                  <a:cubicBezTo>
                    <a:pt x="165" y="96"/>
                    <a:pt x="170" y="95"/>
                    <a:pt x="172" y="97"/>
                  </a:cubicBezTo>
                  <a:cubicBezTo>
                    <a:pt x="175" y="98"/>
                    <a:pt x="177" y="86"/>
                    <a:pt x="166" y="79"/>
                  </a:cubicBezTo>
                  <a:cubicBezTo>
                    <a:pt x="156" y="72"/>
                    <a:pt x="142" y="67"/>
                    <a:pt x="136" y="65"/>
                  </a:cubicBezTo>
                  <a:cubicBezTo>
                    <a:pt x="131" y="62"/>
                    <a:pt x="127" y="60"/>
                    <a:pt x="127" y="60"/>
                  </a:cubicBezTo>
                  <a:close/>
                  <a:moveTo>
                    <a:pt x="66" y="120"/>
                  </a:moveTo>
                  <a:cubicBezTo>
                    <a:pt x="67" y="165"/>
                    <a:pt x="67" y="165"/>
                    <a:pt x="67" y="165"/>
                  </a:cubicBezTo>
                  <a:cubicBezTo>
                    <a:pt x="67" y="165"/>
                    <a:pt x="51" y="171"/>
                    <a:pt x="46" y="177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84"/>
                    <a:pt x="37" y="161"/>
                    <a:pt x="46" y="144"/>
                  </a:cubicBezTo>
                  <a:cubicBezTo>
                    <a:pt x="55" y="126"/>
                    <a:pt x="66" y="120"/>
                    <a:pt x="66" y="120"/>
                  </a:cubicBezTo>
                  <a:close/>
                  <a:moveTo>
                    <a:pt x="193" y="121"/>
                  </a:moveTo>
                  <a:cubicBezTo>
                    <a:pt x="191" y="165"/>
                    <a:pt x="191" y="165"/>
                    <a:pt x="191" y="165"/>
                  </a:cubicBezTo>
                  <a:cubicBezTo>
                    <a:pt x="191" y="165"/>
                    <a:pt x="206" y="174"/>
                    <a:pt x="211" y="177"/>
                  </a:cubicBezTo>
                  <a:cubicBezTo>
                    <a:pt x="217" y="181"/>
                    <a:pt x="218" y="182"/>
                    <a:pt x="218" y="182"/>
                  </a:cubicBezTo>
                  <a:cubicBezTo>
                    <a:pt x="218" y="182"/>
                    <a:pt x="219" y="152"/>
                    <a:pt x="206" y="135"/>
                  </a:cubicBezTo>
                  <a:cubicBezTo>
                    <a:pt x="194" y="117"/>
                    <a:pt x="193" y="121"/>
                    <a:pt x="193" y="121"/>
                  </a:cubicBezTo>
                  <a:close/>
                  <a:moveTo>
                    <a:pt x="175" y="112"/>
                  </a:moveTo>
                  <a:cubicBezTo>
                    <a:pt x="173" y="159"/>
                    <a:pt x="173" y="159"/>
                    <a:pt x="173" y="159"/>
                  </a:cubicBezTo>
                  <a:cubicBezTo>
                    <a:pt x="173" y="159"/>
                    <a:pt x="149" y="152"/>
                    <a:pt x="127" y="152"/>
                  </a:cubicBezTo>
                  <a:cubicBezTo>
                    <a:pt x="106" y="152"/>
                    <a:pt x="92" y="157"/>
                    <a:pt x="87" y="159"/>
                  </a:cubicBezTo>
                  <a:cubicBezTo>
                    <a:pt x="83" y="160"/>
                    <a:pt x="82" y="160"/>
                    <a:pt x="82" y="160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3" y="113"/>
                    <a:pt x="106" y="104"/>
                    <a:pt x="121" y="104"/>
                  </a:cubicBezTo>
                  <a:cubicBezTo>
                    <a:pt x="137" y="104"/>
                    <a:pt x="159" y="106"/>
                    <a:pt x="164" y="109"/>
                  </a:cubicBezTo>
                  <a:cubicBezTo>
                    <a:pt x="169" y="111"/>
                    <a:pt x="175" y="112"/>
                    <a:pt x="175" y="112"/>
                  </a:cubicBezTo>
                  <a:close/>
                  <a:moveTo>
                    <a:pt x="88" y="177"/>
                  </a:moveTo>
                  <a:cubicBezTo>
                    <a:pt x="88" y="177"/>
                    <a:pt x="105" y="167"/>
                    <a:pt x="121" y="166"/>
                  </a:cubicBezTo>
                  <a:cubicBezTo>
                    <a:pt x="137" y="166"/>
                    <a:pt x="168" y="170"/>
                    <a:pt x="170" y="173"/>
                  </a:cubicBezTo>
                  <a:cubicBezTo>
                    <a:pt x="172" y="175"/>
                    <a:pt x="157" y="191"/>
                    <a:pt x="146" y="197"/>
                  </a:cubicBezTo>
                  <a:cubicBezTo>
                    <a:pt x="136" y="204"/>
                    <a:pt x="130" y="207"/>
                    <a:pt x="118" y="201"/>
                  </a:cubicBezTo>
                  <a:cubicBezTo>
                    <a:pt x="105" y="195"/>
                    <a:pt x="88" y="177"/>
                    <a:pt x="88" y="177"/>
                  </a:cubicBezTo>
                  <a:close/>
                  <a:moveTo>
                    <a:pt x="111" y="236"/>
                  </a:moveTo>
                  <a:cubicBezTo>
                    <a:pt x="110" y="238"/>
                    <a:pt x="105" y="247"/>
                    <a:pt x="109" y="250"/>
                  </a:cubicBezTo>
                  <a:cubicBezTo>
                    <a:pt x="113" y="254"/>
                    <a:pt x="126" y="252"/>
                    <a:pt x="126" y="252"/>
                  </a:cubicBezTo>
                  <a:cubicBezTo>
                    <a:pt x="126" y="252"/>
                    <a:pt x="130" y="259"/>
                    <a:pt x="122" y="261"/>
                  </a:cubicBezTo>
                  <a:cubicBezTo>
                    <a:pt x="115" y="262"/>
                    <a:pt x="104" y="268"/>
                    <a:pt x="108" y="274"/>
                  </a:cubicBezTo>
                  <a:cubicBezTo>
                    <a:pt x="112" y="279"/>
                    <a:pt x="117" y="281"/>
                    <a:pt x="115" y="284"/>
                  </a:cubicBezTo>
                  <a:cubicBezTo>
                    <a:pt x="113" y="287"/>
                    <a:pt x="108" y="302"/>
                    <a:pt x="115" y="307"/>
                  </a:cubicBezTo>
                  <a:cubicBezTo>
                    <a:pt x="123" y="312"/>
                    <a:pt x="125" y="316"/>
                    <a:pt x="125" y="316"/>
                  </a:cubicBezTo>
                  <a:cubicBezTo>
                    <a:pt x="126" y="342"/>
                    <a:pt x="126" y="342"/>
                    <a:pt x="126" y="342"/>
                  </a:cubicBezTo>
                  <a:cubicBezTo>
                    <a:pt x="126" y="342"/>
                    <a:pt x="117" y="332"/>
                    <a:pt x="117" y="327"/>
                  </a:cubicBezTo>
                  <a:cubicBezTo>
                    <a:pt x="117" y="322"/>
                    <a:pt x="116" y="311"/>
                    <a:pt x="113" y="311"/>
                  </a:cubicBezTo>
                  <a:cubicBezTo>
                    <a:pt x="109" y="310"/>
                    <a:pt x="106" y="314"/>
                    <a:pt x="106" y="322"/>
                  </a:cubicBezTo>
                  <a:cubicBezTo>
                    <a:pt x="107" y="330"/>
                    <a:pt x="108" y="343"/>
                    <a:pt x="115" y="347"/>
                  </a:cubicBezTo>
                  <a:cubicBezTo>
                    <a:pt x="122" y="352"/>
                    <a:pt x="125" y="353"/>
                    <a:pt x="125" y="353"/>
                  </a:cubicBezTo>
                  <a:cubicBezTo>
                    <a:pt x="125" y="391"/>
                    <a:pt x="125" y="391"/>
                    <a:pt x="125" y="391"/>
                  </a:cubicBezTo>
                  <a:cubicBezTo>
                    <a:pt x="125" y="391"/>
                    <a:pt x="134" y="399"/>
                    <a:pt x="135" y="393"/>
                  </a:cubicBezTo>
                  <a:cubicBezTo>
                    <a:pt x="136" y="386"/>
                    <a:pt x="137" y="354"/>
                    <a:pt x="137" y="354"/>
                  </a:cubicBezTo>
                  <a:cubicBezTo>
                    <a:pt x="137" y="354"/>
                    <a:pt x="150" y="348"/>
                    <a:pt x="153" y="340"/>
                  </a:cubicBezTo>
                  <a:cubicBezTo>
                    <a:pt x="155" y="331"/>
                    <a:pt x="156" y="311"/>
                    <a:pt x="156" y="311"/>
                  </a:cubicBezTo>
                  <a:cubicBezTo>
                    <a:pt x="156" y="311"/>
                    <a:pt x="146" y="308"/>
                    <a:pt x="146" y="311"/>
                  </a:cubicBezTo>
                  <a:cubicBezTo>
                    <a:pt x="146" y="314"/>
                    <a:pt x="147" y="334"/>
                    <a:pt x="142" y="339"/>
                  </a:cubicBezTo>
                  <a:cubicBezTo>
                    <a:pt x="137" y="344"/>
                    <a:pt x="137" y="344"/>
                    <a:pt x="137" y="344"/>
                  </a:cubicBezTo>
                  <a:cubicBezTo>
                    <a:pt x="137" y="315"/>
                    <a:pt x="137" y="315"/>
                    <a:pt x="137" y="315"/>
                  </a:cubicBezTo>
                  <a:cubicBezTo>
                    <a:pt x="137" y="315"/>
                    <a:pt x="151" y="312"/>
                    <a:pt x="152" y="298"/>
                  </a:cubicBezTo>
                  <a:cubicBezTo>
                    <a:pt x="152" y="285"/>
                    <a:pt x="147" y="276"/>
                    <a:pt x="145" y="283"/>
                  </a:cubicBezTo>
                  <a:cubicBezTo>
                    <a:pt x="142" y="290"/>
                    <a:pt x="143" y="297"/>
                    <a:pt x="140" y="301"/>
                  </a:cubicBezTo>
                  <a:cubicBezTo>
                    <a:pt x="137" y="304"/>
                    <a:pt x="137" y="304"/>
                    <a:pt x="137" y="304"/>
                  </a:cubicBezTo>
                  <a:cubicBezTo>
                    <a:pt x="137" y="304"/>
                    <a:pt x="139" y="284"/>
                    <a:pt x="137" y="280"/>
                  </a:cubicBezTo>
                  <a:cubicBezTo>
                    <a:pt x="135" y="276"/>
                    <a:pt x="125" y="275"/>
                    <a:pt x="121" y="274"/>
                  </a:cubicBezTo>
                  <a:cubicBezTo>
                    <a:pt x="118" y="273"/>
                    <a:pt x="112" y="271"/>
                    <a:pt x="122" y="270"/>
                  </a:cubicBezTo>
                  <a:cubicBezTo>
                    <a:pt x="132" y="268"/>
                    <a:pt x="149" y="270"/>
                    <a:pt x="153" y="265"/>
                  </a:cubicBezTo>
                  <a:cubicBezTo>
                    <a:pt x="156" y="261"/>
                    <a:pt x="159" y="250"/>
                    <a:pt x="153" y="247"/>
                  </a:cubicBezTo>
                  <a:cubicBezTo>
                    <a:pt x="147" y="244"/>
                    <a:pt x="138" y="243"/>
                    <a:pt x="128" y="243"/>
                  </a:cubicBezTo>
                  <a:cubicBezTo>
                    <a:pt x="118" y="243"/>
                    <a:pt x="117" y="242"/>
                    <a:pt x="119" y="238"/>
                  </a:cubicBezTo>
                  <a:cubicBezTo>
                    <a:pt x="120" y="235"/>
                    <a:pt x="112" y="235"/>
                    <a:pt x="111" y="236"/>
                  </a:cubicBezTo>
                  <a:close/>
                  <a:moveTo>
                    <a:pt x="136" y="251"/>
                  </a:moveTo>
                  <a:cubicBezTo>
                    <a:pt x="136" y="251"/>
                    <a:pt x="129" y="260"/>
                    <a:pt x="135" y="260"/>
                  </a:cubicBezTo>
                  <a:cubicBezTo>
                    <a:pt x="142" y="260"/>
                    <a:pt x="147" y="260"/>
                    <a:pt x="147" y="258"/>
                  </a:cubicBezTo>
                  <a:cubicBezTo>
                    <a:pt x="147" y="256"/>
                    <a:pt x="145" y="253"/>
                    <a:pt x="141" y="252"/>
                  </a:cubicBezTo>
                  <a:cubicBezTo>
                    <a:pt x="137" y="252"/>
                    <a:pt x="136" y="251"/>
                    <a:pt x="136" y="251"/>
                  </a:cubicBezTo>
                  <a:close/>
                  <a:moveTo>
                    <a:pt x="127" y="282"/>
                  </a:moveTo>
                  <a:cubicBezTo>
                    <a:pt x="127" y="304"/>
                    <a:pt x="127" y="304"/>
                    <a:pt x="127" y="304"/>
                  </a:cubicBezTo>
                  <a:cubicBezTo>
                    <a:pt x="127" y="304"/>
                    <a:pt x="120" y="303"/>
                    <a:pt x="119" y="294"/>
                  </a:cubicBezTo>
                  <a:cubicBezTo>
                    <a:pt x="119" y="285"/>
                    <a:pt x="118" y="283"/>
                    <a:pt x="121" y="282"/>
                  </a:cubicBezTo>
                  <a:cubicBezTo>
                    <a:pt x="124" y="281"/>
                    <a:pt x="127" y="282"/>
                    <a:pt x="127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4" name="iSlîdé">
              <a:extLst>
                <a:ext uri="{FF2B5EF4-FFF2-40B4-BE49-F238E27FC236}">
                  <a16:creationId xmlns:a16="http://schemas.microsoft.com/office/drawing/2014/main" id="{F6AAF187-6476-4408-9F6A-08206A208F11}"/>
                </a:ext>
              </a:extLst>
            </p:cNvPr>
            <p:cNvSpPr/>
            <p:nvPr/>
          </p:nvSpPr>
          <p:spPr bwMode="auto">
            <a:xfrm>
              <a:off x="3899271" y="2881593"/>
              <a:ext cx="164718" cy="116821"/>
            </a:xfrm>
            <a:custGeom>
              <a:avLst/>
              <a:gdLst>
                <a:gd name="T0" fmla="*/ 33 w 78"/>
                <a:gd name="T1" fmla="*/ 27 h 55"/>
                <a:gd name="T2" fmla="*/ 34 w 78"/>
                <a:gd name="T3" fmla="*/ 36 h 55"/>
                <a:gd name="T4" fmla="*/ 27 w 78"/>
                <a:gd name="T5" fmla="*/ 34 h 55"/>
                <a:gd name="T6" fmla="*/ 30 w 78"/>
                <a:gd name="T7" fmla="*/ 40 h 55"/>
                <a:gd name="T8" fmla="*/ 29 w 78"/>
                <a:gd name="T9" fmla="*/ 48 h 55"/>
                <a:gd name="T10" fmla="*/ 19 w 78"/>
                <a:gd name="T11" fmla="*/ 43 h 55"/>
                <a:gd name="T12" fmla="*/ 2 w 78"/>
                <a:gd name="T13" fmla="*/ 36 h 55"/>
                <a:gd name="T14" fmla="*/ 2 w 78"/>
                <a:gd name="T15" fmla="*/ 28 h 55"/>
                <a:gd name="T16" fmla="*/ 11 w 78"/>
                <a:gd name="T17" fmla="*/ 38 h 55"/>
                <a:gd name="T18" fmla="*/ 17 w 78"/>
                <a:gd name="T19" fmla="*/ 36 h 55"/>
                <a:gd name="T20" fmla="*/ 11 w 78"/>
                <a:gd name="T21" fmla="*/ 23 h 55"/>
                <a:gd name="T22" fmla="*/ 19 w 78"/>
                <a:gd name="T23" fmla="*/ 29 h 55"/>
                <a:gd name="T24" fmla="*/ 23 w 78"/>
                <a:gd name="T25" fmla="*/ 32 h 55"/>
                <a:gd name="T26" fmla="*/ 30 w 78"/>
                <a:gd name="T27" fmla="*/ 30 h 55"/>
                <a:gd name="T28" fmla="*/ 29 w 78"/>
                <a:gd name="T29" fmla="*/ 28 h 55"/>
                <a:gd name="T30" fmla="*/ 22 w 78"/>
                <a:gd name="T31" fmla="*/ 22 h 55"/>
                <a:gd name="T32" fmla="*/ 72 w 78"/>
                <a:gd name="T33" fmla="*/ 25 h 55"/>
                <a:gd name="T34" fmla="*/ 70 w 78"/>
                <a:gd name="T35" fmla="*/ 26 h 55"/>
                <a:gd name="T36" fmla="*/ 69 w 78"/>
                <a:gd name="T37" fmla="*/ 17 h 55"/>
                <a:gd name="T38" fmla="*/ 68 w 78"/>
                <a:gd name="T39" fmla="*/ 17 h 55"/>
                <a:gd name="T40" fmla="*/ 49 w 78"/>
                <a:gd name="T41" fmla="*/ 27 h 55"/>
                <a:gd name="T42" fmla="*/ 46 w 78"/>
                <a:gd name="T43" fmla="*/ 28 h 55"/>
                <a:gd name="T44" fmla="*/ 49 w 78"/>
                <a:gd name="T45" fmla="*/ 27 h 55"/>
                <a:gd name="T46" fmla="*/ 53 w 78"/>
                <a:gd name="T47" fmla="*/ 27 h 55"/>
                <a:gd name="T48" fmla="*/ 52 w 78"/>
                <a:gd name="T49" fmla="*/ 27 h 55"/>
                <a:gd name="T50" fmla="*/ 49 w 78"/>
                <a:gd name="T51" fmla="*/ 23 h 55"/>
                <a:gd name="T52" fmla="*/ 52 w 78"/>
                <a:gd name="T53" fmla="*/ 22 h 55"/>
                <a:gd name="T54" fmla="*/ 60 w 78"/>
                <a:gd name="T55" fmla="*/ 25 h 55"/>
                <a:gd name="T56" fmla="*/ 57 w 78"/>
                <a:gd name="T57" fmla="*/ 25 h 55"/>
                <a:gd name="T58" fmla="*/ 36 w 78"/>
                <a:gd name="T59" fmla="*/ 8 h 55"/>
                <a:gd name="T60" fmla="*/ 43 w 78"/>
                <a:gd name="T61" fmla="*/ 7 h 55"/>
                <a:gd name="T62" fmla="*/ 48 w 78"/>
                <a:gd name="T63" fmla="*/ 10 h 55"/>
                <a:gd name="T64" fmla="*/ 60 w 78"/>
                <a:gd name="T65" fmla="*/ 4 h 55"/>
                <a:gd name="T66" fmla="*/ 55 w 78"/>
                <a:gd name="T67" fmla="*/ 11 h 55"/>
                <a:gd name="T68" fmla="*/ 62 w 78"/>
                <a:gd name="T69" fmla="*/ 15 h 55"/>
                <a:gd name="T70" fmla="*/ 73 w 78"/>
                <a:gd name="T71" fmla="*/ 15 h 55"/>
                <a:gd name="T72" fmla="*/ 66 w 78"/>
                <a:gd name="T73" fmla="*/ 19 h 55"/>
                <a:gd name="T74" fmla="*/ 61 w 78"/>
                <a:gd name="T75" fmla="*/ 23 h 55"/>
                <a:gd name="T76" fmla="*/ 74 w 78"/>
                <a:gd name="T77" fmla="*/ 23 h 55"/>
                <a:gd name="T78" fmla="*/ 71 w 78"/>
                <a:gd name="T79" fmla="*/ 29 h 55"/>
                <a:gd name="T80" fmla="*/ 57 w 78"/>
                <a:gd name="T81" fmla="*/ 29 h 55"/>
                <a:gd name="T82" fmla="*/ 55 w 78"/>
                <a:gd name="T83" fmla="*/ 41 h 55"/>
                <a:gd name="T84" fmla="*/ 43 w 78"/>
                <a:gd name="T85" fmla="*/ 44 h 55"/>
                <a:gd name="T86" fmla="*/ 45 w 78"/>
                <a:gd name="T87" fmla="*/ 40 h 55"/>
                <a:gd name="T88" fmla="*/ 51 w 78"/>
                <a:gd name="T89" fmla="*/ 44 h 55"/>
                <a:gd name="T90" fmla="*/ 44 w 78"/>
                <a:gd name="T91" fmla="*/ 34 h 55"/>
                <a:gd name="T92" fmla="*/ 34 w 78"/>
                <a:gd name="T93" fmla="*/ 22 h 55"/>
                <a:gd name="T94" fmla="*/ 9 w 78"/>
                <a:gd name="T95" fmla="*/ 13 h 55"/>
                <a:gd name="T96" fmla="*/ 5 w 78"/>
                <a:gd name="T97" fmla="*/ 2 h 55"/>
                <a:gd name="T98" fmla="*/ 17 w 78"/>
                <a:gd name="T99" fmla="*/ 1 h 55"/>
                <a:gd name="T100" fmla="*/ 15 w 78"/>
                <a:gd name="T101" fmla="*/ 7 h 55"/>
                <a:gd name="T102" fmla="*/ 34 w 78"/>
                <a:gd name="T103" fmla="*/ 19 h 55"/>
                <a:gd name="T104" fmla="*/ 44 w 78"/>
                <a:gd name="T105" fmla="*/ 22 h 55"/>
                <a:gd name="T106" fmla="*/ 40 w 78"/>
                <a:gd name="T107" fmla="*/ 20 h 55"/>
                <a:gd name="T108" fmla="*/ 51 w 78"/>
                <a:gd name="T109" fmla="*/ 16 h 55"/>
                <a:gd name="T110" fmla="*/ 55 w 78"/>
                <a:gd name="T111" fmla="*/ 20 h 55"/>
                <a:gd name="T112" fmla="*/ 54 w 78"/>
                <a:gd name="T113" fmla="*/ 15 h 55"/>
                <a:gd name="T114" fmla="*/ 38 w 78"/>
                <a:gd name="T115" fmla="*/ 18 h 55"/>
                <a:gd name="T116" fmla="*/ 39 w 78"/>
                <a:gd name="T117" fmla="*/ 14 h 55"/>
                <a:gd name="T118" fmla="*/ 36 w 78"/>
                <a:gd name="T119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55">
                  <a:moveTo>
                    <a:pt x="25" y="22"/>
                  </a:moveTo>
                  <a:cubicBezTo>
                    <a:pt x="27" y="23"/>
                    <a:pt x="31" y="24"/>
                    <a:pt x="33" y="27"/>
                  </a:cubicBezTo>
                  <a:cubicBezTo>
                    <a:pt x="36" y="29"/>
                    <a:pt x="38" y="31"/>
                    <a:pt x="37" y="33"/>
                  </a:cubicBezTo>
                  <a:cubicBezTo>
                    <a:pt x="37" y="35"/>
                    <a:pt x="36" y="36"/>
                    <a:pt x="34" y="36"/>
                  </a:cubicBezTo>
                  <a:cubicBezTo>
                    <a:pt x="33" y="35"/>
                    <a:pt x="29" y="34"/>
                    <a:pt x="28" y="33"/>
                  </a:cubicBezTo>
                  <a:cubicBezTo>
                    <a:pt x="28" y="33"/>
                    <a:pt x="28" y="33"/>
                    <a:pt x="27" y="34"/>
                  </a:cubicBezTo>
                  <a:cubicBezTo>
                    <a:pt x="27" y="35"/>
                    <a:pt x="27" y="36"/>
                    <a:pt x="27" y="36"/>
                  </a:cubicBezTo>
                  <a:cubicBezTo>
                    <a:pt x="27" y="36"/>
                    <a:pt x="28" y="38"/>
                    <a:pt x="30" y="40"/>
                  </a:cubicBezTo>
                  <a:cubicBezTo>
                    <a:pt x="32" y="41"/>
                    <a:pt x="34" y="43"/>
                    <a:pt x="33" y="46"/>
                  </a:cubicBezTo>
                  <a:cubicBezTo>
                    <a:pt x="33" y="48"/>
                    <a:pt x="30" y="50"/>
                    <a:pt x="29" y="48"/>
                  </a:cubicBezTo>
                  <a:cubicBezTo>
                    <a:pt x="27" y="47"/>
                    <a:pt x="25" y="43"/>
                    <a:pt x="24" y="43"/>
                  </a:cubicBezTo>
                  <a:cubicBezTo>
                    <a:pt x="23" y="42"/>
                    <a:pt x="22" y="42"/>
                    <a:pt x="19" y="43"/>
                  </a:cubicBezTo>
                  <a:cubicBezTo>
                    <a:pt x="17" y="44"/>
                    <a:pt x="9" y="45"/>
                    <a:pt x="7" y="43"/>
                  </a:cubicBezTo>
                  <a:cubicBezTo>
                    <a:pt x="4" y="42"/>
                    <a:pt x="3" y="40"/>
                    <a:pt x="2" y="36"/>
                  </a:cubicBezTo>
                  <a:cubicBezTo>
                    <a:pt x="1" y="32"/>
                    <a:pt x="0" y="29"/>
                    <a:pt x="1" y="28"/>
                  </a:cubicBezTo>
                  <a:cubicBezTo>
                    <a:pt x="1" y="28"/>
                    <a:pt x="2" y="26"/>
                    <a:pt x="2" y="28"/>
                  </a:cubicBezTo>
                  <a:cubicBezTo>
                    <a:pt x="3" y="29"/>
                    <a:pt x="4" y="32"/>
                    <a:pt x="5" y="34"/>
                  </a:cubicBezTo>
                  <a:cubicBezTo>
                    <a:pt x="6" y="37"/>
                    <a:pt x="7" y="39"/>
                    <a:pt x="11" y="38"/>
                  </a:cubicBezTo>
                  <a:cubicBezTo>
                    <a:pt x="14" y="38"/>
                    <a:pt x="16" y="38"/>
                    <a:pt x="17" y="38"/>
                  </a:cubicBezTo>
                  <a:cubicBezTo>
                    <a:pt x="18" y="37"/>
                    <a:pt x="18" y="37"/>
                    <a:pt x="17" y="36"/>
                  </a:cubicBezTo>
                  <a:cubicBezTo>
                    <a:pt x="17" y="35"/>
                    <a:pt x="12" y="32"/>
                    <a:pt x="11" y="30"/>
                  </a:cubicBezTo>
                  <a:cubicBezTo>
                    <a:pt x="10" y="28"/>
                    <a:pt x="9" y="25"/>
                    <a:pt x="11" y="23"/>
                  </a:cubicBezTo>
                  <a:cubicBezTo>
                    <a:pt x="13" y="20"/>
                    <a:pt x="14" y="21"/>
                    <a:pt x="15" y="23"/>
                  </a:cubicBezTo>
                  <a:cubicBezTo>
                    <a:pt x="15" y="24"/>
                    <a:pt x="17" y="27"/>
                    <a:pt x="19" y="29"/>
                  </a:cubicBezTo>
                  <a:cubicBezTo>
                    <a:pt x="20" y="31"/>
                    <a:pt x="21" y="31"/>
                    <a:pt x="22" y="32"/>
                  </a:cubicBezTo>
                  <a:cubicBezTo>
                    <a:pt x="23" y="33"/>
                    <a:pt x="23" y="33"/>
                    <a:pt x="23" y="32"/>
                  </a:cubicBezTo>
                  <a:cubicBezTo>
                    <a:pt x="23" y="31"/>
                    <a:pt x="23" y="29"/>
                    <a:pt x="25" y="29"/>
                  </a:cubicBezTo>
                  <a:cubicBezTo>
                    <a:pt x="26" y="29"/>
                    <a:pt x="28" y="29"/>
                    <a:pt x="30" y="30"/>
                  </a:cubicBezTo>
                  <a:cubicBezTo>
                    <a:pt x="31" y="31"/>
                    <a:pt x="32" y="31"/>
                    <a:pt x="32" y="31"/>
                  </a:cubicBezTo>
                  <a:cubicBezTo>
                    <a:pt x="32" y="31"/>
                    <a:pt x="31" y="29"/>
                    <a:pt x="29" y="28"/>
                  </a:cubicBezTo>
                  <a:cubicBezTo>
                    <a:pt x="27" y="27"/>
                    <a:pt x="25" y="25"/>
                    <a:pt x="24" y="25"/>
                  </a:cubicBezTo>
                  <a:cubicBezTo>
                    <a:pt x="23" y="25"/>
                    <a:pt x="22" y="23"/>
                    <a:pt x="22" y="22"/>
                  </a:cubicBezTo>
                  <a:cubicBezTo>
                    <a:pt x="23" y="22"/>
                    <a:pt x="23" y="21"/>
                    <a:pt x="25" y="22"/>
                  </a:cubicBezTo>
                  <a:close/>
                  <a:moveTo>
                    <a:pt x="72" y="25"/>
                  </a:moveTo>
                  <a:cubicBezTo>
                    <a:pt x="72" y="25"/>
                    <a:pt x="72" y="26"/>
                    <a:pt x="71" y="26"/>
                  </a:cubicBezTo>
                  <a:cubicBezTo>
                    <a:pt x="71" y="27"/>
                    <a:pt x="70" y="26"/>
                    <a:pt x="70" y="26"/>
                  </a:cubicBezTo>
                  <a:cubicBezTo>
                    <a:pt x="70" y="26"/>
                    <a:pt x="71" y="25"/>
                    <a:pt x="72" y="25"/>
                  </a:cubicBezTo>
                  <a:close/>
                  <a:moveTo>
                    <a:pt x="69" y="17"/>
                  </a:moveTo>
                  <a:cubicBezTo>
                    <a:pt x="69" y="16"/>
                    <a:pt x="69" y="16"/>
                    <a:pt x="68" y="16"/>
                  </a:cubicBezTo>
                  <a:cubicBezTo>
                    <a:pt x="67" y="17"/>
                    <a:pt x="67" y="17"/>
                    <a:pt x="68" y="17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49" y="27"/>
                  </a:moveTo>
                  <a:cubicBezTo>
                    <a:pt x="49" y="28"/>
                    <a:pt x="50" y="29"/>
                    <a:pt x="49" y="30"/>
                  </a:cubicBezTo>
                  <a:cubicBezTo>
                    <a:pt x="48" y="30"/>
                    <a:pt x="47" y="30"/>
                    <a:pt x="46" y="28"/>
                  </a:cubicBezTo>
                  <a:cubicBezTo>
                    <a:pt x="44" y="27"/>
                    <a:pt x="45" y="26"/>
                    <a:pt x="46" y="26"/>
                  </a:cubicBezTo>
                  <a:cubicBezTo>
                    <a:pt x="48" y="26"/>
                    <a:pt x="49" y="26"/>
                    <a:pt x="49" y="27"/>
                  </a:cubicBezTo>
                  <a:close/>
                  <a:moveTo>
                    <a:pt x="52" y="27"/>
                  </a:moveTo>
                  <a:cubicBezTo>
                    <a:pt x="52" y="26"/>
                    <a:pt x="53" y="26"/>
                    <a:pt x="53" y="27"/>
                  </a:cubicBezTo>
                  <a:cubicBezTo>
                    <a:pt x="53" y="28"/>
                    <a:pt x="52" y="28"/>
                    <a:pt x="52" y="28"/>
                  </a:cubicBezTo>
                  <a:cubicBezTo>
                    <a:pt x="52" y="28"/>
                    <a:pt x="52" y="27"/>
                    <a:pt x="52" y="27"/>
                  </a:cubicBezTo>
                  <a:close/>
                  <a:moveTo>
                    <a:pt x="52" y="22"/>
                  </a:moveTo>
                  <a:cubicBezTo>
                    <a:pt x="53" y="22"/>
                    <a:pt x="49" y="23"/>
                    <a:pt x="49" y="23"/>
                  </a:cubicBezTo>
                  <a:cubicBezTo>
                    <a:pt x="48" y="23"/>
                    <a:pt x="48" y="21"/>
                    <a:pt x="49" y="21"/>
                  </a:cubicBezTo>
                  <a:cubicBezTo>
                    <a:pt x="50" y="21"/>
                    <a:pt x="52" y="21"/>
                    <a:pt x="52" y="22"/>
                  </a:cubicBezTo>
                  <a:close/>
                  <a:moveTo>
                    <a:pt x="58" y="24"/>
                  </a:moveTo>
                  <a:cubicBezTo>
                    <a:pt x="58" y="24"/>
                    <a:pt x="59" y="24"/>
                    <a:pt x="60" y="25"/>
                  </a:cubicBezTo>
                  <a:cubicBezTo>
                    <a:pt x="61" y="26"/>
                    <a:pt x="60" y="26"/>
                    <a:pt x="59" y="26"/>
                  </a:cubicBezTo>
                  <a:cubicBezTo>
                    <a:pt x="58" y="26"/>
                    <a:pt x="57" y="26"/>
                    <a:pt x="57" y="25"/>
                  </a:cubicBezTo>
                  <a:cubicBezTo>
                    <a:pt x="57" y="24"/>
                    <a:pt x="57" y="24"/>
                    <a:pt x="58" y="24"/>
                  </a:cubicBezTo>
                  <a:close/>
                  <a:moveTo>
                    <a:pt x="36" y="8"/>
                  </a:moveTo>
                  <a:cubicBezTo>
                    <a:pt x="38" y="7"/>
                    <a:pt x="39" y="8"/>
                    <a:pt x="40" y="7"/>
                  </a:cubicBezTo>
                  <a:cubicBezTo>
                    <a:pt x="41" y="6"/>
                    <a:pt x="43" y="6"/>
                    <a:pt x="43" y="7"/>
                  </a:cubicBezTo>
                  <a:cubicBezTo>
                    <a:pt x="42" y="9"/>
                    <a:pt x="41" y="10"/>
                    <a:pt x="42" y="11"/>
                  </a:cubicBezTo>
                  <a:cubicBezTo>
                    <a:pt x="44" y="11"/>
                    <a:pt x="46" y="11"/>
                    <a:pt x="48" y="10"/>
                  </a:cubicBezTo>
                  <a:cubicBezTo>
                    <a:pt x="50" y="8"/>
                    <a:pt x="55" y="4"/>
                    <a:pt x="57" y="4"/>
                  </a:cubicBezTo>
                  <a:cubicBezTo>
                    <a:pt x="58" y="3"/>
                    <a:pt x="60" y="4"/>
                    <a:pt x="60" y="4"/>
                  </a:cubicBezTo>
                  <a:cubicBezTo>
                    <a:pt x="60" y="5"/>
                    <a:pt x="61" y="8"/>
                    <a:pt x="59" y="9"/>
                  </a:cubicBezTo>
                  <a:cubicBezTo>
                    <a:pt x="57" y="10"/>
                    <a:pt x="55" y="11"/>
                    <a:pt x="55" y="11"/>
                  </a:cubicBezTo>
                  <a:cubicBezTo>
                    <a:pt x="54" y="12"/>
                    <a:pt x="53" y="12"/>
                    <a:pt x="55" y="13"/>
                  </a:cubicBezTo>
                  <a:cubicBezTo>
                    <a:pt x="56" y="13"/>
                    <a:pt x="60" y="14"/>
                    <a:pt x="62" y="15"/>
                  </a:cubicBezTo>
                  <a:cubicBezTo>
                    <a:pt x="63" y="15"/>
                    <a:pt x="65" y="15"/>
                    <a:pt x="66" y="14"/>
                  </a:cubicBezTo>
                  <a:cubicBezTo>
                    <a:pt x="67" y="14"/>
                    <a:pt x="71" y="14"/>
                    <a:pt x="73" y="15"/>
                  </a:cubicBezTo>
                  <a:cubicBezTo>
                    <a:pt x="74" y="15"/>
                    <a:pt x="75" y="17"/>
                    <a:pt x="74" y="18"/>
                  </a:cubicBezTo>
                  <a:cubicBezTo>
                    <a:pt x="73" y="19"/>
                    <a:pt x="67" y="19"/>
                    <a:pt x="66" y="19"/>
                  </a:cubicBezTo>
                  <a:cubicBezTo>
                    <a:pt x="65" y="18"/>
                    <a:pt x="63" y="19"/>
                    <a:pt x="62" y="20"/>
                  </a:cubicBezTo>
                  <a:cubicBezTo>
                    <a:pt x="61" y="21"/>
                    <a:pt x="60" y="22"/>
                    <a:pt x="61" y="23"/>
                  </a:cubicBezTo>
                  <a:cubicBezTo>
                    <a:pt x="62" y="23"/>
                    <a:pt x="64" y="25"/>
                    <a:pt x="67" y="24"/>
                  </a:cubicBezTo>
                  <a:cubicBezTo>
                    <a:pt x="69" y="24"/>
                    <a:pt x="72" y="23"/>
                    <a:pt x="74" y="23"/>
                  </a:cubicBezTo>
                  <a:cubicBezTo>
                    <a:pt x="76" y="23"/>
                    <a:pt x="78" y="24"/>
                    <a:pt x="78" y="25"/>
                  </a:cubicBezTo>
                  <a:cubicBezTo>
                    <a:pt x="77" y="25"/>
                    <a:pt x="74" y="29"/>
                    <a:pt x="71" y="29"/>
                  </a:cubicBezTo>
                  <a:cubicBezTo>
                    <a:pt x="69" y="29"/>
                    <a:pt x="65" y="27"/>
                    <a:pt x="62" y="28"/>
                  </a:cubicBezTo>
                  <a:cubicBezTo>
                    <a:pt x="59" y="29"/>
                    <a:pt x="58" y="29"/>
                    <a:pt x="57" y="29"/>
                  </a:cubicBezTo>
                  <a:cubicBezTo>
                    <a:pt x="56" y="29"/>
                    <a:pt x="51" y="32"/>
                    <a:pt x="51" y="33"/>
                  </a:cubicBezTo>
                  <a:cubicBezTo>
                    <a:pt x="50" y="35"/>
                    <a:pt x="54" y="38"/>
                    <a:pt x="55" y="41"/>
                  </a:cubicBezTo>
                  <a:cubicBezTo>
                    <a:pt x="56" y="45"/>
                    <a:pt x="57" y="52"/>
                    <a:pt x="55" y="54"/>
                  </a:cubicBezTo>
                  <a:cubicBezTo>
                    <a:pt x="52" y="55"/>
                    <a:pt x="46" y="51"/>
                    <a:pt x="43" y="44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3" y="37"/>
                    <a:pt x="45" y="40"/>
                  </a:cubicBezTo>
                  <a:cubicBezTo>
                    <a:pt x="47" y="43"/>
                    <a:pt x="49" y="46"/>
                    <a:pt x="50" y="46"/>
                  </a:cubicBezTo>
                  <a:cubicBezTo>
                    <a:pt x="51" y="47"/>
                    <a:pt x="52" y="45"/>
                    <a:pt x="51" y="44"/>
                  </a:cubicBezTo>
                  <a:cubicBezTo>
                    <a:pt x="51" y="42"/>
                    <a:pt x="49" y="38"/>
                    <a:pt x="48" y="36"/>
                  </a:cubicBezTo>
                  <a:cubicBezTo>
                    <a:pt x="47" y="34"/>
                    <a:pt x="46" y="34"/>
                    <a:pt x="44" y="34"/>
                  </a:cubicBezTo>
                  <a:cubicBezTo>
                    <a:pt x="43" y="34"/>
                    <a:pt x="43" y="32"/>
                    <a:pt x="43" y="31"/>
                  </a:cubicBezTo>
                  <a:cubicBezTo>
                    <a:pt x="43" y="30"/>
                    <a:pt x="38" y="24"/>
                    <a:pt x="34" y="22"/>
                  </a:cubicBezTo>
                  <a:cubicBezTo>
                    <a:pt x="31" y="20"/>
                    <a:pt x="24" y="15"/>
                    <a:pt x="20" y="14"/>
                  </a:cubicBezTo>
                  <a:cubicBezTo>
                    <a:pt x="16" y="12"/>
                    <a:pt x="11" y="12"/>
                    <a:pt x="9" y="13"/>
                  </a:cubicBezTo>
                  <a:cubicBezTo>
                    <a:pt x="7" y="13"/>
                    <a:pt x="3" y="14"/>
                    <a:pt x="2" y="11"/>
                  </a:cubicBezTo>
                  <a:cubicBezTo>
                    <a:pt x="1" y="9"/>
                    <a:pt x="3" y="4"/>
                    <a:pt x="5" y="2"/>
                  </a:cubicBezTo>
                  <a:cubicBezTo>
                    <a:pt x="8" y="0"/>
                    <a:pt x="12" y="1"/>
                    <a:pt x="14" y="1"/>
                  </a:cubicBezTo>
                  <a:cubicBezTo>
                    <a:pt x="15" y="2"/>
                    <a:pt x="16" y="1"/>
                    <a:pt x="17" y="1"/>
                  </a:cubicBezTo>
                  <a:cubicBezTo>
                    <a:pt x="18" y="1"/>
                    <a:pt x="18" y="2"/>
                    <a:pt x="17" y="3"/>
                  </a:cubicBezTo>
                  <a:cubicBezTo>
                    <a:pt x="16" y="5"/>
                    <a:pt x="16" y="6"/>
                    <a:pt x="15" y="7"/>
                  </a:cubicBezTo>
                  <a:cubicBezTo>
                    <a:pt x="14" y="8"/>
                    <a:pt x="15" y="9"/>
                    <a:pt x="16" y="9"/>
                  </a:cubicBezTo>
                  <a:cubicBezTo>
                    <a:pt x="17" y="9"/>
                    <a:pt x="31" y="17"/>
                    <a:pt x="34" y="19"/>
                  </a:cubicBezTo>
                  <a:cubicBezTo>
                    <a:pt x="37" y="21"/>
                    <a:pt x="40" y="24"/>
                    <a:pt x="41" y="24"/>
                  </a:cubicBezTo>
                  <a:cubicBezTo>
                    <a:pt x="42" y="24"/>
                    <a:pt x="43" y="23"/>
                    <a:pt x="44" y="22"/>
                  </a:cubicBezTo>
                  <a:cubicBezTo>
                    <a:pt x="44" y="22"/>
                    <a:pt x="45" y="21"/>
                    <a:pt x="43" y="21"/>
                  </a:cubicBezTo>
                  <a:cubicBezTo>
                    <a:pt x="41" y="21"/>
                    <a:pt x="40" y="21"/>
                    <a:pt x="40" y="20"/>
                  </a:cubicBezTo>
                  <a:cubicBezTo>
                    <a:pt x="41" y="19"/>
                    <a:pt x="44" y="18"/>
                    <a:pt x="46" y="18"/>
                  </a:cubicBezTo>
                  <a:cubicBezTo>
                    <a:pt x="48" y="18"/>
                    <a:pt x="50" y="17"/>
                    <a:pt x="51" y="16"/>
                  </a:cubicBezTo>
                  <a:cubicBezTo>
                    <a:pt x="51" y="16"/>
                    <a:pt x="52" y="18"/>
                    <a:pt x="51" y="18"/>
                  </a:cubicBezTo>
                  <a:cubicBezTo>
                    <a:pt x="51" y="19"/>
                    <a:pt x="55" y="20"/>
                    <a:pt x="55" y="20"/>
                  </a:cubicBezTo>
                  <a:cubicBezTo>
                    <a:pt x="56" y="20"/>
                    <a:pt x="60" y="18"/>
                    <a:pt x="60" y="17"/>
                  </a:cubicBezTo>
                  <a:cubicBezTo>
                    <a:pt x="59" y="17"/>
                    <a:pt x="57" y="15"/>
                    <a:pt x="54" y="15"/>
                  </a:cubicBezTo>
                  <a:cubicBezTo>
                    <a:pt x="50" y="14"/>
                    <a:pt x="49" y="14"/>
                    <a:pt x="45" y="16"/>
                  </a:cubicBezTo>
                  <a:cubicBezTo>
                    <a:pt x="42" y="18"/>
                    <a:pt x="39" y="19"/>
                    <a:pt x="38" y="18"/>
                  </a:cubicBezTo>
                  <a:cubicBezTo>
                    <a:pt x="36" y="18"/>
                    <a:pt x="37" y="17"/>
                    <a:pt x="38" y="16"/>
                  </a:cubicBezTo>
                  <a:cubicBezTo>
                    <a:pt x="39" y="15"/>
                    <a:pt x="41" y="14"/>
                    <a:pt x="39" y="14"/>
                  </a:cubicBezTo>
                  <a:cubicBezTo>
                    <a:pt x="38" y="14"/>
                    <a:pt x="34" y="15"/>
                    <a:pt x="33" y="13"/>
                  </a:cubicBezTo>
                  <a:cubicBezTo>
                    <a:pt x="32" y="11"/>
                    <a:pt x="33" y="9"/>
                    <a:pt x="36" y="8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5" name="îŝḻiḓe">
              <a:extLst>
                <a:ext uri="{FF2B5EF4-FFF2-40B4-BE49-F238E27FC236}">
                  <a16:creationId xmlns:a16="http://schemas.microsoft.com/office/drawing/2014/main" id="{C3463E07-3FA6-467E-9797-5F3B39B5674D}"/>
                </a:ext>
              </a:extLst>
            </p:cNvPr>
            <p:cNvSpPr/>
            <p:nvPr/>
          </p:nvSpPr>
          <p:spPr bwMode="auto">
            <a:xfrm>
              <a:off x="3636423" y="2622250"/>
              <a:ext cx="105139" cy="117989"/>
            </a:xfrm>
            <a:custGeom>
              <a:avLst/>
              <a:gdLst>
                <a:gd name="T0" fmla="*/ 35 w 50"/>
                <a:gd name="T1" fmla="*/ 29 h 56"/>
                <a:gd name="T2" fmla="*/ 23 w 50"/>
                <a:gd name="T3" fmla="*/ 38 h 56"/>
                <a:gd name="T4" fmla="*/ 14 w 50"/>
                <a:gd name="T5" fmla="*/ 47 h 56"/>
                <a:gd name="T6" fmla="*/ 3 w 50"/>
                <a:gd name="T7" fmla="*/ 47 h 56"/>
                <a:gd name="T8" fmla="*/ 0 w 50"/>
                <a:gd name="T9" fmla="*/ 42 h 56"/>
                <a:gd name="T10" fmla="*/ 3 w 50"/>
                <a:gd name="T11" fmla="*/ 39 h 56"/>
                <a:gd name="T12" fmla="*/ 11 w 50"/>
                <a:gd name="T13" fmla="*/ 38 h 56"/>
                <a:gd name="T14" fmla="*/ 21 w 50"/>
                <a:gd name="T15" fmla="*/ 31 h 56"/>
                <a:gd name="T16" fmla="*/ 21 w 50"/>
                <a:gd name="T17" fmla="*/ 29 h 56"/>
                <a:gd name="T18" fmla="*/ 12 w 50"/>
                <a:gd name="T19" fmla="*/ 29 h 56"/>
                <a:gd name="T20" fmla="*/ 7 w 50"/>
                <a:gd name="T21" fmla="*/ 22 h 56"/>
                <a:gd name="T22" fmla="*/ 9 w 50"/>
                <a:gd name="T23" fmla="*/ 16 h 56"/>
                <a:gd name="T24" fmla="*/ 11 w 50"/>
                <a:gd name="T25" fmla="*/ 18 h 56"/>
                <a:gd name="T26" fmla="*/ 18 w 50"/>
                <a:gd name="T27" fmla="*/ 21 h 56"/>
                <a:gd name="T28" fmla="*/ 26 w 50"/>
                <a:gd name="T29" fmla="*/ 21 h 56"/>
                <a:gd name="T30" fmla="*/ 30 w 50"/>
                <a:gd name="T31" fmla="*/ 16 h 56"/>
                <a:gd name="T32" fmla="*/ 32 w 50"/>
                <a:gd name="T33" fmla="*/ 7 h 56"/>
                <a:gd name="T34" fmla="*/ 33 w 50"/>
                <a:gd name="T35" fmla="*/ 1 h 56"/>
                <a:gd name="T36" fmla="*/ 40 w 50"/>
                <a:gd name="T37" fmla="*/ 8 h 56"/>
                <a:gd name="T38" fmla="*/ 41 w 50"/>
                <a:gd name="T39" fmla="*/ 14 h 56"/>
                <a:gd name="T40" fmla="*/ 39 w 50"/>
                <a:gd name="T41" fmla="*/ 20 h 56"/>
                <a:gd name="T42" fmla="*/ 42 w 50"/>
                <a:gd name="T43" fmla="*/ 22 h 56"/>
                <a:gd name="T44" fmla="*/ 49 w 50"/>
                <a:gd name="T45" fmla="*/ 25 h 56"/>
                <a:gd name="T46" fmla="*/ 47 w 50"/>
                <a:gd name="T47" fmla="*/ 29 h 56"/>
                <a:gd name="T48" fmla="*/ 39 w 50"/>
                <a:gd name="T49" fmla="*/ 28 h 56"/>
                <a:gd name="T50" fmla="*/ 35 w 50"/>
                <a:gd name="T51" fmla="*/ 29 h 56"/>
                <a:gd name="T52" fmla="*/ 32 w 50"/>
                <a:gd name="T53" fmla="*/ 42 h 56"/>
                <a:gd name="T54" fmla="*/ 38 w 50"/>
                <a:gd name="T55" fmla="*/ 49 h 56"/>
                <a:gd name="T56" fmla="*/ 38 w 50"/>
                <a:gd name="T57" fmla="*/ 54 h 56"/>
                <a:gd name="T58" fmla="*/ 33 w 50"/>
                <a:gd name="T59" fmla="*/ 55 h 56"/>
                <a:gd name="T60" fmla="*/ 29 w 50"/>
                <a:gd name="T61" fmla="*/ 49 h 56"/>
                <a:gd name="T62" fmla="*/ 30 w 50"/>
                <a:gd name="T63" fmla="*/ 43 h 56"/>
                <a:gd name="T64" fmla="*/ 32 w 50"/>
                <a:gd name="T65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" h="56">
                  <a:moveTo>
                    <a:pt x="35" y="29"/>
                  </a:moveTo>
                  <a:cubicBezTo>
                    <a:pt x="33" y="30"/>
                    <a:pt x="27" y="35"/>
                    <a:pt x="23" y="38"/>
                  </a:cubicBezTo>
                  <a:cubicBezTo>
                    <a:pt x="19" y="42"/>
                    <a:pt x="16" y="46"/>
                    <a:pt x="14" y="47"/>
                  </a:cubicBezTo>
                  <a:cubicBezTo>
                    <a:pt x="12" y="47"/>
                    <a:pt x="6" y="48"/>
                    <a:pt x="3" y="47"/>
                  </a:cubicBezTo>
                  <a:cubicBezTo>
                    <a:pt x="0" y="46"/>
                    <a:pt x="0" y="43"/>
                    <a:pt x="0" y="42"/>
                  </a:cubicBezTo>
                  <a:cubicBezTo>
                    <a:pt x="1" y="41"/>
                    <a:pt x="2" y="39"/>
                    <a:pt x="3" y="39"/>
                  </a:cubicBezTo>
                  <a:cubicBezTo>
                    <a:pt x="4" y="39"/>
                    <a:pt x="6" y="41"/>
                    <a:pt x="11" y="38"/>
                  </a:cubicBezTo>
                  <a:cubicBezTo>
                    <a:pt x="15" y="36"/>
                    <a:pt x="20" y="33"/>
                    <a:pt x="21" y="31"/>
                  </a:cubicBezTo>
                  <a:cubicBezTo>
                    <a:pt x="22" y="30"/>
                    <a:pt x="23" y="28"/>
                    <a:pt x="21" y="29"/>
                  </a:cubicBezTo>
                  <a:cubicBezTo>
                    <a:pt x="20" y="29"/>
                    <a:pt x="14" y="29"/>
                    <a:pt x="12" y="29"/>
                  </a:cubicBezTo>
                  <a:cubicBezTo>
                    <a:pt x="10" y="28"/>
                    <a:pt x="7" y="26"/>
                    <a:pt x="7" y="22"/>
                  </a:cubicBezTo>
                  <a:cubicBezTo>
                    <a:pt x="7" y="18"/>
                    <a:pt x="8" y="17"/>
                    <a:pt x="9" y="16"/>
                  </a:cubicBezTo>
                  <a:cubicBezTo>
                    <a:pt x="10" y="15"/>
                    <a:pt x="11" y="16"/>
                    <a:pt x="11" y="18"/>
                  </a:cubicBezTo>
                  <a:cubicBezTo>
                    <a:pt x="12" y="19"/>
                    <a:pt x="16" y="21"/>
                    <a:pt x="18" y="21"/>
                  </a:cubicBezTo>
                  <a:cubicBezTo>
                    <a:pt x="21" y="22"/>
                    <a:pt x="25" y="21"/>
                    <a:pt x="26" y="21"/>
                  </a:cubicBezTo>
                  <a:cubicBezTo>
                    <a:pt x="27" y="21"/>
                    <a:pt x="29" y="18"/>
                    <a:pt x="30" y="16"/>
                  </a:cubicBezTo>
                  <a:cubicBezTo>
                    <a:pt x="30" y="14"/>
                    <a:pt x="32" y="9"/>
                    <a:pt x="32" y="7"/>
                  </a:cubicBezTo>
                  <a:cubicBezTo>
                    <a:pt x="32" y="4"/>
                    <a:pt x="31" y="2"/>
                    <a:pt x="33" y="1"/>
                  </a:cubicBezTo>
                  <a:cubicBezTo>
                    <a:pt x="35" y="0"/>
                    <a:pt x="39" y="5"/>
                    <a:pt x="40" y="8"/>
                  </a:cubicBezTo>
                  <a:cubicBezTo>
                    <a:pt x="42" y="11"/>
                    <a:pt x="42" y="11"/>
                    <a:pt x="41" y="14"/>
                  </a:cubicBezTo>
                  <a:cubicBezTo>
                    <a:pt x="40" y="17"/>
                    <a:pt x="39" y="18"/>
                    <a:pt x="39" y="20"/>
                  </a:cubicBezTo>
                  <a:cubicBezTo>
                    <a:pt x="39" y="21"/>
                    <a:pt x="39" y="22"/>
                    <a:pt x="42" y="22"/>
                  </a:cubicBezTo>
                  <a:cubicBezTo>
                    <a:pt x="44" y="21"/>
                    <a:pt x="48" y="22"/>
                    <a:pt x="49" y="25"/>
                  </a:cubicBezTo>
                  <a:cubicBezTo>
                    <a:pt x="50" y="27"/>
                    <a:pt x="50" y="29"/>
                    <a:pt x="47" y="29"/>
                  </a:cubicBezTo>
                  <a:cubicBezTo>
                    <a:pt x="45" y="29"/>
                    <a:pt x="41" y="28"/>
                    <a:pt x="39" y="28"/>
                  </a:cubicBezTo>
                  <a:cubicBezTo>
                    <a:pt x="37" y="27"/>
                    <a:pt x="36" y="27"/>
                    <a:pt x="35" y="29"/>
                  </a:cubicBezTo>
                  <a:close/>
                  <a:moveTo>
                    <a:pt x="32" y="42"/>
                  </a:moveTo>
                  <a:cubicBezTo>
                    <a:pt x="33" y="43"/>
                    <a:pt x="37" y="46"/>
                    <a:pt x="38" y="49"/>
                  </a:cubicBezTo>
                  <a:cubicBezTo>
                    <a:pt x="39" y="51"/>
                    <a:pt x="40" y="52"/>
                    <a:pt x="38" y="54"/>
                  </a:cubicBezTo>
                  <a:cubicBezTo>
                    <a:pt x="36" y="56"/>
                    <a:pt x="34" y="56"/>
                    <a:pt x="33" y="55"/>
                  </a:cubicBezTo>
                  <a:cubicBezTo>
                    <a:pt x="32" y="55"/>
                    <a:pt x="30" y="52"/>
                    <a:pt x="29" y="49"/>
                  </a:cubicBezTo>
                  <a:cubicBezTo>
                    <a:pt x="28" y="45"/>
                    <a:pt x="29" y="43"/>
                    <a:pt x="30" y="43"/>
                  </a:cubicBezTo>
                  <a:cubicBezTo>
                    <a:pt x="31" y="42"/>
                    <a:pt x="31" y="42"/>
                    <a:pt x="32" y="42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6" name="ïsḻîḓe">
              <a:extLst>
                <a:ext uri="{FF2B5EF4-FFF2-40B4-BE49-F238E27FC236}">
                  <a16:creationId xmlns:a16="http://schemas.microsoft.com/office/drawing/2014/main" id="{94789DA3-71F7-437C-BBD7-ACDC5571B9A5}"/>
                </a:ext>
              </a:extLst>
            </p:cNvPr>
            <p:cNvSpPr/>
            <p:nvPr/>
          </p:nvSpPr>
          <p:spPr bwMode="auto">
            <a:xfrm>
              <a:off x="3194841" y="2594213"/>
              <a:ext cx="114484" cy="151867"/>
            </a:xfrm>
            <a:custGeom>
              <a:avLst/>
              <a:gdLst>
                <a:gd name="T0" fmla="*/ 18 w 54"/>
                <a:gd name="T1" fmla="*/ 64 h 72"/>
                <a:gd name="T2" fmla="*/ 2 w 54"/>
                <a:gd name="T3" fmla="*/ 46 h 72"/>
                <a:gd name="T4" fmla="*/ 10 w 54"/>
                <a:gd name="T5" fmla="*/ 42 h 72"/>
                <a:gd name="T6" fmla="*/ 18 w 54"/>
                <a:gd name="T7" fmla="*/ 34 h 72"/>
                <a:gd name="T8" fmla="*/ 14 w 54"/>
                <a:gd name="T9" fmla="*/ 28 h 72"/>
                <a:gd name="T10" fmla="*/ 7 w 54"/>
                <a:gd name="T11" fmla="*/ 20 h 72"/>
                <a:gd name="T12" fmla="*/ 13 w 54"/>
                <a:gd name="T13" fmla="*/ 16 h 72"/>
                <a:gd name="T14" fmla="*/ 14 w 54"/>
                <a:gd name="T15" fmla="*/ 6 h 72"/>
                <a:gd name="T16" fmla="*/ 20 w 54"/>
                <a:gd name="T17" fmla="*/ 11 h 72"/>
                <a:gd name="T18" fmla="*/ 24 w 54"/>
                <a:gd name="T19" fmla="*/ 6 h 72"/>
                <a:gd name="T20" fmla="*/ 27 w 54"/>
                <a:gd name="T21" fmla="*/ 2 h 72"/>
                <a:gd name="T22" fmla="*/ 24 w 54"/>
                <a:gd name="T23" fmla="*/ 22 h 72"/>
                <a:gd name="T24" fmla="*/ 27 w 54"/>
                <a:gd name="T25" fmla="*/ 27 h 72"/>
                <a:gd name="T26" fmla="*/ 46 w 54"/>
                <a:gd name="T27" fmla="*/ 20 h 72"/>
                <a:gd name="T28" fmla="*/ 53 w 54"/>
                <a:gd name="T29" fmla="*/ 49 h 72"/>
                <a:gd name="T30" fmla="*/ 43 w 54"/>
                <a:gd name="T31" fmla="*/ 60 h 72"/>
                <a:gd name="T32" fmla="*/ 41 w 54"/>
                <a:gd name="T33" fmla="*/ 68 h 72"/>
                <a:gd name="T34" fmla="*/ 33 w 54"/>
                <a:gd name="T35" fmla="*/ 67 h 72"/>
                <a:gd name="T36" fmla="*/ 25 w 54"/>
                <a:gd name="T37" fmla="*/ 63 h 72"/>
                <a:gd name="T38" fmla="*/ 18 w 54"/>
                <a:gd name="T39" fmla="*/ 57 h 72"/>
                <a:gd name="T40" fmla="*/ 36 w 54"/>
                <a:gd name="T41" fmla="*/ 50 h 72"/>
                <a:gd name="T42" fmla="*/ 35 w 54"/>
                <a:gd name="T43" fmla="*/ 51 h 72"/>
                <a:gd name="T44" fmla="*/ 28 w 54"/>
                <a:gd name="T45" fmla="*/ 35 h 72"/>
                <a:gd name="T46" fmla="*/ 36 w 54"/>
                <a:gd name="T47" fmla="*/ 36 h 72"/>
                <a:gd name="T48" fmla="*/ 37 w 54"/>
                <a:gd name="T49" fmla="*/ 45 h 72"/>
                <a:gd name="T50" fmla="*/ 41 w 54"/>
                <a:gd name="T51" fmla="*/ 51 h 72"/>
                <a:gd name="T52" fmla="*/ 49 w 54"/>
                <a:gd name="T53" fmla="*/ 52 h 72"/>
                <a:gd name="T54" fmla="*/ 48 w 54"/>
                <a:gd name="T55" fmla="*/ 23 h 72"/>
                <a:gd name="T56" fmla="*/ 26 w 54"/>
                <a:gd name="T57" fmla="*/ 31 h 72"/>
                <a:gd name="T58" fmla="*/ 22 w 54"/>
                <a:gd name="T59" fmla="*/ 40 h 72"/>
                <a:gd name="T60" fmla="*/ 22 w 54"/>
                <a:gd name="T61" fmla="*/ 52 h 72"/>
                <a:gd name="T62" fmla="*/ 30 w 54"/>
                <a:gd name="T63" fmla="*/ 42 h 72"/>
                <a:gd name="T64" fmla="*/ 25 w 54"/>
                <a:gd name="T65" fmla="*/ 47 h 72"/>
                <a:gd name="T66" fmla="*/ 18 w 54"/>
                <a:gd name="T67" fmla="*/ 48 h 72"/>
                <a:gd name="T68" fmla="*/ 16 w 54"/>
                <a:gd name="T69" fmla="*/ 45 h 72"/>
                <a:gd name="T70" fmla="*/ 18 w 54"/>
                <a:gd name="T71" fmla="*/ 54 h 72"/>
                <a:gd name="T72" fmla="*/ 26 w 54"/>
                <a:gd name="T73" fmla="*/ 56 h 72"/>
                <a:gd name="T74" fmla="*/ 30 w 54"/>
                <a:gd name="T75" fmla="*/ 55 h 72"/>
                <a:gd name="T76" fmla="*/ 26 w 54"/>
                <a:gd name="T77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72">
                  <a:moveTo>
                    <a:pt x="18" y="57"/>
                  </a:moveTo>
                  <a:cubicBezTo>
                    <a:pt x="18" y="58"/>
                    <a:pt x="18" y="63"/>
                    <a:pt x="18" y="64"/>
                  </a:cubicBezTo>
                  <a:cubicBezTo>
                    <a:pt x="17" y="65"/>
                    <a:pt x="11" y="66"/>
                    <a:pt x="8" y="63"/>
                  </a:cubicBezTo>
                  <a:cubicBezTo>
                    <a:pt x="4" y="59"/>
                    <a:pt x="0" y="51"/>
                    <a:pt x="2" y="46"/>
                  </a:cubicBezTo>
                  <a:cubicBezTo>
                    <a:pt x="3" y="41"/>
                    <a:pt x="5" y="39"/>
                    <a:pt x="7" y="40"/>
                  </a:cubicBezTo>
                  <a:cubicBezTo>
                    <a:pt x="9" y="40"/>
                    <a:pt x="9" y="41"/>
                    <a:pt x="10" y="42"/>
                  </a:cubicBezTo>
                  <a:cubicBezTo>
                    <a:pt x="10" y="42"/>
                    <a:pt x="12" y="41"/>
                    <a:pt x="13" y="39"/>
                  </a:cubicBezTo>
                  <a:cubicBezTo>
                    <a:pt x="15" y="38"/>
                    <a:pt x="18" y="35"/>
                    <a:pt x="18" y="34"/>
                  </a:cubicBezTo>
                  <a:cubicBezTo>
                    <a:pt x="18" y="33"/>
                    <a:pt x="17" y="30"/>
                    <a:pt x="16" y="29"/>
                  </a:cubicBezTo>
                  <a:cubicBezTo>
                    <a:pt x="16" y="28"/>
                    <a:pt x="16" y="27"/>
                    <a:pt x="14" y="28"/>
                  </a:cubicBezTo>
                  <a:cubicBezTo>
                    <a:pt x="12" y="28"/>
                    <a:pt x="7" y="28"/>
                    <a:pt x="4" y="23"/>
                  </a:cubicBezTo>
                  <a:cubicBezTo>
                    <a:pt x="2" y="18"/>
                    <a:pt x="5" y="20"/>
                    <a:pt x="7" y="20"/>
                  </a:cubicBezTo>
                  <a:cubicBezTo>
                    <a:pt x="8" y="21"/>
                    <a:pt x="10" y="21"/>
                    <a:pt x="11" y="19"/>
                  </a:cubicBezTo>
                  <a:cubicBezTo>
                    <a:pt x="13" y="18"/>
                    <a:pt x="14" y="19"/>
                    <a:pt x="13" y="16"/>
                  </a:cubicBezTo>
                  <a:cubicBezTo>
                    <a:pt x="13" y="13"/>
                    <a:pt x="13" y="10"/>
                    <a:pt x="13" y="9"/>
                  </a:cubicBezTo>
                  <a:cubicBezTo>
                    <a:pt x="14" y="7"/>
                    <a:pt x="14" y="7"/>
                    <a:pt x="14" y="6"/>
                  </a:cubicBezTo>
                  <a:cubicBezTo>
                    <a:pt x="14" y="5"/>
                    <a:pt x="17" y="2"/>
                    <a:pt x="18" y="4"/>
                  </a:cubicBezTo>
                  <a:cubicBezTo>
                    <a:pt x="18" y="7"/>
                    <a:pt x="20" y="9"/>
                    <a:pt x="20" y="11"/>
                  </a:cubicBezTo>
                  <a:cubicBezTo>
                    <a:pt x="20" y="12"/>
                    <a:pt x="21" y="12"/>
                    <a:pt x="22" y="11"/>
                  </a:cubicBezTo>
                  <a:cubicBezTo>
                    <a:pt x="23" y="10"/>
                    <a:pt x="25" y="8"/>
                    <a:pt x="24" y="6"/>
                  </a:cubicBezTo>
                  <a:cubicBezTo>
                    <a:pt x="24" y="5"/>
                    <a:pt x="22" y="2"/>
                    <a:pt x="23" y="2"/>
                  </a:cubicBezTo>
                  <a:cubicBezTo>
                    <a:pt x="23" y="1"/>
                    <a:pt x="25" y="0"/>
                    <a:pt x="27" y="2"/>
                  </a:cubicBezTo>
                  <a:cubicBezTo>
                    <a:pt x="29" y="4"/>
                    <a:pt x="33" y="8"/>
                    <a:pt x="31" y="12"/>
                  </a:cubicBezTo>
                  <a:cubicBezTo>
                    <a:pt x="28" y="16"/>
                    <a:pt x="25" y="19"/>
                    <a:pt x="24" y="22"/>
                  </a:cubicBezTo>
                  <a:cubicBezTo>
                    <a:pt x="24" y="24"/>
                    <a:pt x="24" y="25"/>
                    <a:pt x="24" y="26"/>
                  </a:cubicBezTo>
                  <a:cubicBezTo>
                    <a:pt x="25" y="27"/>
                    <a:pt x="26" y="27"/>
                    <a:pt x="27" y="27"/>
                  </a:cubicBezTo>
                  <a:cubicBezTo>
                    <a:pt x="28" y="26"/>
                    <a:pt x="32" y="23"/>
                    <a:pt x="35" y="21"/>
                  </a:cubicBezTo>
                  <a:cubicBezTo>
                    <a:pt x="39" y="19"/>
                    <a:pt x="44" y="19"/>
                    <a:pt x="46" y="20"/>
                  </a:cubicBezTo>
                  <a:cubicBezTo>
                    <a:pt x="49" y="21"/>
                    <a:pt x="52" y="22"/>
                    <a:pt x="53" y="25"/>
                  </a:cubicBezTo>
                  <a:cubicBezTo>
                    <a:pt x="54" y="28"/>
                    <a:pt x="54" y="46"/>
                    <a:pt x="53" y="49"/>
                  </a:cubicBezTo>
                  <a:cubicBezTo>
                    <a:pt x="53" y="52"/>
                    <a:pt x="52" y="57"/>
                    <a:pt x="50" y="58"/>
                  </a:cubicBezTo>
                  <a:cubicBezTo>
                    <a:pt x="47" y="60"/>
                    <a:pt x="44" y="60"/>
                    <a:pt x="43" y="60"/>
                  </a:cubicBezTo>
                  <a:cubicBezTo>
                    <a:pt x="41" y="59"/>
                    <a:pt x="39" y="59"/>
                    <a:pt x="39" y="60"/>
                  </a:cubicBezTo>
                  <a:cubicBezTo>
                    <a:pt x="40" y="62"/>
                    <a:pt x="42" y="66"/>
                    <a:pt x="41" y="68"/>
                  </a:cubicBezTo>
                  <a:cubicBezTo>
                    <a:pt x="39" y="71"/>
                    <a:pt x="38" y="72"/>
                    <a:pt x="36" y="72"/>
                  </a:cubicBezTo>
                  <a:cubicBezTo>
                    <a:pt x="34" y="71"/>
                    <a:pt x="33" y="68"/>
                    <a:pt x="33" y="67"/>
                  </a:cubicBezTo>
                  <a:cubicBezTo>
                    <a:pt x="33" y="65"/>
                    <a:pt x="33" y="63"/>
                    <a:pt x="32" y="64"/>
                  </a:cubicBezTo>
                  <a:cubicBezTo>
                    <a:pt x="30" y="65"/>
                    <a:pt x="26" y="66"/>
                    <a:pt x="25" y="63"/>
                  </a:cubicBezTo>
                  <a:cubicBezTo>
                    <a:pt x="24" y="60"/>
                    <a:pt x="24" y="57"/>
                    <a:pt x="24" y="57"/>
                  </a:cubicBezTo>
                  <a:cubicBezTo>
                    <a:pt x="24" y="57"/>
                    <a:pt x="19" y="56"/>
                    <a:pt x="18" y="57"/>
                  </a:cubicBezTo>
                  <a:close/>
                  <a:moveTo>
                    <a:pt x="35" y="51"/>
                  </a:moveTo>
                  <a:cubicBezTo>
                    <a:pt x="35" y="50"/>
                    <a:pt x="35" y="50"/>
                    <a:pt x="36" y="50"/>
                  </a:cubicBezTo>
                  <a:cubicBezTo>
                    <a:pt x="36" y="51"/>
                    <a:pt x="37" y="51"/>
                    <a:pt x="36" y="51"/>
                  </a:cubicBezTo>
                  <a:cubicBezTo>
                    <a:pt x="36" y="52"/>
                    <a:pt x="36" y="51"/>
                    <a:pt x="35" y="51"/>
                  </a:cubicBezTo>
                  <a:close/>
                  <a:moveTo>
                    <a:pt x="24" y="41"/>
                  </a:moveTo>
                  <a:cubicBezTo>
                    <a:pt x="25" y="40"/>
                    <a:pt x="27" y="37"/>
                    <a:pt x="28" y="35"/>
                  </a:cubicBezTo>
                  <a:cubicBezTo>
                    <a:pt x="29" y="34"/>
                    <a:pt x="30" y="32"/>
                    <a:pt x="33" y="32"/>
                  </a:cubicBezTo>
                  <a:cubicBezTo>
                    <a:pt x="36" y="33"/>
                    <a:pt x="38" y="34"/>
                    <a:pt x="36" y="36"/>
                  </a:cubicBezTo>
                  <a:cubicBezTo>
                    <a:pt x="34" y="39"/>
                    <a:pt x="33" y="40"/>
                    <a:pt x="34" y="41"/>
                  </a:cubicBezTo>
                  <a:cubicBezTo>
                    <a:pt x="36" y="42"/>
                    <a:pt x="38" y="43"/>
                    <a:pt x="37" y="45"/>
                  </a:cubicBezTo>
                  <a:cubicBezTo>
                    <a:pt x="36" y="47"/>
                    <a:pt x="36" y="47"/>
                    <a:pt x="37" y="48"/>
                  </a:cubicBezTo>
                  <a:cubicBezTo>
                    <a:pt x="38" y="48"/>
                    <a:pt x="41" y="49"/>
                    <a:pt x="41" y="51"/>
                  </a:cubicBezTo>
                  <a:cubicBezTo>
                    <a:pt x="41" y="53"/>
                    <a:pt x="40" y="54"/>
                    <a:pt x="42" y="54"/>
                  </a:cubicBezTo>
                  <a:cubicBezTo>
                    <a:pt x="44" y="55"/>
                    <a:pt x="48" y="54"/>
                    <a:pt x="49" y="52"/>
                  </a:cubicBezTo>
                  <a:cubicBezTo>
                    <a:pt x="50" y="49"/>
                    <a:pt x="51" y="44"/>
                    <a:pt x="51" y="38"/>
                  </a:cubicBezTo>
                  <a:cubicBezTo>
                    <a:pt x="50" y="31"/>
                    <a:pt x="50" y="25"/>
                    <a:pt x="48" y="23"/>
                  </a:cubicBezTo>
                  <a:cubicBezTo>
                    <a:pt x="45" y="21"/>
                    <a:pt x="41" y="21"/>
                    <a:pt x="37" y="23"/>
                  </a:cubicBezTo>
                  <a:cubicBezTo>
                    <a:pt x="34" y="25"/>
                    <a:pt x="27" y="29"/>
                    <a:pt x="26" y="31"/>
                  </a:cubicBezTo>
                  <a:cubicBezTo>
                    <a:pt x="25" y="33"/>
                    <a:pt x="21" y="35"/>
                    <a:pt x="21" y="37"/>
                  </a:cubicBezTo>
                  <a:cubicBezTo>
                    <a:pt x="21" y="39"/>
                    <a:pt x="22" y="39"/>
                    <a:pt x="22" y="40"/>
                  </a:cubicBezTo>
                  <a:cubicBezTo>
                    <a:pt x="23" y="41"/>
                    <a:pt x="24" y="42"/>
                    <a:pt x="24" y="41"/>
                  </a:cubicBezTo>
                  <a:close/>
                  <a:moveTo>
                    <a:pt x="22" y="52"/>
                  </a:moveTo>
                  <a:cubicBezTo>
                    <a:pt x="23" y="52"/>
                    <a:pt x="26" y="51"/>
                    <a:pt x="28" y="48"/>
                  </a:cubicBezTo>
                  <a:cubicBezTo>
                    <a:pt x="29" y="45"/>
                    <a:pt x="30" y="43"/>
                    <a:pt x="30" y="42"/>
                  </a:cubicBezTo>
                  <a:cubicBezTo>
                    <a:pt x="30" y="40"/>
                    <a:pt x="30" y="39"/>
                    <a:pt x="29" y="41"/>
                  </a:cubicBezTo>
                  <a:cubicBezTo>
                    <a:pt x="28" y="43"/>
                    <a:pt x="26" y="45"/>
                    <a:pt x="25" y="47"/>
                  </a:cubicBezTo>
                  <a:cubicBezTo>
                    <a:pt x="25" y="49"/>
                    <a:pt x="23" y="51"/>
                    <a:pt x="22" y="51"/>
                  </a:cubicBezTo>
                  <a:cubicBezTo>
                    <a:pt x="20" y="51"/>
                    <a:pt x="18" y="49"/>
                    <a:pt x="18" y="48"/>
                  </a:cubicBezTo>
                  <a:cubicBezTo>
                    <a:pt x="18" y="47"/>
                    <a:pt x="18" y="46"/>
                    <a:pt x="18" y="45"/>
                  </a:cubicBezTo>
                  <a:cubicBezTo>
                    <a:pt x="18" y="43"/>
                    <a:pt x="17" y="43"/>
                    <a:pt x="16" y="45"/>
                  </a:cubicBezTo>
                  <a:cubicBezTo>
                    <a:pt x="15" y="48"/>
                    <a:pt x="15" y="48"/>
                    <a:pt x="16" y="50"/>
                  </a:cubicBezTo>
                  <a:cubicBezTo>
                    <a:pt x="16" y="53"/>
                    <a:pt x="16" y="54"/>
                    <a:pt x="18" y="54"/>
                  </a:cubicBezTo>
                  <a:cubicBezTo>
                    <a:pt x="19" y="54"/>
                    <a:pt x="21" y="53"/>
                    <a:pt x="22" y="52"/>
                  </a:cubicBezTo>
                  <a:close/>
                  <a:moveTo>
                    <a:pt x="26" y="56"/>
                  </a:moveTo>
                  <a:cubicBezTo>
                    <a:pt x="27" y="55"/>
                    <a:pt x="27" y="54"/>
                    <a:pt x="28" y="54"/>
                  </a:cubicBezTo>
                  <a:cubicBezTo>
                    <a:pt x="29" y="53"/>
                    <a:pt x="30" y="53"/>
                    <a:pt x="30" y="55"/>
                  </a:cubicBezTo>
                  <a:cubicBezTo>
                    <a:pt x="30" y="56"/>
                    <a:pt x="30" y="59"/>
                    <a:pt x="29" y="59"/>
                  </a:cubicBezTo>
                  <a:cubicBezTo>
                    <a:pt x="27" y="59"/>
                    <a:pt x="26" y="57"/>
                    <a:pt x="26" y="56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7" name="îS1íḑê">
              <a:extLst>
                <a:ext uri="{FF2B5EF4-FFF2-40B4-BE49-F238E27FC236}">
                  <a16:creationId xmlns:a16="http://schemas.microsoft.com/office/drawing/2014/main" id="{10E49BCE-AEDE-4C35-A59F-7E126D765712}"/>
                </a:ext>
              </a:extLst>
            </p:cNvPr>
            <p:cNvSpPr/>
            <p:nvPr/>
          </p:nvSpPr>
          <p:spPr bwMode="auto">
            <a:xfrm>
              <a:off x="2927321" y="2865238"/>
              <a:ext cx="109812" cy="137849"/>
            </a:xfrm>
            <a:custGeom>
              <a:avLst/>
              <a:gdLst>
                <a:gd name="T0" fmla="*/ 27 w 52"/>
                <a:gd name="T1" fmla="*/ 34 h 65"/>
                <a:gd name="T2" fmla="*/ 31 w 52"/>
                <a:gd name="T3" fmla="*/ 40 h 65"/>
                <a:gd name="T4" fmla="*/ 31 w 52"/>
                <a:gd name="T5" fmla="*/ 45 h 65"/>
                <a:gd name="T6" fmla="*/ 26 w 52"/>
                <a:gd name="T7" fmla="*/ 46 h 65"/>
                <a:gd name="T8" fmla="*/ 27 w 52"/>
                <a:gd name="T9" fmla="*/ 50 h 65"/>
                <a:gd name="T10" fmla="*/ 36 w 52"/>
                <a:gd name="T11" fmla="*/ 46 h 65"/>
                <a:gd name="T12" fmla="*/ 42 w 52"/>
                <a:gd name="T13" fmla="*/ 29 h 65"/>
                <a:gd name="T14" fmla="*/ 45 w 52"/>
                <a:gd name="T15" fmla="*/ 12 h 65"/>
                <a:gd name="T16" fmla="*/ 40 w 52"/>
                <a:gd name="T17" fmla="*/ 9 h 65"/>
                <a:gd name="T18" fmla="*/ 33 w 52"/>
                <a:gd name="T19" fmla="*/ 13 h 65"/>
                <a:gd name="T20" fmla="*/ 31 w 52"/>
                <a:gd name="T21" fmla="*/ 22 h 65"/>
                <a:gd name="T22" fmla="*/ 38 w 52"/>
                <a:gd name="T23" fmla="*/ 32 h 65"/>
                <a:gd name="T24" fmla="*/ 37 w 52"/>
                <a:gd name="T25" fmla="*/ 39 h 65"/>
                <a:gd name="T26" fmla="*/ 31 w 52"/>
                <a:gd name="T27" fmla="*/ 35 h 65"/>
                <a:gd name="T28" fmla="*/ 28 w 52"/>
                <a:gd name="T29" fmla="*/ 31 h 65"/>
                <a:gd name="T30" fmla="*/ 27 w 52"/>
                <a:gd name="T31" fmla="*/ 34 h 65"/>
                <a:gd name="T32" fmla="*/ 15 w 52"/>
                <a:gd name="T33" fmla="*/ 25 h 65"/>
                <a:gd name="T34" fmla="*/ 20 w 52"/>
                <a:gd name="T35" fmla="*/ 28 h 65"/>
                <a:gd name="T36" fmla="*/ 24 w 52"/>
                <a:gd name="T37" fmla="*/ 29 h 65"/>
                <a:gd name="T38" fmla="*/ 22 w 52"/>
                <a:gd name="T39" fmla="*/ 24 h 65"/>
                <a:gd name="T40" fmla="*/ 18 w 52"/>
                <a:gd name="T41" fmla="*/ 22 h 65"/>
                <a:gd name="T42" fmla="*/ 15 w 52"/>
                <a:gd name="T43" fmla="*/ 25 h 65"/>
                <a:gd name="T44" fmla="*/ 4 w 52"/>
                <a:gd name="T45" fmla="*/ 36 h 65"/>
                <a:gd name="T46" fmla="*/ 1 w 52"/>
                <a:gd name="T47" fmla="*/ 36 h 65"/>
                <a:gd name="T48" fmla="*/ 1 w 52"/>
                <a:gd name="T49" fmla="*/ 30 h 65"/>
                <a:gd name="T50" fmla="*/ 8 w 52"/>
                <a:gd name="T51" fmla="*/ 19 h 65"/>
                <a:gd name="T52" fmla="*/ 12 w 52"/>
                <a:gd name="T53" fmla="*/ 8 h 65"/>
                <a:gd name="T54" fmla="*/ 17 w 52"/>
                <a:gd name="T55" fmla="*/ 1 h 65"/>
                <a:gd name="T56" fmla="*/ 24 w 52"/>
                <a:gd name="T57" fmla="*/ 4 h 65"/>
                <a:gd name="T58" fmla="*/ 24 w 52"/>
                <a:gd name="T59" fmla="*/ 13 h 65"/>
                <a:gd name="T60" fmla="*/ 23 w 52"/>
                <a:gd name="T61" fmla="*/ 15 h 65"/>
                <a:gd name="T62" fmla="*/ 27 w 52"/>
                <a:gd name="T63" fmla="*/ 17 h 65"/>
                <a:gd name="T64" fmla="*/ 30 w 52"/>
                <a:gd name="T65" fmla="*/ 13 h 65"/>
                <a:gd name="T66" fmla="*/ 36 w 52"/>
                <a:gd name="T67" fmla="*/ 7 h 65"/>
                <a:gd name="T68" fmla="*/ 47 w 52"/>
                <a:gd name="T69" fmla="*/ 8 h 65"/>
                <a:gd name="T70" fmla="*/ 47 w 52"/>
                <a:gd name="T71" fmla="*/ 23 h 65"/>
                <a:gd name="T72" fmla="*/ 44 w 52"/>
                <a:gd name="T73" fmla="*/ 34 h 65"/>
                <a:gd name="T74" fmla="*/ 46 w 52"/>
                <a:gd name="T75" fmla="*/ 34 h 65"/>
                <a:gd name="T76" fmla="*/ 49 w 52"/>
                <a:gd name="T77" fmla="*/ 31 h 65"/>
                <a:gd name="T78" fmla="*/ 52 w 52"/>
                <a:gd name="T79" fmla="*/ 32 h 65"/>
                <a:gd name="T80" fmla="*/ 49 w 52"/>
                <a:gd name="T81" fmla="*/ 38 h 65"/>
                <a:gd name="T82" fmla="*/ 43 w 52"/>
                <a:gd name="T83" fmla="*/ 44 h 65"/>
                <a:gd name="T84" fmla="*/ 37 w 52"/>
                <a:gd name="T85" fmla="*/ 58 h 65"/>
                <a:gd name="T86" fmla="*/ 22 w 52"/>
                <a:gd name="T87" fmla="*/ 65 h 65"/>
                <a:gd name="T88" fmla="*/ 8 w 52"/>
                <a:gd name="T89" fmla="*/ 65 h 65"/>
                <a:gd name="T90" fmla="*/ 3 w 52"/>
                <a:gd name="T91" fmla="*/ 56 h 65"/>
                <a:gd name="T92" fmla="*/ 6 w 52"/>
                <a:gd name="T93" fmla="*/ 50 h 65"/>
                <a:gd name="T94" fmla="*/ 8 w 52"/>
                <a:gd name="T95" fmla="*/ 52 h 65"/>
                <a:gd name="T96" fmla="*/ 13 w 52"/>
                <a:gd name="T97" fmla="*/ 54 h 65"/>
                <a:gd name="T98" fmla="*/ 16 w 52"/>
                <a:gd name="T99" fmla="*/ 50 h 65"/>
                <a:gd name="T100" fmla="*/ 18 w 52"/>
                <a:gd name="T101" fmla="*/ 46 h 65"/>
                <a:gd name="T102" fmla="*/ 18 w 52"/>
                <a:gd name="T103" fmla="*/ 40 h 65"/>
                <a:gd name="T104" fmla="*/ 9 w 52"/>
                <a:gd name="T105" fmla="*/ 33 h 65"/>
                <a:gd name="T106" fmla="*/ 6 w 52"/>
                <a:gd name="T107" fmla="*/ 33 h 65"/>
                <a:gd name="T108" fmla="*/ 4 w 52"/>
                <a:gd name="T109" fmla="*/ 3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2" h="65">
                  <a:moveTo>
                    <a:pt x="27" y="34"/>
                  </a:moveTo>
                  <a:cubicBezTo>
                    <a:pt x="29" y="37"/>
                    <a:pt x="30" y="38"/>
                    <a:pt x="31" y="40"/>
                  </a:cubicBezTo>
                  <a:cubicBezTo>
                    <a:pt x="33" y="43"/>
                    <a:pt x="32" y="45"/>
                    <a:pt x="31" y="45"/>
                  </a:cubicBezTo>
                  <a:cubicBezTo>
                    <a:pt x="29" y="46"/>
                    <a:pt x="27" y="47"/>
                    <a:pt x="26" y="46"/>
                  </a:cubicBezTo>
                  <a:cubicBezTo>
                    <a:pt x="24" y="45"/>
                    <a:pt x="25" y="49"/>
                    <a:pt x="27" y="50"/>
                  </a:cubicBezTo>
                  <a:cubicBezTo>
                    <a:pt x="29" y="51"/>
                    <a:pt x="33" y="51"/>
                    <a:pt x="36" y="46"/>
                  </a:cubicBezTo>
                  <a:cubicBezTo>
                    <a:pt x="39" y="42"/>
                    <a:pt x="40" y="38"/>
                    <a:pt x="42" y="29"/>
                  </a:cubicBezTo>
                  <a:cubicBezTo>
                    <a:pt x="44" y="19"/>
                    <a:pt x="45" y="14"/>
                    <a:pt x="45" y="12"/>
                  </a:cubicBezTo>
                  <a:cubicBezTo>
                    <a:pt x="45" y="11"/>
                    <a:pt x="43" y="8"/>
                    <a:pt x="40" y="9"/>
                  </a:cubicBezTo>
                  <a:cubicBezTo>
                    <a:pt x="38" y="9"/>
                    <a:pt x="35" y="11"/>
                    <a:pt x="33" y="13"/>
                  </a:cubicBezTo>
                  <a:cubicBezTo>
                    <a:pt x="32" y="16"/>
                    <a:pt x="29" y="19"/>
                    <a:pt x="31" y="22"/>
                  </a:cubicBezTo>
                  <a:cubicBezTo>
                    <a:pt x="33" y="25"/>
                    <a:pt x="36" y="28"/>
                    <a:pt x="38" y="32"/>
                  </a:cubicBezTo>
                  <a:cubicBezTo>
                    <a:pt x="39" y="36"/>
                    <a:pt x="39" y="38"/>
                    <a:pt x="37" y="39"/>
                  </a:cubicBezTo>
                  <a:cubicBezTo>
                    <a:pt x="36" y="39"/>
                    <a:pt x="34" y="38"/>
                    <a:pt x="31" y="35"/>
                  </a:cubicBezTo>
                  <a:cubicBezTo>
                    <a:pt x="29" y="32"/>
                    <a:pt x="28" y="31"/>
                    <a:pt x="28" y="31"/>
                  </a:cubicBezTo>
                  <a:cubicBezTo>
                    <a:pt x="28" y="31"/>
                    <a:pt x="26" y="32"/>
                    <a:pt x="27" y="34"/>
                  </a:cubicBezTo>
                  <a:close/>
                  <a:moveTo>
                    <a:pt x="15" y="25"/>
                  </a:moveTo>
                  <a:cubicBezTo>
                    <a:pt x="15" y="25"/>
                    <a:pt x="18" y="27"/>
                    <a:pt x="20" y="28"/>
                  </a:cubicBezTo>
                  <a:cubicBezTo>
                    <a:pt x="22" y="29"/>
                    <a:pt x="24" y="30"/>
                    <a:pt x="24" y="29"/>
                  </a:cubicBezTo>
                  <a:cubicBezTo>
                    <a:pt x="25" y="28"/>
                    <a:pt x="25" y="26"/>
                    <a:pt x="22" y="24"/>
                  </a:cubicBezTo>
                  <a:cubicBezTo>
                    <a:pt x="20" y="22"/>
                    <a:pt x="18" y="21"/>
                    <a:pt x="18" y="22"/>
                  </a:cubicBezTo>
                  <a:cubicBezTo>
                    <a:pt x="17" y="22"/>
                    <a:pt x="15" y="25"/>
                    <a:pt x="15" y="25"/>
                  </a:cubicBezTo>
                  <a:close/>
                  <a:moveTo>
                    <a:pt x="4" y="36"/>
                  </a:moveTo>
                  <a:cubicBezTo>
                    <a:pt x="3" y="37"/>
                    <a:pt x="2" y="39"/>
                    <a:pt x="1" y="36"/>
                  </a:cubicBezTo>
                  <a:cubicBezTo>
                    <a:pt x="0" y="34"/>
                    <a:pt x="0" y="33"/>
                    <a:pt x="1" y="30"/>
                  </a:cubicBezTo>
                  <a:cubicBezTo>
                    <a:pt x="3" y="27"/>
                    <a:pt x="5" y="24"/>
                    <a:pt x="8" y="19"/>
                  </a:cubicBezTo>
                  <a:cubicBezTo>
                    <a:pt x="11" y="15"/>
                    <a:pt x="10" y="11"/>
                    <a:pt x="12" y="8"/>
                  </a:cubicBezTo>
                  <a:cubicBezTo>
                    <a:pt x="14" y="4"/>
                    <a:pt x="15" y="2"/>
                    <a:pt x="17" y="1"/>
                  </a:cubicBezTo>
                  <a:cubicBezTo>
                    <a:pt x="19" y="1"/>
                    <a:pt x="23" y="0"/>
                    <a:pt x="24" y="4"/>
                  </a:cubicBezTo>
                  <a:cubicBezTo>
                    <a:pt x="25" y="8"/>
                    <a:pt x="24" y="12"/>
                    <a:pt x="24" y="13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6" y="16"/>
                    <a:pt x="27" y="17"/>
                  </a:cubicBezTo>
                  <a:cubicBezTo>
                    <a:pt x="27" y="18"/>
                    <a:pt x="29" y="15"/>
                    <a:pt x="30" y="13"/>
                  </a:cubicBezTo>
                  <a:cubicBezTo>
                    <a:pt x="30" y="11"/>
                    <a:pt x="33" y="8"/>
                    <a:pt x="36" y="7"/>
                  </a:cubicBezTo>
                  <a:cubicBezTo>
                    <a:pt x="40" y="6"/>
                    <a:pt x="44" y="5"/>
                    <a:pt x="47" y="8"/>
                  </a:cubicBezTo>
                  <a:cubicBezTo>
                    <a:pt x="49" y="11"/>
                    <a:pt x="49" y="13"/>
                    <a:pt x="47" y="2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4" y="34"/>
                    <a:pt x="45" y="34"/>
                    <a:pt x="46" y="34"/>
                  </a:cubicBezTo>
                  <a:cubicBezTo>
                    <a:pt x="46" y="33"/>
                    <a:pt x="47" y="31"/>
                    <a:pt x="49" y="31"/>
                  </a:cubicBezTo>
                  <a:cubicBezTo>
                    <a:pt x="51" y="30"/>
                    <a:pt x="52" y="31"/>
                    <a:pt x="52" y="32"/>
                  </a:cubicBezTo>
                  <a:cubicBezTo>
                    <a:pt x="52" y="33"/>
                    <a:pt x="51" y="36"/>
                    <a:pt x="49" y="38"/>
                  </a:cubicBezTo>
                  <a:cubicBezTo>
                    <a:pt x="48" y="39"/>
                    <a:pt x="45" y="41"/>
                    <a:pt x="43" y="44"/>
                  </a:cubicBezTo>
                  <a:cubicBezTo>
                    <a:pt x="42" y="48"/>
                    <a:pt x="38" y="57"/>
                    <a:pt x="37" y="58"/>
                  </a:cubicBezTo>
                  <a:cubicBezTo>
                    <a:pt x="36" y="60"/>
                    <a:pt x="31" y="65"/>
                    <a:pt x="22" y="65"/>
                  </a:cubicBezTo>
                  <a:cubicBezTo>
                    <a:pt x="12" y="65"/>
                    <a:pt x="12" y="65"/>
                    <a:pt x="8" y="65"/>
                  </a:cubicBezTo>
                  <a:cubicBezTo>
                    <a:pt x="5" y="64"/>
                    <a:pt x="3" y="62"/>
                    <a:pt x="3" y="56"/>
                  </a:cubicBezTo>
                  <a:cubicBezTo>
                    <a:pt x="3" y="50"/>
                    <a:pt x="4" y="50"/>
                    <a:pt x="6" y="50"/>
                  </a:cubicBezTo>
                  <a:cubicBezTo>
                    <a:pt x="7" y="50"/>
                    <a:pt x="8" y="51"/>
                    <a:pt x="8" y="52"/>
                  </a:cubicBezTo>
                  <a:cubicBezTo>
                    <a:pt x="8" y="53"/>
                    <a:pt x="10" y="54"/>
                    <a:pt x="13" y="54"/>
                  </a:cubicBezTo>
                  <a:cubicBezTo>
                    <a:pt x="15" y="53"/>
                    <a:pt x="16" y="52"/>
                    <a:pt x="16" y="50"/>
                  </a:cubicBezTo>
                  <a:cubicBezTo>
                    <a:pt x="16" y="47"/>
                    <a:pt x="17" y="47"/>
                    <a:pt x="18" y="46"/>
                  </a:cubicBezTo>
                  <a:cubicBezTo>
                    <a:pt x="18" y="45"/>
                    <a:pt x="20" y="42"/>
                    <a:pt x="18" y="40"/>
                  </a:cubicBezTo>
                  <a:cubicBezTo>
                    <a:pt x="16" y="38"/>
                    <a:pt x="10" y="34"/>
                    <a:pt x="9" y="33"/>
                  </a:cubicBezTo>
                  <a:cubicBezTo>
                    <a:pt x="8" y="33"/>
                    <a:pt x="8" y="31"/>
                    <a:pt x="6" y="33"/>
                  </a:cubicBezTo>
                  <a:cubicBezTo>
                    <a:pt x="5" y="35"/>
                    <a:pt x="5" y="35"/>
                    <a:pt x="4" y="36"/>
                  </a:cubicBez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8" name="ïšľïde">
              <a:extLst>
                <a:ext uri="{FF2B5EF4-FFF2-40B4-BE49-F238E27FC236}">
                  <a16:creationId xmlns:a16="http://schemas.microsoft.com/office/drawing/2014/main" id="{7E2619CD-1CF2-4500-9E19-DCFD48F36281}"/>
                </a:ext>
              </a:extLst>
            </p:cNvPr>
            <p:cNvSpPr/>
            <p:nvPr/>
          </p:nvSpPr>
          <p:spPr bwMode="auto">
            <a:xfrm>
              <a:off x="4048801" y="2932994"/>
              <a:ext cx="4673" cy="2336"/>
            </a:xfrm>
            <a:custGeom>
              <a:avLst/>
              <a:gdLst>
                <a:gd name="T0" fmla="*/ 4 w 4"/>
                <a:gd name="T1" fmla="*/ 0 h 2"/>
                <a:gd name="T2" fmla="*/ 4 w 4"/>
                <a:gd name="T3" fmla="*/ 0 h 2"/>
                <a:gd name="T4" fmla="*/ 4 w 4"/>
                <a:gd name="T5" fmla="*/ 0 h 2"/>
                <a:gd name="T6" fmla="*/ 4 w 4"/>
                <a:gd name="T7" fmla="*/ 2 h 2"/>
                <a:gd name="T8" fmla="*/ 4 w 4"/>
                <a:gd name="T9" fmla="*/ 2 h 2"/>
                <a:gd name="T10" fmla="*/ 2 w 4"/>
                <a:gd name="T11" fmla="*/ 2 h 2"/>
                <a:gd name="T12" fmla="*/ 2 w 4"/>
                <a:gd name="T13" fmla="*/ 2 h 2"/>
                <a:gd name="T14" fmla="*/ 0 w 4"/>
                <a:gd name="T15" fmla="*/ 2 h 2"/>
                <a:gd name="T16" fmla="*/ 2 w 4"/>
                <a:gd name="T17" fmla="*/ 0 h 2"/>
                <a:gd name="T18" fmla="*/ 2 w 4"/>
                <a:gd name="T19" fmla="*/ 0 h 2"/>
                <a:gd name="T20" fmla="*/ 4 w 4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11113" cap="flat">
              <a:solidFill>
                <a:srgbClr val="22181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29" name="íṥḷiḑé">
              <a:extLst>
                <a:ext uri="{FF2B5EF4-FFF2-40B4-BE49-F238E27FC236}">
                  <a16:creationId xmlns:a16="http://schemas.microsoft.com/office/drawing/2014/main" id="{DB8A2F72-2C6B-48BA-888D-1A7BFC481833}"/>
                </a:ext>
              </a:extLst>
            </p:cNvPr>
            <p:cNvSpPr/>
            <p:nvPr/>
          </p:nvSpPr>
          <p:spPr bwMode="auto">
            <a:xfrm>
              <a:off x="4045296" y="2914303"/>
              <a:ext cx="3505" cy="1169"/>
            </a:xfrm>
            <a:custGeom>
              <a:avLst/>
              <a:gdLst>
                <a:gd name="T0" fmla="*/ 3 w 3"/>
                <a:gd name="T1" fmla="*/ 0 h 1"/>
                <a:gd name="T2" fmla="*/ 3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2 w 3"/>
                <a:gd name="T9" fmla="*/ 0 h 1"/>
                <a:gd name="T10" fmla="*/ 0 w 3"/>
                <a:gd name="T11" fmla="*/ 0 h 1"/>
                <a:gd name="T12" fmla="*/ 0 w 3"/>
                <a:gd name="T13" fmla="*/ 1 h 1"/>
                <a:gd name="T14" fmla="*/ 0 w 3"/>
                <a:gd name="T15" fmla="*/ 1 h 1"/>
                <a:gd name="T16" fmla="*/ 2 w 3"/>
                <a:gd name="T17" fmla="*/ 1 h 1"/>
                <a:gd name="T18" fmla="*/ 2 w 3"/>
                <a:gd name="T19" fmla="*/ 1 h 1"/>
                <a:gd name="T20" fmla="*/ 2 w 3"/>
                <a:gd name="T21" fmla="*/ 1 h 1"/>
                <a:gd name="T22" fmla="*/ 3 w 3"/>
                <a:gd name="T23" fmla="*/ 1 h 1"/>
                <a:gd name="T24" fmla="*/ 3 w 3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0"/>
                  </a:lnTo>
                  <a:close/>
                </a:path>
              </a:pathLst>
            </a:custGeom>
            <a:noFill/>
            <a:ln w="11113" cap="flat">
              <a:solidFill>
                <a:srgbClr val="22181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0" name="íṡ1îḓé">
              <a:extLst>
                <a:ext uri="{FF2B5EF4-FFF2-40B4-BE49-F238E27FC236}">
                  <a16:creationId xmlns:a16="http://schemas.microsoft.com/office/drawing/2014/main" id="{5C08C2D0-4CD7-4183-A4FB-0169C5BDD528}"/>
                </a:ext>
              </a:extLst>
            </p:cNvPr>
            <p:cNvSpPr/>
            <p:nvPr/>
          </p:nvSpPr>
          <p:spPr bwMode="auto">
            <a:xfrm>
              <a:off x="2878256" y="3306821"/>
              <a:ext cx="1185732" cy="482471"/>
            </a:xfrm>
            <a:custGeom>
              <a:avLst/>
              <a:gdLst>
                <a:gd name="T0" fmla="*/ 872 w 1015"/>
                <a:gd name="T1" fmla="*/ 241 h 413"/>
                <a:gd name="T2" fmla="*/ 863 w 1015"/>
                <a:gd name="T3" fmla="*/ 274 h 413"/>
                <a:gd name="T4" fmla="*/ 862 w 1015"/>
                <a:gd name="T5" fmla="*/ 203 h 413"/>
                <a:gd name="T6" fmla="*/ 883 w 1015"/>
                <a:gd name="T7" fmla="*/ 232 h 413"/>
                <a:gd name="T8" fmla="*/ 860 w 1015"/>
                <a:gd name="T9" fmla="*/ 223 h 413"/>
                <a:gd name="T10" fmla="*/ 815 w 1015"/>
                <a:gd name="T11" fmla="*/ 254 h 413"/>
                <a:gd name="T12" fmla="*/ 811 w 1015"/>
                <a:gd name="T13" fmla="*/ 272 h 413"/>
                <a:gd name="T14" fmla="*/ 827 w 1015"/>
                <a:gd name="T15" fmla="*/ 305 h 413"/>
                <a:gd name="T16" fmla="*/ 780 w 1015"/>
                <a:gd name="T17" fmla="*/ 276 h 413"/>
                <a:gd name="T18" fmla="*/ 761 w 1015"/>
                <a:gd name="T19" fmla="*/ 307 h 413"/>
                <a:gd name="T20" fmla="*/ 717 w 1015"/>
                <a:gd name="T21" fmla="*/ 308 h 413"/>
                <a:gd name="T22" fmla="*/ 585 w 1015"/>
                <a:gd name="T23" fmla="*/ 406 h 413"/>
                <a:gd name="T24" fmla="*/ 611 w 1015"/>
                <a:gd name="T25" fmla="*/ 345 h 413"/>
                <a:gd name="T26" fmla="*/ 582 w 1015"/>
                <a:gd name="T27" fmla="*/ 412 h 413"/>
                <a:gd name="T28" fmla="*/ 667 w 1015"/>
                <a:gd name="T29" fmla="*/ 332 h 413"/>
                <a:gd name="T30" fmla="*/ 647 w 1015"/>
                <a:gd name="T31" fmla="*/ 394 h 413"/>
                <a:gd name="T32" fmla="*/ 703 w 1015"/>
                <a:gd name="T33" fmla="*/ 377 h 413"/>
                <a:gd name="T34" fmla="*/ 706 w 1015"/>
                <a:gd name="T35" fmla="*/ 314 h 413"/>
                <a:gd name="T36" fmla="*/ 918 w 1015"/>
                <a:gd name="T37" fmla="*/ 214 h 413"/>
                <a:gd name="T38" fmla="*/ 905 w 1015"/>
                <a:gd name="T39" fmla="*/ 198 h 413"/>
                <a:gd name="T40" fmla="*/ 876 w 1015"/>
                <a:gd name="T41" fmla="*/ 171 h 413"/>
                <a:gd name="T42" fmla="*/ 874 w 1015"/>
                <a:gd name="T43" fmla="*/ 180 h 413"/>
                <a:gd name="T44" fmla="*/ 912 w 1015"/>
                <a:gd name="T45" fmla="*/ 174 h 413"/>
                <a:gd name="T46" fmla="*/ 916 w 1015"/>
                <a:gd name="T47" fmla="*/ 221 h 413"/>
                <a:gd name="T48" fmla="*/ 896 w 1015"/>
                <a:gd name="T49" fmla="*/ 151 h 413"/>
                <a:gd name="T50" fmla="*/ 954 w 1015"/>
                <a:gd name="T51" fmla="*/ 77 h 413"/>
                <a:gd name="T52" fmla="*/ 974 w 1015"/>
                <a:gd name="T53" fmla="*/ 125 h 413"/>
                <a:gd name="T54" fmla="*/ 952 w 1015"/>
                <a:gd name="T55" fmla="*/ 39 h 413"/>
                <a:gd name="T56" fmla="*/ 965 w 1015"/>
                <a:gd name="T57" fmla="*/ 13 h 413"/>
                <a:gd name="T58" fmla="*/ 948 w 1015"/>
                <a:gd name="T59" fmla="*/ 55 h 413"/>
                <a:gd name="T60" fmla="*/ 17 w 1015"/>
                <a:gd name="T61" fmla="*/ 49 h 413"/>
                <a:gd name="T62" fmla="*/ 42 w 1015"/>
                <a:gd name="T63" fmla="*/ 6 h 413"/>
                <a:gd name="T64" fmla="*/ 74 w 1015"/>
                <a:gd name="T65" fmla="*/ 39 h 413"/>
                <a:gd name="T66" fmla="*/ 53 w 1015"/>
                <a:gd name="T67" fmla="*/ 15 h 413"/>
                <a:gd name="T68" fmla="*/ 18 w 1015"/>
                <a:gd name="T69" fmla="*/ 58 h 413"/>
                <a:gd name="T70" fmla="*/ 37 w 1015"/>
                <a:gd name="T71" fmla="*/ 89 h 413"/>
                <a:gd name="T72" fmla="*/ 73 w 1015"/>
                <a:gd name="T73" fmla="*/ 102 h 413"/>
                <a:gd name="T74" fmla="*/ 62 w 1015"/>
                <a:gd name="T75" fmla="*/ 73 h 413"/>
                <a:gd name="T76" fmla="*/ 92 w 1015"/>
                <a:gd name="T77" fmla="*/ 84 h 413"/>
                <a:gd name="T78" fmla="*/ 55 w 1015"/>
                <a:gd name="T79" fmla="*/ 124 h 413"/>
                <a:gd name="T80" fmla="*/ 29 w 1015"/>
                <a:gd name="T81" fmla="*/ 78 h 413"/>
                <a:gd name="T82" fmla="*/ 65 w 1015"/>
                <a:gd name="T83" fmla="*/ 154 h 413"/>
                <a:gd name="T84" fmla="*/ 121 w 1015"/>
                <a:gd name="T85" fmla="*/ 149 h 413"/>
                <a:gd name="T86" fmla="*/ 69 w 1015"/>
                <a:gd name="T87" fmla="*/ 174 h 413"/>
                <a:gd name="T88" fmla="*/ 177 w 1015"/>
                <a:gd name="T89" fmla="*/ 209 h 413"/>
                <a:gd name="T90" fmla="*/ 103 w 1015"/>
                <a:gd name="T91" fmla="*/ 218 h 413"/>
                <a:gd name="T92" fmla="*/ 208 w 1015"/>
                <a:gd name="T93" fmla="*/ 245 h 413"/>
                <a:gd name="T94" fmla="*/ 190 w 1015"/>
                <a:gd name="T95" fmla="*/ 301 h 413"/>
                <a:gd name="T96" fmla="*/ 141 w 1015"/>
                <a:gd name="T97" fmla="*/ 261 h 413"/>
                <a:gd name="T98" fmla="*/ 195 w 1015"/>
                <a:gd name="T99" fmla="*/ 234 h 413"/>
                <a:gd name="T100" fmla="*/ 297 w 1015"/>
                <a:gd name="T101" fmla="*/ 305 h 413"/>
                <a:gd name="T102" fmla="*/ 233 w 1015"/>
                <a:gd name="T103" fmla="*/ 265 h 413"/>
                <a:gd name="T104" fmla="*/ 360 w 1015"/>
                <a:gd name="T105" fmla="*/ 345 h 413"/>
                <a:gd name="T106" fmla="*/ 338 w 1015"/>
                <a:gd name="T107" fmla="*/ 346 h 413"/>
                <a:gd name="T108" fmla="*/ 320 w 1015"/>
                <a:gd name="T109" fmla="*/ 375 h 413"/>
                <a:gd name="T110" fmla="*/ 322 w 1015"/>
                <a:gd name="T111" fmla="*/ 321 h 413"/>
                <a:gd name="T112" fmla="*/ 389 w 1015"/>
                <a:gd name="T113" fmla="*/ 399 h 413"/>
                <a:gd name="T114" fmla="*/ 371 w 1015"/>
                <a:gd name="T115" fmla="*/ 363 h 413"/>
                <a:gd name="T116" fmla="*/ 412 w 1015"/>
                <a:gd name="T117" fmla="*/ 346 h 413"/>
                <a:gd name="T118" fmla="*/ 385 w 1015"/>
                <a:gd name="T119" fmla="*/ 345 h 413"/>
                <a:gd name="T120" fmla="*/ 410 w 1015"/>
                <a:gd name="T121" fmla="*/ 392 h 413"/>
                <a:gd name="T122" fmla="*/ 481 w 1015"/>
                <a:gd name="T123" fmla="*/ 372 h 413"/>
                <a:gd name="T124" fmla="*/ 439 w 1015"/>
                <a:gd name="T125" fmla="*/ 406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5" h="413">
                  <a:moveTo>
                    <a:pt x="894" y="229"/>
                  </a:moveTo>
                  <a:lnTo>
                    <a:pt x="896" y="227"/>
                  </a:lnTo>
                  <a:lnTo>
                    <a:pt x="896" y="227"/>
                  </a:lnTo>
                  <a:lnTo>
                    <a:pt x="896" y="227"/>
                  </a:lnTo>
                  <a:lnTo>
                    <a:pt x="898" y="227"/>
                  </a:lnTo>
                  <a:lnTo>
                    <a:pt x="898" y="229"/>
                  </a:lnTo>
                  <a:lnTo>
                    <a:pt x="898" y="229"/>
                  </a:lnTo>
                  <a:lnTo>
                    <a:pt x="898" y="229"/>
                  </a:lnTo>
                  <a:lnTo>
                    <a:pt x="898" y="229"/>
                  </a:lnTo>
                  <a:lnTo>
                    <a:pt x="898" y="229"/>
                  </a:lnTo>
                  <a:lnTo>
                    <a:pt x="900" y="229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1"/>
                  </a:lnTo>
                  <a:lnTo>
                    <a:pt x="900" y="232"/>
                  </a:lnTo>
                  <a:lnTo>
                    <a:pt x="900" y="232"/>
                  </a:lnTo>
                  <a:lnTo>
                    <a:pt x="901" y="232"/>
                  </a:lnTo>
                  <a:lnTo>
                    <a:pt x="901" y="232"/>
                  </a:lnTo>
                  <a:lnTo>
                    <a:pt x="901" y="232"/>
                  </a:lnTo>
                  <a:lnTo>
                    <a:pt x="901" y="232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4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6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38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0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1"/>
                  </a:lnTo>
                  <a:lnTo>
                    <a:pt x="901" y="243"/>
                  </a:lnTo>
                  <a:lnTo>
                    <a:pt x="900" y="243"/>
                  </a:lnTo>
                  <a:lnTo>
                    <a:pt x="900" y="243"/>
                  </a:lnTo>
                  <a:lnTo>
                    <a:pt x="900" y="243"/>
                  </a:lnTo>
                  <a:lnTo>
                    <a:pt x="900" y="243"/>
                  </a:lnTo>
                  <a:lnTo>
                    <a:pt x="900" y="243"/>
                  </a:lnTo>
                  <a:lnTo>
                    <a:pt x="900" y="245"/>
                  </a:lnTo>
                  <a:lnTo>
                    <a:pt x="900" y="245"/>
                  </a:lnTo>
                  <a:lnTo>
                    <a:pt x="900" y="245"/>
                  </a:lnTo>
                  <a:lnTo>
                    <a:pt x="900" y="245"/>
                  </a:lnTo>
                  <a:lnTo>
                    <a:pt x="898" y="245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8" y="247"/>
                  </a:lnTo>
                  <a:lnTo>
                    <a:pt x="896" y="247"/>
                  </a:lnTo>
                  <a:lnTo>
                    <a:pt x="896" y="249"/>
                  </a:lnTo>
                  <a:lnTo>
                    <a:pt x="896" y="249"/>
                  </a:lnTo>
                  <a:lnTo>
                    <a:pt x="896" y="249"/>
                  </a:lnTo>
                  <a:lnTo>
                    <a:pt x="896" y="249"/>
                  </a:lnTo>
                  <a:lnTo>
                    <a:pt x="896" y="249"/>
                  </a:lnTo>
                  <a:lnTo>
                    <a:pt x="894" y="249"/>
                  </a:lnTo>
                  <a:lnTo>
                    <a:pt x="894" y="249"/>
                  </a:lnTo>
                  <a:lnTo>
                    <a:pt x="894" y="249"/>
                  </a:lnTo>
                  <a:lnTo>
                    <a:pt x="894" y="250"/>
                  </a:lnTo>
                  <a:lnTo>
                    <a:pt x="894" y="250"/>
                  </a:lnTo>
                  <a:lnTo>
                    <a:pt x="894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2" y="250"/>
                  </a:lnTo>
                  <a:lnTo>
                    <a:pt x="891" y="250"/>
                  </a:lnTo>
                  <a:lnTo>
                    <a:pt x="891" y="250"/>
                  </a:lnTo>
                  <a:lnTo>
                    <a:pt x="891" y="250"/>
                  </a:lnTo>
                  <a:lnTo>
                    <a:pt x="891" y="252"/>
                  </a:lnTo>
                  <a:lnTo>
                    <a:pt x="891" y="252"/>
                  </a:lnTo>
                  <a:lnTo>
                    <a:pt x="891" y="252"/>
                  </a:lnTo>
                  <a:lnTo>
                    <a:pt x="889" y="252"/>
                  </a:lnTo>
                  <a:lnTo>
                    <a:pt x="889" y="252"/>
                  </a:lnTo>
                  <a:lnTo>
                    <a:pt x="889" y="252"/>
                  </a:lnTo>
                  <a:lnTo>
                    <a:pt x="889" y="252"/>
                  </a:lnTo>
                  <a:lnTo>
                    <a:pt x="889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7" y="252"/>
                  </a:lnTo>
                  <a:lnTo>
                    <a:pt x="885" y="252"/>
                  </a:lnTo>
                  <a:lnTo>
                    <a:pt x="885" y="252"/>
                  </a:lnTo>
                  <a:lnTo>
                    <a:pt x="885" y="250"/>
                  </a:lnTo>
                  <a:lnTo>
                    <a:pt x="885" y="250"/>
                  </a:lnTo>
                  <a:lnTo>
                    <a:pt x="885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3" y="250"/>
                  </a:lnTo>
                  <a:lnTo>
                    <a:pt x="882" y="250"/>
                  </a:lnTo>
                  <a:lnTo>
                    <a:pt x="882" y="250"/>
                  </a:lnTo>
                  <a:lnTo>
                    <a:pt x="882" y="250"/>
                  </a:lnTo>
                  <a:lnTo>
                    <a:pt x="882" y="249"/>
                  </a:lnTo>
                  <a:lnTo>
                    <a:pt x="882" y="249"/>
                  </a:lnTo>
                  <a:lnTo>
                    <a:pt x="880" y="249"/>
                  </a:lnTo>
                  <a:lnTo>
                    <a:pt x="880" y="249"/>
                  </a:lnTo>
                  <a:lnTo>
                    <a:pt x="880" y="249"/>
                  </a:lnTo>
                  <a:lnTo>
                    <a:pt x="880" y="249"/>
                  </a:lnTo>
                  <a:lnTo>
                    <a:pt x="880" y="249"/>
                  </a:lnTo>
                  <a:lnTo>
                    <a:pt x="878" y="249"/>
                  </a:lnTo>
                  <a:lnTo>
                    <a:pt x="878" y="247"/>
                  </a:lnTo>
                  <a:lnTo>
                    <a:pt x="878" y="247"/>
                  </a:lnTo>
                  <a:lnTo>
                    <a:pt x="878" y="247"/>
                  </a:lnTo>
                  <a:lnTo>
                    <a:pt x="878" y="247"/>
                  </a:lnTo>
                  <a:lnTo>
                    <a:pt x="876" y="247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6" y="245"/>
                  </a:lnTo>
                  <a:lnTo>
                    <a:pt x="874" y="243"/>
                  </a:lnTo>
                  <a:lnTo>
                    <a:pt x="874" y="243"/>
                  </a:lnTo>
                  <a:lnTo>
                    <a:pt x="874" y="243"/>
                  </a:lnTo>
                  <a:lnTo>
                    <a:pt x="874" y="243"/>
                  </a:lnTo>
                  <a:lnTo>
                    <a:pt x="874" y="243"/>
                  </a:lnTo>
                  <a:lnTo>
                    <a:pt x="872" y="243"/>
                  </a:lnTo>
                  <a:lnTo>
                    <a:pt x="872" y="241"/>
                  </a:lnTo>
                  <a:lnTo>
                    <a:pt x="872" y="241"/>
                  </a:lnTo>
                  <a:lnTo>
                    <a:pt x="872" y="241"/>
                  </a:lnTo>
                  <a:lnTo>
                    <a:pt x="872" y="241"/>
                  </a:lnTo>
                  <a:lnTo>
                    <a:pt x="872" y="241"/>
                  </a:lnTo>
                  <a:lnTo>
                    <a:pt x="871" y="241"/>
                  </a:lnTo>
                  <a:lnTo>
                    <a:pt x="871" y="241"/>
                  </a:lnTo>
                  <a:lnTo>
                    <a:pt x="871" y="241"/>
                  </a:lnTo>
                  <a:lnTo>
                    <a:pt x="871" y="240"/>
                  </a:lnTo>
                  <a:lnTo>
                    <a:pt x="871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9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7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5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3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2" y="240"/>
                  </a:lnTo>
                  <a:lnTo>
                    <a:pt x="860" y="240"/>
                  </a:lnTo>
                  <a:lnTo>
                    <a:pt x="860" y="240"/>
                  </a:lnTo>
                  <a:lnTo>
                    <a:pt x="860" y="240"/>
                  </a:lnTo>
                  <a:lnTo>
                    <a:pt x="860" y="241"/>
                  </a:lnTo>
                  <a:lnTo>
                    <a:pt x="860" y="241"/>
                  </a:lnTo>
                  <a:lnTo>
                    <a:pt x="860" y="241"/>
                  </a:lnTo>
                  <a:lnTo>
                    <a:pt x="860" y="241"/>
                  </a:lnTo>
                  <a:lnTo>
                    <a:pt x="858" y="241"/>
                  </a:lnTo>
                  <a:lnTo>
                    <a:pt x="858" y="241"/>
                  </a:lnTo>
                  <a:lnTo>
                    <a:pt x="858" y="241"/>
                  </a:lnTo>
                  <a:lnTo>
                    <a:pt x="858" y="243"/>
                  </a:lnTo>
                  <a:lnTo>
                    <a:pt x="858" y="243"/>
                  </a:lnTo>
                  <a:lnTo>
                    <a:pt x="858" y="243"/>
                  </a:lnTo>
                  <a:lnTo>
                    <a:pt x="871" y="256"/>
                  </a:lnTo>
                  <a:lnTo>
                    <a:pt x="871" y="256"/>
                  </a:lnTo>
                  <a:lnTo>
                    <a:pt x="871" y="258"/>
                  </a:lnTo>
                  <a:lnTo>
                    <a:pt x="871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58"/>
                  </a:lnTo>
                  <a:lnTo>
                    <a:pt x="872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4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6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78" y="260"/>
                  </a:lnTo>
                  <a:lnTo>
                    <a:pt x="880" y="260"/>
                  </a:lnTo>
                  <a:lnTo>
                    <a:pt x="880" y="260"/>
                  </a:lnTo>
                  <a:lnTo>
                    <a:pt x="880" y="260"/>
                  </a:lnTo>
                  <a:lnTo>
                    <a:pt x="880" y="260"/>
                  </a:lnTo>
                  <a:lnTo>
                    <a:pt x="880" y="260"/>
                  </a:lnTo>
                  <a:lnTo>
                    <a:pt x="880" y="258"/>
                  </a:lnTo>
                  <a:lnTo>
                    <a:pt x="880" y="258"/>
                  </a:lnTo>
                  <a:lnTo>
                    <a:pt x="880" y="258"/>
                  </a:lnTo>
                  <a:lnTo>
                    <a:pt x="880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8"/>
                  </a:lnTo>
                  <a:lnTo>
                    <a:pt x="882" y="256"/>
                  </a:lnTo>
                  <a:lnTo>
                    <a:pt x="882" y="256"/>
                  </a:lnTo>
                  <a:lnTo>
                    <a:pt x="883" y="256"/>
                  </a:lnTo>
                  <a:lnTo>
                    <a:pt x="883" y="256"/>
                  </a:lnTo>
                  <a:lnTo>
                    <a:pt x="883" y="256"/>
                  </a:lnTo>
                  <a:lnTo>
                    <a:pt x="883" y="256"/>
                  </a:lnTo>
                  <a:lnTo>
                    <a:pt x="885" y="258"/>
                  </a:lnTo>
                  <a:lnTo>
                    <a:pt x="862" y="281"/>
                  </a:lnTo>
                  <a:lnTo>
                    <a:pt x="860" y="279"/>
                  </a:lnTo>
                  <a:lnTo>
                    <a:pt x="860" y="279"/>
                  </a:lnTo>
                  <a:lnTo>
                    <a:pt x="860" y="279"/>
                  </a:lnTo>
                  <a:lnTo>
                    <a:pt x="860" y="278"/>
                  </a:lnTo>
                  <a:lnTo>
                    <a:pt x="862" y="278"/>
                  </a:lnTo>
                  <a:lnTo>
                    <a:pt x="862" y="278"/>
                  </a:lnTo>
                  <a:lnTo>
                    <a:pt x="862" y="278"/>
                  </a:lnTo>
                  <a:lnTo>
                    <a:pt x="862" y="278"/>
                  </a:lnTo>
                  <a:lnTo>
                    <a:pt x="862" y="278"/>
                  </a:lnTo>
                  <a:lnTo>
                    <a:pt x="862" y="276"/>
                  </a:lnTo>
                  <a:lnTo>
                    <a:pt x="862" y="276"/>
                  </a:lnTo>
                  <a:lnTo>
                    <a:pt x="862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6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4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2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70"/>
                  </a:lnTo>
                  <a:lnTo>
                    <a:pt x="863" y="269"/>
                  </a:lnTo>
                  <a:lnTo>
                    <a:pt x="863" y="269"/>
                  </a:lnTo>
                  <a:lnTo>
                    <a:pt x="863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62" y="269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9" y="236"/>
                  </a:lnTo>
                  <a:lnTo>
                    <a:pt x="827" y="236"/>
                  </a:lnTo>
                  <a:lnTo>
                    <a:pt x="827" y="236"/>
                  </a:lnTo>
                  <a:lnTo>
                    <a:pt x="827" y="236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7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6" y="234"/>
                  </a:lnTo>
                  <a:lnTo>
                    <a:pt x="824" y="234"/>
                  </a:lnTo>
                  <a:lnTo>
                    <a:pt x="824" y="234"/>
                  </a:lnTo>
                  <a:lnTo>
                    <a:pt x="824" y="234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4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6"/>
                  </a:lnTo>
                  <a:lnTo>
                    <a:pt x="822" y="238"/>
                  </a:lnTo>
                  <a:lnTo>
                    <a:pt x="820" y="238"/>
                  </a:lnTo>
                  <a:lnTo>
                    <a:pt x="820" y="238"/>
                  </a:lnTo>
                  <a:lnTo>
                    <a:pt x="820" y="238"/>
                  </a:lnTo>
                  <a:lnTo>
                    <a:pt x="820" y="238"/>
                  </a:lnTo>
                  <a:lnTo>
                    <a:pt x="818" y="240"/>
                  </a:lnTo>
                  <a:lnTo>
                    <a:pt x="817" y="236"/>
                  </a:lnTo>
                  <a:lnTo>
                    <a:pt x="840" y="212"/>
                  </a:lnTo>
                  <a:lnTo>
                    <a:pt x="840" y="212"/>
                  </a:lnTo>
                  <a:lnTo>
                    <a:pt x="840" y="212"/>
                  </a:lnTo>
                  <a:lnTo>
                    <a:pt x="840" y="212"/>
                  </a:lnTo>
                  <a:lnTo>
                    <a:pt x="842" y="211"/>
                  </a:lnTo>
                  <a:lnTo>
                    <a:pt x="842" y="211"/>
                  </a:lnTo>
                  <a:lnTo>
                    <a:pt x="842" y="211"/>
                  </a:lnTo>
                  <a:lnTo>
                    <a:pt x="844" y="211"/>
                  </a:lnTo>
                  <a:lnTo>
                    <a:pt x="844" y="209"/>
                  </a:lnTo>
                  <a:lnTo>
                    <a:pt x="844" y="209"/>
                  </a:lnTo>
                  <a:lnTo>
                    <a:pt x="844" y="209"/>
                  </a:lnTo>
                  <a:lnTo>
                    <a:pt x="845" y="209"/>
                  </a:lnTo>
                  <a:lnTo>
                    <a:pt x="845" y="209"/>
                  </a:lnTo>
                  <a:lnTo>
                    <a:pt x="845" y="207"/>
                  </a:lnTo>
                  <a:lnTo>
                    <a:pt x="845" y="207"/>
                  </a:lnTo>
                  <a:lnTo>
                    <a:pt x="847" y="207"/>
                  </a:lnTo>
                  <a:lnTo>
                    <a:pt x="847" y="207"/>
                  </a:lnTo>
                  <a:lnTo>
                    <a:pt x="847" y="207"/>
                  </a:lnTo>
                  <a:lnTo>
                    <a:pt x="849" y="205"/>
                  </a:lnTo>
                  <a:lnTo>
                    <a:pt x="849" y="205"/>
                  </a:lnTo>
                  <a:lnTo>
                    <a:pt x="849" y="205"/>
                  </a:lnTo>
                  <a:lnTo>
                    <a:pt x="849" y="205"/>
                  </a:lnTo>
                  <a:lnTo>
                    <a:pt x="851" y="205"/>
                  </a:lnTo>
                  <a:lnTo>
                    <a:pt x="851" y="205"/>
                  </a:lnTo>
                  <a:lnTo>
                    <a:pt x="851" y="205"/>
                  </a:lnTo>
                  <a:lnTo>
                    <a:pt x="851" y="205"/>
                  </a:lnTo>
                  <a:lnTo>
                    <a:pt x="853" y="203"/>
                  </a:lnTo>
                  <a:lnTo>
                    <a:pt x="853" y="203"/>
                  </a:lnTo>
                  <a:lnTo>
                    <a:pt x="853" y="203"/>
                  </a:lnTo>
                  <a:lnTo>
                    <a:pt x="853" y="203"/>
                  </a:lnTo>
                  <a:lnTo>
                    <a:pt x="854" y="203"/>
                  </a:lnTo>
                  <a:lnTo>
                    <a:pt x="854" y="203"/>
                  </a:lnTo>
                  <a:lnTo>
                    <a:pt x="854" y="203"/>
                  </a:lnTo>
                  <a:lnTo>
                    <a:pt x="854" y="203"/>
                  </a:lnTo>
                  <a:lnTo>
                    <a:pt x="856" y="203"/>
                  </a:lnTo>
                  <a:lnTo>
                    <a:pt x="856" y="203"/>
                  </a:lnTo>
                  <a:lnTo>
                    <a:pt x="856" y="203"/>
                  </a:lnTo>
                  <a:lnTo>
                    <a:pt x="856" y="203"/>
                  </a:lnTo>
                  <a:lnTo>
                    <a:pt x="858" y="203"/>
                  </a:lnTo>
                  <a:lnTo>
                    <a:pt x="858" y="203"/>
                  </a:lnTo>
                  <a:lnTo>
                    <a:pt x="858" y="203"/>
                  </a:lnTo>
                  <a:lnTo>
                    <a:pt x="858" y="203"/>
                  </a:lnTo>
                  <a:lnTo>
                    <a:pt x="860" y="203"/>
                  </a:lnTo>
                  <a:lnTo>
                    <a:pt x="860" y="203"/>
                  </a:lnTo>
                  <a:lnTo>
                    <a:pt x="860" y="203"/>
                  </a:lnTo>
                  <a:lnTo>
                    <a:pt x="860" y="203"/>
                  </a:lnTo>
                  <a:lnTo>
                    <a:pt x="862" y="203"/>
                  </a:lnTo>
                  <a:lnTo>
                    <a:pt x="862" y="203"/>
                  </a:lnTo>
                  <a:lnTo>
                    <a:pt x="862" y="203"/>
                  </a:lnTo>
                  <a:lnTo>
                    <a:pt x="862" y="203"/>
                  </a:lnTo>
                  <a:lnTo>
                    <a:pt x="863" y="203"/>
                  </a:lnTo>
                  <a:lnTo>
                    <a:pt x="863" y="203"/>
                  </a:lnTo>
                  <a:lnTo>
                    <a:pt x="863" y="205"/>
                  </a:lnTo>
                  <a:lnTo>
                    <a:pt x="863" y="205"/>
                  </a:lnTo>
                  <a:lnTo>
                    <a:pt x="863" y="205"/>
                  </a:lnTo>
                  <a:lnTo>
                    <a:pt x="865" y="205"/>
                  </a:lnTo>
                  <a:lnTo>
                    <a:pt x="865" y="205"/>
                  </a:lnTo>
                  <a:lnTo>
                    <a:pt x="865" y="205"/>
                  </a:lnTo>
                  <a:lnTo>
                    <a:pt x="865" y="205"/>
                  </a:lnTo>
                  <a:lnTo>
                    <a:pt x="867" y="205"/>
                  </a:lnTo>
                  <a:lnTo>
                    <a:pt x="867" y="207"/>
                  </a:lnTo>
                  <a:lnTo>
                    <a:pt x="867" y="207"/>
                  </a:lnTo>
                  <a:lnTo>
                    <a:pt x="867" y="207"/>
                  </a:lnTo>
                  <a:lnTo>
                    <a:pt x="867" y="207"/>
                  </a:lnTo>
                  <a:lnTo>
                    <a:pt x="869" y="207"/>
                  </a:lnTo>
                  <a:lnTo>
                    <a:pt x="869" y="209"/>
                  </a:lnTo>
                  <a:lnTo>
                    <a:pt x="869" y="209"/>
                  </a:lnTo>
                  <a:lnTo>
                    <a:pt x="869" y="209"/>
                  </a:lnTo>
                  <a:lnTo>
                    <a:pt x="869" y="209"/>
                  </a:lnTo>
                  <a:lnTo>
                    <a:pt x="869" y="209"/>
                  </a:lnTo>
                  <a:lnTo>
                    <a:pt x="871" y="209"/>
                  </a:lnTo>
                  <a:lnTo>
                    <a:pt x="871" y="211"/>
                  </a:lnTo>
                  <a:lnTo>
                    <a:pt x="871" y="211"/>
                  </a:lnTo>
                  <a:lnTo>
                    <a:pt x="871" y="211"/>
                  </a:lnTo>
                  <a:lnTo>
                    <a:pt x="871" y="211"/>
                  </a:lnTo>
                  <a:lnTo>
                    <a:pt x="871" y="211"/>
                  </a:lnTo>
                  <a:lnTo>
                    <a:pt x="871" y="212"/>
                  </a:lnTo>
                  <a:lnTo>
                    <a:pt x="871" y="212"/>
                  </a:lnTo>
                  <a:lnTo>
                    <a:pt x="872" y="212"/>
                  </a:lnTo>
                  <a:lnTo>
                    <a:pt x="872" y="212"/>
                  </a:lnTo>
                  <a:lnTo>
                    <a:pt x="872" y="212"/>
                  </a:lnTo>
                  <a:lnTo>
                    <a:pt x="872" y="214"/>
                  </a:lnTo>
                  <a:lnTo>
                    <a:pt x="872" y="214"/>
                  </a:lnTo>
                  <a:lnTo>
                    <a:pt x="872" y="214"/>
                  </a:lnTo>
                  <a:lnTo>
                    <a:pt x="872" y="214"/>
                  </a:lnTo>
                  <a:lnTo>
                    <a:pt x="872" y="214"/>
                  </a:lnTo>
                  <a:lnTo>
                    <a:pt x="872" y="216"/>
                  </a:lnTo>
                  <a:lnTo>
                    <a:pt x="872" y="216"/>
                  </a:lnTo>
                  <a:lnTo>
                    <a:pt x="872" y="216"/>
                  </a:lnTo>
                  <a:lnTo>
                    <a:pt x="872" y="216"/>
                  </a:lnTo>
                  <a:lnTo>
                    <a:pt x="872" y="216"/>
                  </a:lnTo>
                  <a:lnTo>
                    <a:pt x="872" y="218"/>
                  </a:lnTo>
                  <a:lnTo>
                    <a:pt x="872" y="218"/>
                  </a:lnTo>
                  <a:lnTo>
                    <a:pt x="872" y="218"/>
                  </a:lnTo>
                  <a:lnTo>
                    <a:pt x="872" y="218"/>
                  </a:lnTo>
                  <a:lnTo>
                    <a:pt x="872" y="220"/>
                  </a:lnTo>
                  <a:lnTo>
                    <a:pt x="872" y="220"/>
                  </a:lnTo>
                  <a:lnTo>
                    <a:pt x="872" y="220"/>
                  </a:lnTo>
                  <a:lnTo>
                    <a:pt x="872" y="220"/>
                  </a:lnTo>
                  <a:lnTo>
                    <a:pt x="872" y="221"/>
                  </a:lnTo>
                  <a:lnTo>
                    <a:pt x="872" y="221"/>
                  </a:lnTo>
                  <a:lnTo>
                    <a:pt x="872" y="221"/>
                  </a:lnTo>
                  <a:lnTo>
                    <a:pt x="872" y="221"/>
                  </a:lnTo>
                  <a:lnTo>
                    <a:pt x="872" y="223"/>
                  </a:lnTo>
                  <a:lnTo>
                    <a:pt x="872" y="223"/>
                  </a:lnTo>
                  <a:lnTo>
                    <a:pt x="872" y="223"/>
                  </a:lnTo>
                  <a:lnTo>
                    <a:pt x="871" y="223"/>
                  </a:lnTo>
                  <a:lnTo>
                    <a:pt x="871" y="223"/>
                  </a:lnTo>
                  <a:lnTo>
                    <a:pt x="871" y="225"/>
                  </a:lnTo>
                  <a:lnTo>
                    <a:pt x="871" y="225"/>
                  </a:lnTo>
                  <a:lnTo>
                    <a:pt x="871" y="225"/>
                  </a:lnTo>
                  <a:lnTo>
                    <a:pt x="871" y="225"/>
                  </a:lnTo>
                  <a:lnTo>
                    <a:pt x="871" y="227"/>
                  </a:lnTo>
                  <a:lnTo>
                    <a:pt x="871" y="227"/>
                  </a:lnTo>
                  <a:lnTo>
                    <a:pt x="869" y="227"/>
                  </a:lnTo>
                  <a:lnTo>
                    <a:pt x="869" y="229"/>
                  </a:lnTo>
                  <a:lnTo>
                    <a:pt x="869" y="229"/>
                  </a:lnTo>
                  <a:lnTo>
                    <a:pt x="869" y="229"/>
                  </a:lnTo>
                  <a:lnTo>
                    <a:pt x="869" y="229"/>
                  </a:lnTo>
                  <a:lnTo>
                    <a:pt x="869" y="231"/>
                  </a:lnTo>
                  <a:lnTo>
                    <a:pt x="867" y="231"/>
                  </a:lnTo>
                  <a:lnTo>
                    <a:pt x="867" y="231"/>
                  </a:lnTo>
                  <a:lnTo>
                    <a:pt x="867" y="231"/>
                  </a:lnTo>
                  <a:lnTo>
                    <a:pt x="867" y="232"/>
                  </a:lnTo>
                  <a:lnTo>
                    <a:pt x="867" y="232"/>
                  </a:lnTo>
                  <a:lnTo>
                    <a:pt x="865" y="232"/>
                  </a:lnTo>
                  <a:lnTo>
                    <a:pt x="865" y="232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3" y="234"/>
                  </a:lnTo>
                  <a:lnTo>
                    <a:pt x="863" y="236"/>
                  </a:lnTo>
                  <a:lnTo>
                    <a:pt x="863" y="236"/>
                  </a:lnTo>
                  <a:lnTo>
                    <a:pt x="863" y="236"/>
                  </a:lnTo>
                  <a:lnTo>
                    <a:pt x="863" y="236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5" y="234"/>
                  </a:lnTo>
                  <a:lnTo>
                    <a:pt x="867" y="234"/>
                  </a:lnTo>
                  <a:lnTo>
                    <a:pt x="867" y="232"/>
                  </a:lnTo>
                  <a:lnTo>
                    <a:pt x="867" y="232"/>
                  </a:lnTo>
                  <a:lnTo>
                    <a:pt x="867" y="232"/>
                  </a:lnTo>
                  <a:lnTo>
                    <a:pt x="867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69" y="232"/>
                  </a:lnTo>
                  <a:lnTo>
                    <a:pt x="871" y="232"/>
                  </a:lnTo>
                  <a:lnTo>
                    <a:pt x="871" y="232"/>
                  </a:lnTo>
                  <a:lnTo>
                    <a:pt x="871" y="231"/>
                  </a:lnTo>
                  <a:lnTo>
                    <a:pt x="871" y="231"/>
                  </a:lnTo>
                  <a:lnTo>
                    <a:pt x="871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2" y="231"/>
                  </a:lnTo>
                  <a:lnTo>
                    <a:pt x="874" y="231"/>
                  </a:lnTo>
                  <a:lnTo>
                    <a:pt x="874" y="231"/>
                  </a:lnTo>
                  <a:lnTo>
                    <a:pt x="874" y="231"/>
                  </a:lnTo>
                  <a:lnTo>
                    <a:pt x="874" y="231"/>
                  </a:lnTo>
                  <a:lnTo>
                    <a:pt x="874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6" y="231"/>
                  </a:lnTo>
                  <a:lnTo>
                    <a:pt x="878" y="231"/>
                  </a:lnTo>
                  <a:lnTo>
                    <a:pt x="878" y="231"/>
                  </a:lnTo>
                  <a:lnTo>
                    <a:pt x="878" y="231"/>
                  </a:lnTo>
                  <a:lnTo>
                    <a:pt x="878" y="231"/>
                  </a:lnTo>
                  <a:lnTo>
                    <a:pt x="878" y="231"/>
                  </a:lnTo>
                  <a:lnTo>
                    <a:pt x="880" y="231"/>
                  </a:lnTo>
                  <a:lnTo>
                    <a:pt x="880" y="231"/>
                  </a:lnTo>
                  <a:lnTo>
                    <a:pt x="880" y="231"/>
                  </a:lnTo>
                  <a:lnTo>
                    <a:pt x="880" y="231"/>
                  </a:lnTo>
                  <a:lnTo>
                    <a:pt x="880" y="231"/>
                  </a:lnTo>
                  <a:lnTo>
                    <a:pt x="882" y="231"/>
                  </a:lnTo>
                  <a:lnTo>
                    <a:pt x="882" y="232"/>
                  </a:lnTo>
                  <a:lnTo>
                    <a:pt x="882" y="232"/>
                  </a:lnTo>
                  <a:lnTo>
                    <a:pt x="882" y="232"/>
                  </a:lnTo>
                  <a:lnTo>
                    <a:pt x="882" y="232"/>
                  </a:lnTo>
                  <a:lnTo>
                    <a:pt x="883" y="232"/>
                  </a:lnTo>
                  <a:lnTo>
                    <a:pt x="883" y="232"/>
                  </a:lnTo>
                  <a:lnTo>
                    <a:pt x="883" y="232"/>
                  </a:lnTo>
                  <a:lnTo>
                    <a:pt x="883" y="232"/>
                  </a:lnTo>
                  <a:lnTo>
                    <a:pt x="883" y="232"/>
                  </a:lnTo>
                  <a:lnTo>
                    <a:pt x="885" y="232"/>
                  </a:lnTo>
                  <a:lnTo>
                    <a:pt x="885" y="232"/>
                  </a:lnTo>
                  <a:lnTo>
                    <a:pt x="885" y="232"/>
                  </a:lnTo>
                  <a:lnTo>
                    <a:pt x="885" y="234"/>
                  </a:lnTo>
                  <a:lnTo>
                    <a:pt x="885" y="234"/>
                  </a:lnTo>
                  <a:lnTo>
                    <a:pt x="887" y="234"/>
                  </a:lnTo>
                  <a:lnTo>
                    <a:pt x="887" y="234"/>
                  </a:lnTo>
                  <a:lnTo>
                    <a:pt x="887" y="234"/>
                  </a:lnTo>
                  <a:lnTo>
                    <a:pt x="889" y="234"/>
                  </a:lnTo>
                  <a:lnTo>
                    <a:pt x="889" y="236"/>
                  </a:lnTo>
                  <a:lnTo>
                    <a:pt x="889" y="236"/>
                  </a:lnTo>
                  <a:lnTo>
                    <a:pt x="891" y="236"/>
                  </a:lnTo>
                  <a:lnTo>
                    <a:pt x="891" y="236"/>
                  </a:lnTo>
                  <a:lnTo>
                    <a:pt x="891" y="236"/>
                  </a:lnTo>
                  <a:lnTo>
                    <a:pt x="891" y="236"/>
                  </a:lnTo>
                  <a:lnTo>
                    <a:pt x="892" y="236"/>
                  </a:lnTo>
                  <a:lnTo>
                    <a:pt x="892" y="236"/>
                  </a:lnTo>
                  <a:lnTo>
                    <a:pt x="892" y="238"/>
                  </a:lnTo>
                  <a:lnTo>
                    <a:pt x="892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4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8"/>
                  </a:lnTo>
                  <a:lnTo>
                    <a:pt x="896" y="236"/>
                  </a:lnTo>
                  <a:lnTo>
                    <a:pt x="896" y="236"/>
                  </a:lnTo>
                  <a:lnTo>
                    <a:pt x="896" y="236"/>
                  </a:lnTo>
                  <a:lnTo>
                    <a:pt x="896" y="236"/>
                  </a:lnTo>
                  <a:lnTo>
                    <a:pt x="896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6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8" y="234"/>
                  </a:lnTo>
                  <a:lnTo>
                    <a:pt x="896" y="234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2"/>
                  </a:lnTo>
                  <a:lnTo>
                    <a:pt x="896" y="231"/>
                  </a:lnTo>
                  <a:lnTo>
                    <a:pt x="896" y="231"/>
                  </a:lnTo>
                  <a:lnTo>
                    <a:pt x="896" y="231"/>
                  </a:lnTo>
                  <a:lnTo>
                    <a:pt x="894" y="231"/>
                  </a:lnTo>
                  <a:lnTo>
                    <a:pt x="894" y="231"/>
                  </a:lnTo>
                  <a:lnTo>
                    <a:pt x="894" y="231"/>
                  </a:lnTo>
                  <a:lnTo>
                    <a:pt x="894" y="229"/>
                  </a:lnTo>
                  <a:close/>
                  <a:moveTo>
                    <a:pt x="840" y="227"/>
                  </a:moveTo>
                  <a:lnTo>
                    <a:pt x="854" y="240"/>
                  </a:lnTo>
                  <a:lnTo>
                    <a:pt x="854" y="240"/>
                  </a:lnTo>
                  <a:lnTo>
                    <a:pt x="854" y="240"/>
                  </a:lnTo>
                  <a:lnTo>
                    <a:pt x="856" y="240"/>
                  </a:lnTo>
                  <a:lnTo>
                    <a:pt x="856" y="240"/>
                  </a:lnTo>
                  <a:lnTo>
                    <a:pt x="856" y="240"/>
                  </a:lnTo>
                  <a:lnTo>
                    <a:pt x="856" y="238"/>
                  </a:lnTo>
                  <a:lnTo>
                    <a:pt x="856" y="238"/>
                  </a:lnTo>
                  <a:lnTo>
                    <a:pt x="858" y="238"/>
                  </a:lnTo>
                  <a:lnTo>
                    <a:pt x="858" y="238"/>
                  </a:lnTo>
                  <a:lnTo>
                    <a:pt x="858" y="238"/>
                  </a:lnTo>
                  <a:lnTo>
                    <a:pt x="858" y="236"/>
                  </a:lnTo>
                  <a:lnTo>
                    <a:pt x="858" y="236"/>
                  </a:lnTo>
                  <a:lnTo>
                    <a:pt x="858" y="236"/>
                  </a:lnTo>
                  <a:lnTo>
                    <a:pt x="860" y="236"/>
                  </a:lnTo>
                  <a:lnTo>
                    <a:pt x="860" y="236"/>
                  </a:lnTo>
                  <a:lnTo>
                    <a:pt x="860" y="234"/>
                  </a:lnTo>
                  <a:lnTo>
                    <a:pt x="860" y="234"/>
                  </a:lnTo>
                  <a:lnTo>
                    <a:pt x="860" y="234"/>
                  </a:lnTo>
                  <a:lnTo>
                    <a:pt x="860" y="234"/>
                  </a:lnTo>
                  <a:lnTo>
                    <a:pt x="860" y="234"/>
                  </a:lnTo>
                  <a:lnTo>
                    <a:pt x="860" y="232"/>
                  </a:lnTo>
                  <a:lnTo>
                    <a:pt x="860" y="232"/>
                  </a:lnTo>
                  <a:lnTo>
                    <a:pt x="860" y="232"/>
                  </a:lnTo>
                  <a:lnTo>
                    <a:pt x="862" y="232"/>
                  </a:lnTo>
                  <a:lnTo>
                    <a:pt x="862" y="232"/>
                  </a:lnTo>
                  <a:lnTo>
                    <a:pt x="862" y="232"/>
                  </a:lnTo>
                  <a:lnTo>
                    <a:pt x="862" y="231"/>
                  </a:lnTo>
                  <a:lnTo>
                    <a:pt x="862" y="231"/>
                  </a:lnTo>
                  <a:lnTo>
                    <a:pt x="862" y="231"/>
                  </a:lnTo>
                  <a:lnTo>
                    <a:pt x="862" y="231"/>
                  </a:lnTo>
                  <a:lnTo>
                    <a:pt x="862" y="231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9"/>
                  </a:lnTo>
                  <a:lnTo>
                    <a:pt x="862" y="227"/>
                  </a:lnTo>
                  <a:lnTo>
                    <a:pt x="862" y="227"/>
                  </a:lnTo>
                  <a:lnTo>
                    <a:pt x="862" y="227"/>
                  </a:lnTo>
                  <a:lnTo>
                    <a:pt x="862" y="227"/>
                  </a:lnTo>
                  <a:lnTo>
                    <a:pt x="862" y="227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5"/>
                  </a:lnTo>
                  <a:lnTo>
                    <a:pt x="862" y="223"/>
                  </a:lnTo>
                  <a:lnTo>
                    <a:pt x="860" y="223"/>
                  </a:lnTo>
                  <a:lnTo>
                    <a:pt x="860" y="223"/>
                  </a:lnTo>
                  <a:lnTo>
                    <a:pt x="860" y="223"/>
                  </a:lnTo>
                  <a:lnTo>
                    <a:pt x="860" y="223"/>
                  </a:lnTo>
                  <a:lnTo>
                    <a:pt x="860" y="223"/>
                  </a:lnTo>
                  <a:lnTo>
                    <a:pt x="860" y="221"/>
                  </a:lnTo>
                  <a:lnTo>
                    <a:pt x="860" y="221"/>
                  </a:lnTo>
                  <a:lnTo>
                    <a:pt x="860" y="221"/>
                  </a:lnTo>
                  <a:lnTo>
                    <a:pt x="860" y="221"/>
                  </a:lnTo>
                  <a:lnTo>
                    <a:pt x="860" y="221"/>
                  </a:lnTo>
                  <a:lnTo>
                    <a:pt x="858" y="221"/>
                  </a:lnTo>
                  <a:lnTo>
                    <a:pt x="858" y="221"/>
                  </a:lnTo>
                  <a:lnTo>
                    <a:pt x="858" y="220"/>
                  </a:lnTo>
                  <a:lnTo>
                    <a:pt x="858" y="220"/>
                  </a:lnTo>
                  <a:lnTo>
                    <a:pt x="858" y="220"/>
                  </a:lnTo>
                  <a:lnTo>
                    <a:pt x="858" y="220"/>
                  </a:lnTo>
                  <a:lnTo>
                    <a:pt x="858" y="220"/>
                  </a:lnTo>
                  <a:lnTo>
                    <a:pt x="856" y="220"/>
                  </a:lnTo>
                  <a:lnTo>
                    <a:pt x="856" y="220"/>
                  </a:lnTo>
                  <a:lnTo>
                    <a:pt x="856" y="220"/>
                  </a:lnTo>
                  <a:lnTo>
                    <a:pt x="856" y="218"/>
                  </a:lnTo>
                  <a:lnTo>
                    <a:pt x="856" y="218"/>
                  </a:lnTo>
                  <a:lnTo>
                    <a:pt x="856" y="218"/>
                  </a:lnTo>
                  <a:lnTo>
                    <a:pt x="856" y="218"/>
                  </a:lnTo>
                  <a:lnTo>
                    <a:pt x="854" y="218"/>
                  </a:lnTo>
                  <a:lnTo>
                    <a:pt x="854" y="218"/>
                  </a:lnTo>
                  <a:lnTo>
                    <a:pt x="854" y="218"/>
                  </a:lnTo>
                  <a:lnTo>
                    <a:pt x="854" y="218"/>
                  </a:lnTo>
                  <a:lnTo>
                    <a:pt x="854" y="218"/>
                  </a:lnTo>
                  <a:lnTo>
                    <a:pt x="854" y="216"/>
                  </a:lnTo>
                  <a:lnTo>
                    <a:pt x="854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3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51" y="216"/>
                  </a:lnTo>
                  <a:lnTo>
                    <a:pt x="849" y="216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9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7" y="214"/>
                  </a:lnTo>
                  <a:lnTo>
                    <a:pt x="845" y="214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5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4" y="216"/>
                  </a:lnTo>
                  <a:lnTo>
                    <a:pt x="842" y="216"/>
                  </a:lnTo>
                  <a:lnTo>
                    <a:pt x="842" y="216"/>
                  </a:lnTo>
                  <a:lnTo>
                    <a:pt x="842" y="216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2" y="218"/>
                  </a:lnTo>
                  <a:lnTo>
                    <a:pt x="840" y="218"/>
                  </a:lnTo>
                  <a:lnTo>
                    <a:pt x="840" y="218"/>
                  </a:lnTo>
                  <a:lnTo>
                    <a:pt x="840" y="218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40" y="220"/>
                  </a:lnTo>
                  <a:lnTo>
                    <a:pt x="838" y="220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1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38" y="223"/>
                  </a:lnTo>
                  <a:lnTo>
                    <a:pt x="840" y="223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5"/>
                  </a:lnTo>
                  <a:lnTo>
                    <a:pt x="840" y="227"/>
                  </a:lnTo>
                  <a:close/>
                  <a:moveTo>
                    <a:pt x="813" y="240"/>
                  </a:moveTo>
                  <a:lnTo>
                    <a:pt x="827" y="258"/>
                  </a:lnTo>
                  <a:lnTo>
                    <a:pt x="826" y="260"/>
                  </a:lnTo>
                  <a:lnTo>
                    <a:pt x="826" y="260"/>
                  </a:lnTo>
                  <a:lnTo>
                    <a:pt x="824" y="260"/>
                  </a:lnTo>
                  <a:lnTo>
                    <a:pt x="824" y="258"/>
                  </a:lnTo>
                  <a:lnTo>
                    <a:pt x="824" y="258"/>
                  </a:lnTo>
                  <a:lnTo>
                    <a:pt x="824" y="258"/>
                  </a:lnTo>
                  <a:lnTo>
                    <a:pt x="822" y="258"/>
                  </a:lnTo>
                  <a:lnTo>
                    <a:pt x="822" y="258"/>
                  </a:lnTo>
                  <a:lnTo>
                    <a:pt x="822" y="258"/>
                  </a:lnTo>
                  <a:lnTo>
                    <a:pt x="822" y="256"/>
                  </a:lnTo>
                  <a:lnTo>
                    <a:pt x="820" y="256"/>
                  </a:lnTo>
                  <a:lnTo>
                    <a:pt x="820" y="256"/>
                  </a:lnTo>
                  <a:lnTo>
                    <a:pt x="820" y="256"/>
                  </a:lnTo>
                  <a:lnTo>
                    <a:pt x="820" y="256"/>
                  </a:lnTo>
                  <a:lnTo>
                    <a:pt x="818" y="256"/>
                  </a:lnTo>
                  <a:lnTo>
                    <a:pt x="818" y="256"/>
                  </a:lnTo>
                  <a:lnTo>
                    <a:pt x="818" y="254"/>
                  </a:lnTo>
                  <a:lnTo>
                    <a:pt x="818" y="254"/>
                  </a:lnTo>
                  <a:lnTo>
                    <a:pt x="817" y="254"/>
                  </a:lnTo>
                  <a:lnTo>
                    <a:pt x="817" y="254"/>
                  </a:lnTo>
                  <a:lnTo>
                    <a:pt x="817" y="254"/>
                  </a:lnTo>
                  <a:lnTo>
                    <a:pt x="815" y="254"/>
                  </a:lnTo>
                  <a:lnTo>
                    <a:pt x="815" y="254"/>
                  </a:lnTo>
                  <a:lnTo>
                    <a:pt x="815" y="254"/>
                  </a:lnTo>
                  <a:lnTo>
                    <a:pt x="815" y="254"/>
                  </a:lnTo>
                  <a:lnTo>
                    <a:pt x="813" y="254"/>
                  </a:lnTo>
                  <a:lnTo>
                    <a:pt x="813" y="254"/>
                  </a:lnTo>
                  <a:lnTo>
                    <a:pt x="813" y="254"/>
                  </a:lnTo>
                  <a:lnTo>
                    <a:pt x="813" y="254"/>
                  </a:lnTo>
                  <a:lnTo>
                    <a:pt x="811" y="252"/>
                  </a:lnTo>
                  <a:lnTo>
                    <a:pt x="811" y="252"/>
                  </a:lnTo>
                  <a:lnTo>
                    <a:pt x="811" y="252"/>
                  </a:lnTo>
                  <a:lnTo>
                    <a:pt x="811" y="252"/>
                  </a:lnTo>
                  <a:lnTo>
                    <a:pt x="809" y="252"/>
                  </a:lnTo>
                  <a:lnTo>
                    <a:pt x="809" y="252"/>
                  </a:lnTo>
                  <a:lnTo>
                    <a:pt x="809" y="252"/>
                  </a:lnTo>
                  <a:lnTo>
                    <a:pt x="809" y="252"/>
                  </a:lnTo>
                  <a:lnTo>
                    <a:pt x="807" y="252"/>
                  </a:lnTo>
                  <a:lnTo>
                    <a:pt x="807" y="252"/>
                  </a:lnTo>
                  <a:lnTo>
                    <a:pt x="807" y="252"/>
                  </a:lnTo>
                  <a:lnTo>
                    <a:pt x="807" y="252"/>
                  </a:lnTo>
                  <a:lnTo>
                    <a:pt x="806" y="252"/>
                  </a:lnTo>
                  <a:lnTo>
                    <a:pt x="806" y="254"/>
                  </a:lnTo>
                  <a:lnTo>
                    <a:pt x="806" y="254"/>
                  </a:lnTo>
                  <a:lnTo>
                    <a:pt x="806" y="254"/>
                  </a:lnTo>
                  <a:lnTo>
                    <a:pt x="806" y="254"/>
                  </a:lnTo>
                  <a:lnTo>
                    <a:pt x="804" y="254"/>
                  </a:lnTo>
                  <a:lnTo>
                    <a:pt x="804" y="254"/>
                  </a:lnTo>
                  <a:lnTo>
                    <a:pt x="804" y="254"/>
                  </a:lnTo>
                  <a:lnTo>
                    <a:pt x="804" y="254"/>
                  </a:lnTo>
                  <a:lnTo>
                    <a:pt x="802" y="254"/>
                  </a:lnTo>
                  <a:lnTo>
                    <a:pt x="802" y="254"/>
                  </a:lnTo>
                  <a:lnTo>
                    <a:pt x="802" y="254"/>
                  </a:lnTo>
                  <a:lnTo>
                    <a:pt x="802" y="254"/>
                  </a:lnTo>
                  <a:lnTo>
                    <a:pt x="800" y="254"/>
                  </a:lnTo>
                  <a:lnTo>
                    <a:pt x="800" y="256"/>
                  </a:lnTo>
                  <a:lnTo>
                    <a:pt x="800" y="256"/>
                  </a:lnTo>
                  <a:lnTo>
                    <a:pt x="800" y="256"/>
                  </a:lnTo>
                  <a:lnTo>
                    <a:pt x="798" y="256"/>
                  </a:lnTo>
                  <a:lnTo>
                    <a:pt x="798" y="256"/>
                  </a:lnTo>
                  <a:lnTo>
                    <a:pt x="798" y="256"/>
                  </a:lnTo>
                  <a:lnTo>
                    <a:pt x="798" y="256"/>
                  </a:lnTo>
                  <a:lnTo>
                    <a:pt x="797" y="256"/>
                  </a:lnTo>
                  <a:lnTo>
                    <a:pt x="797" y="258"/>
                  </a:lnTo>
                  <a:lnTo>
                    <a:pt x="797" y="258"/>
                  </a:lnTo>
                  <a:lnTo>
                    <a:pt x="797" y="258"/>
                  </a:lnTo>
                  <a:lnTo>
                    <a:pt x="797" y="258"/>
                  </a:lnTo>
                  <a:lnTo>
                    <a:pt x="795" y="258"/>
                  </a:lnTo>
                  <a:lnTo>
                    <a:pt x="795" y="258"/>
                  </a:lnTo>
                  <a:lnTo>
                    <a:pt x="795" y="258"/>
                  </a:lnTo>
                  <a:lnTo>
                    <a:pt x="795" y="260"/>
                  </a:lnTo>
                  <a:lnTo>
                    <a:pt x="795" y="260"/>
                  </a:lnTo>
                  <a:lnTo>
                    <a:pt x="795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0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1" y="261"/>
                  </a:lnTo>
                  <a:lnTo>
                    <a:pt x="791" y="261"/>
                  </a:lnTo>
                  <a:lnTo>
                    <a:pt x="791" y="261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3"/>
                  </a:lnTo>
                  <a:lnTo>
                    <a:pt x="791" y="265"/>
                  </a:lnTo>
                  <a:lnTo>
                    <a:pt x="791" y="265"/>
                  </a:lnTo>
                  <a:lnTo>
                    <a:pt x="791" y="265"/>
                  </a:lnTo>
                  <a:lnTo>
                    <a:pt x="791" y="265"/>
                  </a:lnTo>
                  <a:lnTo>
                    <a:pt x="791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5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793" y="267"/>
                  </a:lnTo>
                  <a:lnTo>
                    <a:pt x="804" y="281"/>
                  </a:lnTo>
                  <a:lnTo>
                    <a:pt x="804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6" y="281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7" y="279"/>
                  </a:lnTo>
                  <a:lnTo>
                    <a:pt x="809" y="279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8"/>
                  </a:lnTo>
                  <a:lnTo>
                    <a:pt x="809" y="276"/>
                  </a:lnTo>
                  <a:lnTo>
                    <a:pt x="809" y="276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4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2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70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9"/>
                  </a:lnTo>
                  <a:lnTo>
                    <a:pt x="811" y="267"/>
                  </a:lnTo>
                  <a:lnTo>
                    <a:pt x="811" y="267"/>
                  </a:lnTo>
                  <a:lnTo>
                    <a:pt x="811" y="267"/>
                  </a:lnTo>
                  <a:lnTo>
                    <a:pt x="811" y="267"/>
                  </a:lnTo>
                  <a:lnTo>
                    <a:pt x="811" y="267"/>
                  </a:lnTo>
                  <a:lnTo>
                    <a:pt x="811" y="265"/>
                  </a:lnTo>
                  <a:lnTo>
                    <a:pt x="811" y="265"/>
                  </a:lnTo>
                  <a:lnTo>
                    <a:pt x="809" y="265"/>
                  </a:lnTo>
                  <a:lnTo>
                    <a:pt x="809" y="265"/>
                  </a:lnTo>
                  <a:lnTo>
                    <a:pt x="809" y="265"/>
                  </a:lnTo>
                  <a:lnTo>
                    <a:pt x="809" y="263"/>
                  </a:lnTo>
                  <a:lnTo>
                    <a:pt x="813" y="261"/>
                  </a:lnTo>
                  <a:lnTo>
                    <a:pt x="829" y="283"/>
                  </a:lnTo>
                  <a:lnTo>
                    <a:pt x="826" y="285"/>
                  </a:lnTo>
                  <a:lnTo>
                    <a:pt x="826" y="285"/>
                  </a:lnTo>
                  <a:lnTo>
                    <a:pt x="826" y="285"/>
                  </a:lnTo>
                  <a:lnTo>
                    <a:pt x="826" y="285"/>
                  </a:lnTo>
                  <a:lnTo>
                    <a:pt x="824" y="285"/>
                  </a:lnTo>
                  <a:lnTo>
                    <a:pt x="824" y="283"/>
                  </a:lnTo>
                  <a:lnTo>
                    <a:pt x="824" y="283"/>
                  </a:lnTo>
                  <a:lnTo>
                    <a:pt x="824" y="283"/>
                  </a:lnTo>
                  <a:lnTo>
                    <a:pt x="824" y="283"/>
                  </a:lnTo>
                  <a:lnTo>
                    <a:pt x="824" y="283"/>
                  </a:lnTo>
                  <a:lnTo>
                    <a:pt x="822" y="283"/>
                  </a:lnTo>
                  <a:lnTo>
                    <a:pt x="822" y="283"/>
                  </a:lnTo>
                  <a:lnTo>
                    <a:pt x="822" y="283"/>
                  </a:lnTo>
                  <a:lnTo>
                    <a:pt x="822" y="283"/>
                  </a:lnTo>
                  <a:lnTo>
                    <a:pt x="822" y="281"/>
                  </a:lnTo>
                  <a:lnTo>
                    <a:pt x="822" y="281"/>
                  </a:lnTo>
                  <a:lnTo>
                    <a:pt x="822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20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8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7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5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3" y="281"/>
                  </a:lnTo>
                  <a:lnTo>
                    <a:pt x="811" y="281"/>
                  </a:lnTo>
                  <a:lnTo>
                    <a:pt x="811" y="281"/>
                  </a:lnTo>
                  <a:lnTo>
                    <a:pt x="811" y="281"/>
                  </a:lnTo>
                  <a:lnTo>
                    <a:pt x="811" y="281"/>
                  </a:lnTo>
                  <a:lnTo>
                    <a:pt x="811" y="283"/>
                  </a:lnTo>
                  <a:lnTo>
                    <a:pt x="811" y="283"/>
                  </a:lnTo>
                  <a:lnTo>
                    <a:pt x="811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9" y="283"/>
                  </a:lnTo>
                  <a:lnTo>
                    <a:pt x="807" y="283"/>
                  </a:lnTo>
                  <a:lnTo>
                    <a:pt x="807" y="285"/>
                  </a:lnTo>
                  <a:lnTo>
                    <a:pt x="807" y="285"/>
                  </a:lnTo>
                  <a:lnTo>
                    <a:pt x="807" y="285"/>
                  </a:lnTo>
                  <a:lnTo>
                    <a:pt x="807" y="285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0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3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2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4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6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5"/>
                  </a:lnTo>
                  <a:lnTo>
                    <a:pt x="827" y="303"/>
                  </a:lnTo>
                  <a:lnTo>
                    <a:pt x="827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29" y="303"/>
                  </a:lnTo>
                  <a:lnTo>
                    <a:pt x="831" y="301"/>
                  </a:lnTo>
                  <a:lnTo>
                    <a:pt x="831" y="301"/>
                  </a:lnTo>
                  <a:lnTo>
                    <a:pt x="831" y="301"/>
                  </a:lnTo>
                  <a:lnTo>
                    <a:pt x="831" y="301"/>
                  </a:lnTo>
                  <a:lnTo>
                    <a:pt x="833" y="301"/>
                  </a:lnTo>
                  <a:lnTo>
                    <a:pt x="833" y="299"/>
                  </a:lnTo>
                  <a:lnTo>
                    <a:pt x="833" y="299"/>
                  </a:lnTo>
                  <a:lnTo>
                    <a:pt x="833" y="299"/>
                  </a:lnTo>
                  <a:lnTo>
                    <a:pt x="833" y="299"/>
                  </a:lnTo>
                  <a:lnTo>
                    <a:pt x="835" y="298"/>
                  </a:lnTo>
                  <a:lnTo>
                    <a:pt x="835" y="298"/>
                  </a:lnTo>
                  <a:lnTo>
                    <a:pt x="835" y="298"/>
                  </a:lnTo>
                  <a:lnTo>
                    <a:pt x="835" y="298"/>
                  </a:lnTo>
                  <a:lnTo>
                    <a:pt x="835" y="298"/>
                  </a:lnTo>
                  <a:lnTo>
                    <a:pt x="835" y="296"/>
                  </a:lnTo>
                  <a:lnTo>
                    <a:pt x="836" y="296"/>
                  </a:lnTo>
                  <a:lnTo>
                    <a:pt x="836" y="296"/>
                  </a:lnTo>
                  <a:lnTo>
                    <a:pt x="836" y="296"/>
                  </a:lnTo>
                  <a:lnTo>
                    <a:pt x="836" y="294"/>
                  </a:lnTo>
                  <a:lnTo>
                    <a:pt x="836" y="294"/>
                  </a:lnTo>
                  <a:lnTo>
                    <a:pt x="836" y="294"/>
                  </a:lnTo>
                  <a:lnTo>
                    <a:pt x="836" y="294"/>
                  </a:lnTo>
                  <a:lnTo>
                    <a:pt x="838" y="292"/>
                  </a:lnTo>
                  <a:lnTo>
                    <a:pt x="838" y="292"/>
                  </a:lnTo>
                  <a:lnTo>
                    <a:pt x="838" y="292"/>
                  </a:lnTo>
                  <a:lnTo>
                    <a:pt x="838" y="292"/>
                  </a:lnTo>
                  <a:lnTo>
                    <a:pt x="838" y="292"/>
                  </a:lnTo>
                  <a:lnTo>
                    <a:pt x="838" y="290"/>
                  </a:lnTo>
                  <a:lnTo>
                    <a:pt x="838" y="290"/>
                  </a:lnTo>
                  <a:lnTo>
                    <a:pt x="838" y="290"/>
                  </a:lnTo>
                  <a:lnTo>
                    <a:pt x="838" y="288"/>
                  </a:lnTo>
                  <a:lnTo>
                    <a:pt x="838" y="288"/>
                  </a:lnTo>
                  <a:lnTo>
                    <a:pt x="838" y="288"/>
                  </a:lnTo>
                  <a:lnTo>
                    <a:pt x="838" y="288"/>
                  </a:lnTo>
                  <a:lnTo>
                    <a:pt x="838" y="287"/>
                  </a:lnTo>
                  <a:lnTo>
                    <a:pt x="838" y="287"/>
                  </a:lnTo>
                  <a:lnTo>
                    <a:pt x="840" y="287"/>
                  </a:lnTo>
                  <a:lnTo>
                    <a:pt x="840" y="287"/>
                  </a:lnTo>
                  <a:lnTo>
                    <a:pt x="840" y="285"/>
                  </a:lnTo>
                  <a:lnTo>
                    <a:pt x="840" y="285"/>
                  </a:lnTo>
                  <a:lnTo>
                    <a:pt x="840" y="285"/>
                  </a:lnTo>
                  <a:lnTo>
                    <a:pt x="840" y="283"/>
                  </a:lnTo>
                  <a:lnTo>
                    <a:pt x="840" y="283"/>
                  </a:lnTo>
                  <a:lnTo>
                    <a:pt x="840" y="283"/>
                  </a:lnTo>
                  <a:lnTo>
                    <a:pt x="840" y="283"/>
                  </a:lnTo>
                  <a:lnTo>
                    <a:pt x="838" y="281"/>
                  </a:lnTo>
                  <a:lnTo>
                    <a:pt x="838" y="281"/>
                  </a:lnTo>
                  <a:lnTo>
                    <a:pt x="838" y="281"/>
                  </a:lnTo>
                  <a:lnTo>
                    <a:pt x="838" y="279"/>
                  </a:lnTo>
                  <a:lnTo>
                    <a:pt x="838" y="279"/>
                  </a:lnTo>
                  <a:lnTo>
                    <a:pt x="838" y="279"/>
                  </a:lnTo>
                  <a:lnTo>
                    <a:pt x="838" y="279"/>
                  </a:lnTo>
                  <a:lnTo>
                    <a:pt x="838" y="278"/>
                  </a:lnTo>
                  <a:lnTo>
                    <a:pt x="838" y="278"/>
                  </a:lnTo>
                  <a:lnTo>
                    <a:pt x="838" y="278"/>
                  </a:lnTo>
                  <a:lnTo>
                    <a:pt x="838" y="276"/>
                  </a:lnTo>
                  <a:lnTo>
                    <a:pt x="838" y="276"/>
                  </a:lnTo>
                  <a:lnTo>
                    <a:pt x="838" y="276"/>
                  </a:lnTo>
                  <a:lnTo>
                    <a:pt x="838" y="274"/>
                  </a:lnTo>
                  <a:lnTo>
                    <a:pt x="838" y="274"/>
                  </a:lnTo>
                  <a:lnTo>
                    <a:pt x="836" y="274"/>
                  </a:lnTo>
                  <a:lnTo>
                    <a:pt x="836" y="272"/>
                  </a:lnTo>
                  <a:lnTo>
                    <a:pt x="836" y="272"/>
                  </a:lnTo>
                  <a:lnTo>
                    <a:pt x="836" y="272"/>
                  </a:lnTo>
                  <a:lnTo>
                    <a:pt x="840" y="269"/>
                  </a:lnTo>
                  <a:lnTo>
                    <a:pt x="854" y="290"/>
                  </a:lnTo>
                  <a:lnTo>
                    <a:pt x="807" y="325"/>
                  </a:lnTo>
                  <a:lnTo>
                    <a:pt x="804" y="323"/>
                  </a:lnTo>
                  <a:lnTo>
                    <a:pt x="804" y="323"/>
                  </a:lnTo>
                  <a:lnTo>
                    <a:pt x="806" y="323"/>
                  </a:lnTo>
                  <a:lnTo>
                    <a:pt x="806" y="321"/>
                  </a:lnTo>
                  <a:lnTo>
                    <a:pt x="806" y="321"/>
                  </a:lnTo>
                  <a:lnTo>
                    <a:pt x="806" y="321"/>
                  </a:lnTo>
                  <a:lnTo>
                    <a:pt x="807" y="321"/>
                  </a:lnTo>
                  <a:lnTo>
                    <a:pt x="807" y="321"/>
                  </a:lnTo>
                  <a:lnTo>
                    <a:pt x="807" y="321"/>
                  </a:lnTo>
                  <a:lnTo>
                    <a:pt x="807" y="321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7" y="319"/>
                  </a:lnTo>
                  <a:lnTo>
                    <a:pt x="809" y="319"/>
                  </a:lnTo>
                  <a:lnTo>
                    <a:pt x="809" y="319"/>
                  </a:lnTo>
                  <a:lnTo>
                    <a:pt x="809" y="319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7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6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4"/>
                  </a:lnTo>
                  <a:lnTo>
                    <a:pt x="809" y="312"/>
                  </a:lnTo>
                  <a:lnTo>
                    <a:pt x="809" y="312"/>
                  </a:lnTo>
                  <a:lnTo>
                    <a:pt x="807" y="312"/>
                  </a:lnTo>
                  <a:lnTo>
                    <a:pt x="807" y="312"/>
                  </a:lnTo>
                  <a:lnTo>
                    <a:pt x="807" y="312"/>
                  </a:lnTo>
                  <a:lnTo>
                    <a:pt x="807" y="312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6"/>
                  </a:lnTo>
                  <a:lnTo>
                    <a:pt x="780" y="274"/>
                  </a:lnTo>
                  <a:lnTo>
                    <a:pt x="780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9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7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5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4"/>
                  </a:lnTo>
                  <a:lnTo>
                    <a:pt x="773" y="276"/>
                  </a:lnTo>
                  <a:lnTo>
                    <a:pt x="773" y="276"/>
                  </a:lnTo>
                  <a:lnTo>
                    <a:pt x="771" y="276"/>
                  </a:lnTo>
                  <a:lnTo>
                    <a:pt x="771" y="276"/>
                  </a:lnTo>
                  <a:lnTo>
                    <a:pt x="771" y="276"/>
                  </a:lnTo>
                  <a:lnTo>
                    <a:pt x="771" y="276"/>
                  </a:lnTo>
                  <a:lnTo>
                    <a:pt x="770" y="276"/>
                  </a:lnTo>
                  <a:lnTo>
                    <a:pt x="770" y="278"/>
                  </a:lnTo>
                  <a:lnTo>
                    <a:pt x="768" y="274"/>
                  </a:lnTo>
                  <a:lnTo>
                    <a:pt x="813" y="240"/>
                  </a:lnTo>
                  <a:close/>
                  <a:moveTo>
                    <a:pt x="712" y="310"/>
                  </a:moveTo>
                  <a:lnTo>
                    <a:pt x="710" y="307"/>
                  </a:lnTo>
                  <a:lnTo>
                    <a:pt x="739" y="292"/>
                  </a:lnTo>
                  <a:lnTo>
                    <a:pt x="739" y="294"/>
                  </a:lnTo>
                  <a:lnTo>
                    <a:pt x="739" y="294"/>
                  </a:lnTo>
                  <a:lnTo>
                    <a:pt x="739" y="294"/>
                  </a:lnTo>
                  <a:lnTo>
                    <a:pt x="739" y="296"/>
                  </a:lnTo>
                  <a:lnTo>
                    <a:pt x="739" y="296"/>
                  </a:lnTo>
                  <a:lnTo>
                    <a:pt x="737" y="296"/>
                  </a:lnTo>
                  <a:lnTo>
                    <a:pt x="737" y="296"/>
                  </a:lnTo>
                  <a:lnTo>
                    <a:pt x="737" y="296"/>
                  </a:lnTo>
                  <a:lnTo>
                    <a:pt x="737" y="296"/>
                  </a:lnTo>
                  <a:lnTo>
                    <a:pt x="737" y="296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5" y="298"/>
                  </a:lnTo>
                  <a:lnTo>
                    <a:pt x="733" y="298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299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3" y="301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5" y="303"/>
                  </a:lnTo>
                  <a:lnTo>
                    <a:pt x="737" y="305"/>
                  </a:lnTo>
                  <a:lnTo>
                    <a:pt x="737" y="305"/>
                  </a:lnTo>
                  <a:lnTo>
                    <a:pt x="739" y="307"/>
                  </a:lnTo>
                  <a:lnTo>
                    <a:pt x="741" y="308"/>
                  </a:lnTo>
                  <a:lnTo>
                    <a:pt x="742" y="310"/>
                  </a:lnTo>
                  <a:lnTo>
                    <a:pt x="744" y="312"/>
                  </a:lnTo>
                  <a:lnTo>
                    <a:pt x="748" y="316"/>
                  </a:lnTo>
                  <a:lnTo>
                    <a:pt x="750" y="317"/>
                  </a:lnTo>
                  <a:lnTo>
                    <a:pt x="753" y="321"/>
                  </a:lnTo>
                  <a:lnTo>
                    <a:pt x="757" y="323"/>
                  </a:lnTo>
                  <a:lnTo>
                    <a:pt x="761" y="327"/>
                  </a:lnTo>
                  <a:lnTo>
                    <a:pt x="764" y="330"/>
                  </a:lnTo>
                  <a:lnTo>
                    <a:pt x="764" y="330"/>
                  </a:lnTo>
                  <a:lnTo>
                    <a:pt x="764" y="330"/>
                  </a:lnTo>
                  <a:lnTo>
                    <a:pt x="764" y="328"/>
                  </a:lnTo>
                  <a:lnTo>
                    <a:pt x="764" y="327"/>
                  </a:lnTo>
                  <a:lnTo>
                    <a:pt x="764" y="325"/>
                  </a:lnTo>
                  <a:lnTo>
                    <a:pt x="764" y="323"/>
                  </a:lnTo>
                  <a:lnTo>
                    <a:pt x="764" y="323"/>
                  </a:lnTo>
                  <a:lnTo>
                    <a:pt x="762" y="319"/>
                  </a:lnTo>
                  <a:lnTo>
                    <a:pt x="762" y="314"/>
                  </a:lnTo>
                  <a:lnTo>
                    <a:pt x="761" y="310"/>
                  </a:lnTo>
                  <a:lnTo>
                    <a:pt x="761" y="307"/>
                  </a:lnTo>
                  <a:lnTo>
                    <a:pt x="761" y="305"/>
                  </a:lnTo>
                  <a:lnTo>
                    <a:pt x="761" y="301"/>
                  </a:lnTo>
                  <a:lnTo>
                    <a:pt x="759" y="299"/>
                  </a:lnTo>
                  <a:lnTo>
                    <a:pt x="759" y="298"/>
                  </a:lnTo>
                  <a:lnTo>
                    <a:pt x="759" y="296"/>
                  </a:lnTo>
                  <a:lnTo>
                    <a:pt x="759" y="296"/>
                  </a:lnTo>
                  <a:lnTo>
                    <a:pt x="759" y="294"/>
                  </a:lnTo>
                  <a:lnTo>
                    <a:pt x="759" y="294"/>
                  </a:lnTo>
                  <a:lnTo>
                    <a:pt x="759" y="292"/>
                  </a:lnTo>
                  <a:lnTo>
                    <a:pt x="759" y="292"/>
                  </a:lnTo>
                  <a:lnTo>
                    <a:pt x="759" y="292"/>
                  </a:lnTo>
                  <a:lnTo>
                    <a:pt x="759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90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7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5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3" y="288"/>
                  </a:lnTo>
                  <a:lnTo>
                    <a:pt x="752" y="288"/>
                  </a:lnTo>
                  <a:lnTo>
                    <a:pt x="752" y="288"/>
                  </a:lnTo>
                  <a:lnTo>
                    <a:pt x="752" y="288"/>
                  </a:lnTo>
                  <a:lnTo>
                    <a:pt x="752" y="288"/>
                  </a:lnTo>
                  <a:lnTo>
                    <a:pt x="752" y="288"/>
                  </a:lnTo>
                  <a:lnTo>
                    <a:pt x="750" y="288"/>
                  </a:lnTo>
                  <a:lnTo>
                    <a:pt x="750" y="288"/>
                  </a:lnTo>
                  <a:lnTo>
                    <a:pt x="750" y="288"/>
                  </a:lnTo>
                  <a:lnTo>
                    <a:pt x="750" y="288"/>
                  </a:lnTo>
                  <a:lnTo>
                    <a:pt x="750" y="288"/>
                  </a:lnTo>
                  <a:lnTo>
                    <a:pt x="748" y="290"/>
                  </a:lnTo>
                  <a:lnTo>
                    <a:pt x="748" y="290"/>
                  </a:lnTo>
                  <a:lnTo>
                    <a:pt x="746" y="287"/>
                  </a:lnTo>
                  <a:lnTo>
                    <a:pt x="764" y="276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6" y="279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1"/>
                  </a:lnTo>
                  <a:lnTo>
                    <a:pt x="764" y="283"/>
                  </a:lnTo>
                  <a:lnTo>
                    <a:pt x="764" y="283"/>
                  </a:lnTo>
                  <a:lnTo>
                    <a:pt x="762" y="283"/>
                  </a:lnTo>
                  <a:lnTo>
                    <a:pt x="762" y="283"/>
                  </a:lnTo>
                  <a:lnTo>
                    <a:pt x="762" y="283"/>
                  </a:lnTo>
                  <a:lnTo>
                    <a:pt x="762" y="283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5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7"/>
                  </a:lnTo>
                  <a:lnTo>
                    <a:pt x="762" y="288"/>
                  </a:lnTo>
                  <a:lnTo>
                    <a:pt x="762" y="288"/>
                  </a:lnTo>
                  <a:lnTo>
                    <a:pt x="762" y="288"/>
                  </a:lnTo>
                  <a:lnTo>
                    <a:pt x="762" y="288"/>
                  </a:lnTo>
                  <a:lnTo>
                    <a:pt x="771" y="346"/>
                  </a:lnTo>
                  <a:lnTo>
                    <a:pt x="766" y="350"/>
                  </a:lnTo>
                  <a:lnTo>
                    <a:pt x="723" y="312"/>
                  </a:lnTo>
                  <a:lnTo>
                    <a:pt x="723" y="312"/>
                  </a:lnTo>
                  <a:lnTo>
                    <a:pt x="723" y="312"/>
                  </a:lnTo>
                  <a:lnTo>
                    <a:pt x="723" y="310"/>
                  </a:lnTo>
                  <a:lnTo>
                    <a:pt x="723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21" y="310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9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7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5" y="308"/>
                  </a:lnTo>
                  <a:lnTo>
                    <a:pt x="714" y="308"/>
                  </a:lnTo>
                  <a:lnTo>
                    <a:pt x="714" y="308"/>
                  </a:lnTo>
                  <a:lnTo>
                    <a:pt x="714" y="308"/>
                  </a:lnTo>
                  <a:lnTo>
                    <a:pt x="714" y="308"/>
                  </a:lnTo>
                  <a:lnTo>
                    <a:pt x="714" y="308"/>
                  </a:lnTo>
                  <a:lnTo>
                    <a:pt x="714" y="310"/>
                  </a:lnTo>
                  <a:lnTo>
                    <a:pt x="714" y="310"/>
                  </a:lnTo>
                  <a:lnTo>
                    <a:pt x="714" y="310"/>
                  </a:lnTo>
                  <a:lnTo>
                    <a:pt x="714" y="310"/>
                  </a:lnTo>
                  <a:lnTo>
                    <a:pt x="712" y="310"/>
                  </a:lnTo>
                  <a:close/>
                  <a:moveTo>
                    <a:pt x="546" y="352"/>
                  </a:moveTo>
                  <a:lnTo>
                    <a:pt x="578" y="346"/>
                  </a:lnTo>
                  <a:lnTo>
                    <a:pt x="578" y="350"/>
                  </a:lnTo>
                  <a:lnTo>
                    <a:pt x="578" y="350"/>
                  </a:lnTo>
                  <a:lnTo>
                    <a:pt x="578" y="350"/>
                  </a:lnTo>
                  <a:lnTo>
                    <a:pt x="576" y="350"/>
                  </a:lnTo>
                  <a:lnTo>
                    <a:pt x="576" y="350"/>
                  </a:lnTo>
                  <a:lnTo>
                    <a:pt x="576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5" y="350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3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2"/>
                  </a:lnTo>
                  <a:lnTo>
                    <a:pt x="571" y="354"/>
                  </a:lnTo>
                  <a:lnTo>
                    <a:pt x="571" y="354"/>
                  </a:lnTo>
                  <a:lnTo>
                    <a:pt x="571" y="354"/>
                  </a:lnTo>
                  <a:lnTo>
                    <a:pt x="571" y="354"/>
                  </a:lnTo>
                  <a:lnTo>
                    <a:pt x="571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4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6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69" y="357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5" y="395"/>
                  </a:lnTo>
                  <a:lnTo>
                    <a:pt x="575" y="397"/>
                  </a:lnTo>
                  <a:lnTo>
                    <a:pt x="575" y="397"/>
                  </a:lnTo>
                  <a:lnTo>
                    <a:pt x="575" y="397"/>
                  </a:lnTo>
                  <a:lnTo>
                    <a:pt x="576" y="397"/>
                  </a:lnTo>
                  <a:lnTo>
                    <a:pt x="576" y="397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399"/>
                  </a:lnTo>
                  <a:lnTo>
                    <a:pt x="576" y="401"/>
                  </a:lnTo>
                  <a:lnTo>
                    <a:pt x="576" y="401"/>
                  </a:lnTo>
                  <a:lnTo>
                    <a:pt x="576" y="401"/>
                  </a:lnTo>
                  <a:lnTo>
                    <a:pt x="576" y="401"/>
                  </a:lnTo>
                  <a:lnTo>
                    <a:pt x="576" y="401"/>
                  </a:lnTo>
                  <a:lnTo>
                    <a:pt x="578" y="401"/>
                  </a:lnTo>
                  <a:lnTo>
                    <a:pt x="578" y="401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78" y="403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0" y="404"/>
                  </a:lnTo>
                  <a:lnTo>
                    <a:pt x="582" y="404"/>
                  </a:lnTo>
                  <a:lnTo>
                    <a:pt x="582" y="404"/>
                  </a:lnTo>
                  <a:lnTo>
                    <a:pt x="582" y="404"/>
                  </a:lnTo>
                  <a:lnTo>
                    <a:pt x="582" y="406"/>
                  </a:lnTo>
                  <a:lnTo>
                    <a:pt x="582" y="406"/>
                  </a:lnTo>
                  <a:lnTo>
                    <a:pt x="582" y="406"/>
                  </a:lnTo>
                  <a:lnTo>
                    <a:pt x="582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4" y="406"/>
                  </a:lnTo>
                  <a:lnTo>
                    <a:pt x="585" y="406"/>
                  </a:lnTo>
                  <a:lnTo>
                    <a:pt x="585" y="406"/>
                  </a:lnTo>
                  <a:lnTo>
                    <a:pt x="585" y="406"/>
                  </a:lnTo>
                  <a:lnTo>
                    <a:pt x="585" y="406"/>
                  </a:lnTo>
                  <a:lnTo>
                    <a:pt x="585" y="406"/>
                  </a:lnTo>
                  <a:lnTo>
                    <a:pt x="587" y="406"/>
                  </a:lnTo>
                  <a:lnTo>
                    <a:pt x="587" y="406"/>
                  </a:lnTo>
                  <a:lnTo>
                    <a:pt x="587" y="406"/>
                  </a:lnTo>
                  <a:lnTo>
                    <a:pt x="587" y="406"/>
                  </a:lnTo>
                  <a:lnTo>
                    <a:pt x="587" y="406"/>
                  </a:lnTo>
                  <a:lnTo>
                    <a:pt x="589" y="406"/>
                  </a:lnTo>
                  <a:lnTo>
                    <a:pt x="589" y="406"/>
                  </a:lnTo>
                  <a:lnTo>
                    <a:pt x="589" y="406"/>
                  </a:lnTo>
                  <a:lnTo>
                    <a:pt x="589" y="406"/>
                  </a:lnTo>
                  <a:lnTo>
                    <a:pt x="589" y="406"/>
                  </a:lnTo>
                  <a:lnTo>
                    <a:pt x="591" y="406"/>
                  </a:lnTo>
                  <a:lnTo>
                    <a:pt x="591" y="406"/>
                  </a:lnTo>
                  <a:lnTo>
                    <a:pt x="591" y="406"/>
                  </a:lnTo>
                  <a:lnTo>
                    <a:pt x="591" y="406"/>
                  </a:lnTo>
                  <a:lnTo>
                    <a:pt x="591" y="406"/>
                  </a:lnTo>
                  <a:lnTo>
                    <a:pt x="593" y="406"/>
                  </a:lnTo>
                  <a:lnTo>
                    <a:pt x="593" y="406"/>
                  </a:lnTo>
                  <a:lnTo>
                    <a:pt x="593" y="406"/>
                  </a:lnTo>
                  <a:lnTo>
                    <a:pt x="593" y="406"/>
                  </a:lnTo>
                  <a:lnTo>
                    <a:pt x="594" y="406"/>
                  </a:lnTo>
                  <a:lnTo>
                    <a:pt x="594" y="406"/>
                  </a:lnTo>
                  <a:lnTo>
                    <a:pt x="594" y="406"/>
                  </a:lnTo>
                  <a:lnTo>
                    <a:pt x="594" y="406"/>
                  </a:lnTo>
                  <a:lnTo>
                    <a:pt x="596" y="406"/>
                  </a:lnTo>
                  <a:lnTo>
                    <a:pt x="596" y="404"/>
                  </a:lnTo>
                  <a:lnTo>
                    <a:pt x="596" y="404"/>
                  </a:lnTo>
                  <a:lnTo>
                    <a:pt x="596" y="404"/>
                  </a:lnTo>
                  <a:lnTo>
                    <a:pt x="596" y="404"/>
                  </a:lnTo>
                  <a:lnTo>
                    <a:pt x="598" y="404"/>
                  </a:lnTo>
                  <a:lnTo>
                    <a:pt x="598" y="404"/>
                  </a:lnTo>
                  <a:lnTo>
                    <a:pt x="598" y="404"/>
                  </a:lnTo>
                  <a:lnTo>
                    <a:pt x="598" y="404"/>
                  </a:lnTo>
                  <a:lnTo>
                    <a:pt x="598" y="404"/>
                  </a:lnTo>
                  <a:lnTo>
                    <a:pt x="598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0" y="403"/>
                  </a:lnTo>
                  <a:lnTo>
                    <a:pt x="602" y="403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401"/>
                  </a:lnTo>
                  <a:lnTo>
                    <a:pt x="602" y="399"/>
                  </a:lnTo>
                  <a:lnTo>
                    <a:pt x="602" y="399"/>
                  </a:lnTo>
                  <a:lnTo>
                    <a:pt x="602" y="399"/>
                  </a:lnTo>
                  <a:lnTo>
                    <a:pt x="603" y="399"/>
                  </a:lnTo>
                  <a:lnTo>
                    <a:pt x="603" y="399"/>
                  </a:lnTo>
                  <a:lnTo>
                    <a:pt x="603" y="399"/>
                  </a:lnTo>
                  <a:lnTo>
                    <a:pt x="603" y="397"/>
                  </a:lnTo>
                  <a:lnTo>
                    <a:pt x="603" y="397"/>
                  </a:lnTo>
                  <a:lnTo>
                    <a:pt x="603" y="397"/>
                  </a:lnTo>
                  <a:lnTo>
                    <a:pt x="603" y="397"/>
                  </a:lnTo>
                  <a:lnTo>
                    <a:pt x="603" y="397"/>
                  </a:lnTo>
                  <a:lnTo>
                    <a:pt x="603" y="395"/>
                  </a:lnTo>
                  <a:lnTo>
                    <a:pt x="603" y="395"/>
                  </a:lnTo>
                  <a:lnTo>
                    <a:pt x="603" y="395"/>
                  </a:lnTo>
                  <a:lnTo>
                    <a:pt x="603" y="395"/>
                  </a:lnTo>
                  <a:lnTo>
                    <a:pt x="603" y="394"/>
                  </a:lnTo>
                  <a:lnTo>
                    <a:pt x="603" y="394"/>
                  </a:lnTo>
                  <a:lnTo>
                    <a:pt x="603" y="394"/>
                  </a:lnTo>
                  <a:lnTo>
                    <a:pt x="603" y="394"/>
                  </a:lnTo>
                  <a:lnTo>
                    <a:pt x="603" y="392"/>
                  </a:lnTo>
                  <a:lnTo>
                    <a:pt x="603" y="392"/>
                  </a:lnTo>
                  <a:lnTo>
                    <a:pt x="603" y="392"/>
                  </a:lnTo>
                  <a:lnTo>
                    <a:pt x="603" y="392"/>
                  </a:lnTo>
                  <a:lnTo>
                    <a:pt x="603" y="390"/>
                  </a:lnTo>
                  <a:lnTo>
                    <a:pt x="603" y="390"/>
                  </a:lnTo>
                  <a:lnTo>
                    <a:pt x="603" y="390"/>
                  </a:lnTo>
                  <a:lnTo>
                    <a:pt x="603" y="390"/>
                  </a:lnTo>
                  <a:lnTo>
                    <a:pt x="603" y="388"/>
                  </a:lnTo>
                  <a:lnTo>
                    <a:pt x="603" y="388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4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2"/>
                  </a:lnTo>
                  <a:lnTo>
                    <a:pt x="598" y="350"/>
                  </a:lnTo>
                  <a:lnTo>
                    <a:pt x="598" y="350"/>
                  </a:lnTo>
                  <a:lnTo>
                    <a:pt x="598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6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50"/>
                  </a:lnTo>
                  <a:lnTo>
                    <a:pt x="594" y="348"/>
                  </a:lnTo>
                  <a:lnTo>
                    <a:pt x="594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3" y="348"/>
                  </a:lnTo>
                  <a:lnTo>
                    <a:pt x="591" y="348"/>
                  </a:lnTo>
                  <a:lnTo>
                    <a:pt x="591" y="348"/>
                  </a:lnTo>
                  <a:lnTo>
                    <a:pt x="591" y="348"/>
                  </a:lnTo>
                  <a:lnTo>
                    <a:pt x="591" y="348"/>
                  </a:lnTo>
                  <a:lnTo>
                    <a:pt x="589" y="348"/>
                  </a:lnTo>
                  <a:lnTo>
                    <a:pt x="589" y="348"/>
                  </a:lnTo>
                  <a:lnTo>
                    <a:pt x="589" y="348"/>
                  </a:lnTo>
                  <a:lnTo>
                    <a:pt x="587" y="348"/>
                  </a:lnTo>
                  <a:lnTo>
                    <a:pt x="587" y="345"/>
                  </a:lnTo>
                  <a:lnTo>
                    <a:pt x="611" y="341"/>
                  </a:lnTo>
                  <a:lnTo>
                    <a:pt x="611" y="345"/>
                  </a:lnTo>
                  <a:lnTo>
                    <a:pt x="611" y="345"/>
                  </a:lnTo>
                  <a:lnTo>
                    <a:pt x="611" y="345"/>
                  </a:lnTo>
                  <a:lnTo>
                    <a:pt x="611" y="345"/>
                  </a:lnTo>
                  <a:lnTo>
                    <a:pt x="609" y="346"/>
                  </a:lnTo>
                  <a:lnTo>
                    <a:pt x="609" y="346"/>
                  </a:lnTo>
                  <a:lnTo>
                    <a:pt x="609" y="346"/>
                  </a:lnTo>
                  <a:lnTo>
                    <a:pt x="609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7" y="346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5" y="348"/>
                  </a:lnTo>
                  <a:lnTo>
                    <a:pt x="603" y="348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0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2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3" y="354"/>
                  </a:lnTo>
                  <a:lnTo>
                    <a:pt x="609" y="386"/>
                  </a:lnTo>
                  <a:lnTo>
                    <a:pt x="609" y="386"/>
                  </a:lnTo>
                  <a:lnTo>
                    <a:pt x="609" y="388"/>
                  </a:lnTo>
                  <a:lnTo>
                    <a:pt x="609" y="388"/>
                  </a:lnTo>
                  <a:lnTo>
                    <a:pt x="609" y="388"/>
                  </a:lnTo>
                  <a:lnTo>
                    <a:pt x="609" y="390"/>
                  </a:lnTo>
                  <a:lnTo>
                    <a:pt x="609" y="390"/>
                  </a:lnTo>
                  <a:lnTo>
                    <a:pt x="609" y="390"/>
                  </a:lnTo>
                  <a:lnTo>
                    <a:pt x="609" y="392"/>
                  </a:lnTo>
                  <a:lnTo>
                    <a:pt x="609" y="392"/>
                  </a:lnTo>
                  <a:lnTo>
                    <a:pt x="609" y="392"/>
                  </a:lnTo>
                  <a:lnTo>
                    <a:pt x="609" y="394"/>
                  </a:lnTo>
                  <a:lnTo>
                    <a:pt x="609" y="394"/>
                  </a:lnTo>
                  <a:lnTo>
                    <a:pt x="609" y="394"/>
                  </a:lnTo>
                  <a:lnTo>
                    <a:pt x="609" y="395"/>
                  </a:lnTo>
                  <a:lnTo>
                    <a:pt x="609" y="395"/>
                  </a:lnTo>
                  <a:lnTo>
                    <a:pt x="609" y="395"/>
                  </a:lnTo>
                  <a:lnTo>
                    <a:pt x="609" y="395"/>
                  </a:lnTo>
                  <a:lnTo>
                    <a:pt x="607" y="397"/>
                  </a:lnTo>
                  <a:lnTo>
                    <a:pt x="607" y="397"/>
                  </a:lnTo>
                  <a:lnTo>
                    <a:pt x="607" y="397"/>
                  </a:lnTo>
                  <a:lnTo>
                    <a:pt x="607" y="397"/>
                  </a:lnTo>
                  <a:lnTo>
                    <a:pt x="607" y="397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399"/>
                  </a:lnTo>
                  <a:lnTo>
                    <a:pt x="607" y="401"/>
                  </a:lnTo>
                  <a:lnTo>
                    <a:pt x="607" y="401"/>
                  </a:lnTo>
                  <a:lnTo>
                    <a:pt x="607" y="401"/>
                  </a:lnTo>
                  <a:lnTo>
                    <a:pt x="607" y="401"/>
                  </a:lnTo>
                  <a:lnTo>
                    <a:pt x="605" y="401"/>
                  </a:lnTo>
                  <a:lnTo>
                    <a:pt x="605" y="401"/>
                  </a:lnTo>
                  <a:lnTo>
                    <a:pt x="605" y="401"/>
                  </a:lnTo>
                  <a:lnTo>
                    <a:pt x="605" y="401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5" y="403"/>
                  </a:lnTo>
                  <a:lnTo>
                    <a:pt x="603" y="403"/>
                  </a:lnTo>
                  <a:lnTo>
                    <a:pt x="603" y="403"/>
                  </a:lnTo>
                  <a:lnTo>
                    <a:pt x="603" y="404"/>
                  </a:lnTo>
                  <a:lnTo>
                    <a:pt x="603" y="404"/>
                  </a:lnTo>
                  <a:lnTo>
                    <a:pt x="603" y="404"/>
                  </a:lnTo>
                  <a:lnTo>
                    <a:pt x="603" y="404"/>
                  </a:lnTo>
                  <a:lnTo>
                    <a:pt x="602" y="404"/>
                  </a:lnTo>
                  <a:lnTo>
                    <a:pt x="602" y="406"/>
                  </a:lnTo>
                  <a:lnTo>
                    <a:pt x="602" y="406"/>
                  </a:lnTo>
                  <a:lnTo>
                    <a:pt x="602" y="406"/>
                  </a:lnTo>
                  <a:lnTo>
                    <a:pt x="600" y="406"/>
                  </a:lnTo>
                  <a:lnTo>
                    <a:pt x="600" y="406"/>
                  </a:lnTo>
                  <a:lnTo>
                    <a:pt x="600" y="406"/>
                  </a:lnTo>
                  <a:lnTo>
                    <a:pt x="598" y="408"/>
                  </a:lnTo>
                  <a:lnTo>
                    <a:pt x="598" y="408"/>
                  </a:lnTo>
                  <a:lnTo>
                    <a:pt x="598" y="408"/>
                  </a:lnTo>
                  <a:lnTo>
                    <a:pt x="598" y="408"/>
                  </a:lnTo>
                  <a:lnTo>
                    <a:pt x="596" y="408"/>
                  </a:lnTo>
                  <a:lnTo>
                    <a:pt x="596" y="408"/>
                  </a:lnTo>
                  <a:lnTo>
                    <a:pt x="596" y="408"/>
                  </a:lnTo>
                  <a:lnTo>
                    <a:pt x="594" y="408"/>
                  </a:lnTo>
                  <a:lnTo>
                    <a:pt x="594" y="410"/>
                  </a:lnTo>
                  <a:lnTo>
                    <a:pt x="594" y="410"/>
                  </a:lnTo>
                  <a:lnTo>
                    <a:pt x="593" y="410"/>
                  </a:lnTo>
                  <a:lnTo>
                    <a:pt x="593" y="410"/>
                  </a:lnTo>
                  <a:lnTo>
                    <a:pt x="593" y="410"/>
                  </a:lnTo>
                  <a:lnTo>
                    <a:pt x="591" y="410"/>
                  </a:lnTo>
                  <a:lnTo>
                    <a:pt x="591" y="410"/>
                  </a:lnTo>
                  <a:lnTo>
                    <a:pt x="589" y="410"/>
                  </a:lnTo>
                  <a:lnTo>
                    <a:pt x="589" y="410"/>
                  </a:lnTo>
                  <a:lnTo>
                    <a:pt x="589" y="410"/>
                  </a:lnTo>
                  <a:lnTo>
                    <a:pt x="587" y="410"/>
                  </a:lnTo>
                  <a:lnTo>
                    <a:pt x="587" y="412"/>
                  </a:lnTo>
                  <a:lnTo>
                    <a:pt x="587" y="412"/>
                  </a:lnTo>
                  <a:lnTo>
                    <a:pt x="585" y="412"/>
                  </a:lnTo>
                  <a:lnTo>
                    <a:pt x="585" y="412"/>
                  </a:lnTo>
                  <a:lnTo>
                    <a:pt x="585" y="412"/>
                  </a:lnTo>
                  <a:lnTo>
                    <a:pt x="584" y="412"/>
                  </a:lnTo>
                  <a:lnTo>
                    <a:pt x="584" y="412"/>
                  </a:lnTo>
                  <a:lnTo>
                    <a:pt x="582" y="412"/>
                  </a:lnTo>
                  <a:lnTo>
                    <a:pt x="582" y="412"/>
                  </a:lnTo>
                  <a:lnTo>
                    <a:pt x="582" y="412"/>
                  </a:lnTo>
                  <a:lnTo>
                    <a:pt x="580" y="412"/>
                  </a:lnTo>
                  <a:lnTo>
                    <a:pt x="580" y="412"/>
                  </a:lnTo>
                  <a:lnTo>
                    <a:pt x="580" y="412"/>
                  </a:lnTo>
                  <a:lnTo>
                    <a:pt x="578" y="412"/>
                  </a:lnTo>
                  <a:lnTo>
                    <a:pt x="578" y="412"/>
                  </a:lnTo>
                  <a:lnTo>
                    <a:pt x="578" y="412"/>
                  </a:lnTo>
                  <a:lnTo>
                    <a:pt x="576" y="412"/>
                  </a:lnTo>
                  <a:lnTo>
                    <a:pt x="576" y="412"/>
                  </a:lnTo>
                  <a:lnTo>
                    <a:pt x="576" y="412"/>
                  </a:lnTo>
                  <a:lnTo>
                    <a:pt x="575" y="412"/>
                  </a:lnTo>
                  <a:lnTo>
                    <a:pt x="575" y="412"/>
                  </a:lnTo>
                  <a:lnTo>
                    <a:pt x="575" y="410"/>
                  </a:lnTo>
                  <a:lnTo>
                    <a:pt x="573" y="410"/>
                  </a:lnTo>
                  <a:lnTo>
                    <a:pt x="573" y="410"/>
                  </a:lnTo>
                  <a:lnTo>
                    <a:pt x="573" y="410"/>
                  </a:lnTo>
                  <a:lnTo>
                    <a:pt x="573" y="410"/>
                  </a:lnTo>
                  <a:lnTo>
                    <a:pt x="571" y="410"/>
                  </a:lnTo>
                  <a:lnTo>
                    <a:pt x="571" y="410"/>
                  </a:lnTo>
                  <a:lnTo>
                    <a:pt x="571" y="410"/>
                  </a:lnTo>
                  <a:lnTo>
                    <a:pt x="571" y="410"/>
                  </a:lnTo>
                  <a:lnTo>
                    <a:pt x="569" y="410"/>
                  </a:lnTo>
                  <a:lnTo>
                    <a:pt x="569" y="410"/>
                  </a:lnTo>
                  <a:lnTo>
                    <a:pt x="569" y="410"/>
                  </a:lnTo>
                  <a:lnTo>
                    <a:pt x="569" y="408"/>
                  </a:lnTo>
                  <a:lnTo>
                    <a:pt x="567" y="408"/>
                  </a:lnTo>
                  <a:lnTo>
                    <a:pt x="567" y="408"/>
                  </a:lnTo>
                  <a:lnTo>
                    <a:pt x="567" y="408"/>
                  </a:lnTo>
                  <a:lnTo>
                    <a:pt x="567" y="408"/>
                  </a:lnTo>
                  <a:lnTo>
                    <a:pt x="567" y="408"/>
                  </a:lnTo>
                  <a:lnTo>
                    <a:pt x="566" y="408"/>
                  </a:lnTo>
                  <a:lnTo>
                    <a:pt x="566" y="406"/>
                  </a:lnTo>
                  <a:lnTo>
                    <a:pt x="566" y="406"/>
                  </a:lnTo>
                  <a:lnTo>
                    <a:pt x="566" y="406"/>
                  </a:lnTo>
                  <a:lnTo>
                    <a:pt x="566" y="406"/>
                  </a:lnTo>
                  <a:lnTo>
                    <a:pt x="564" y="406"/>
                  </a:lnTo>
                  <a:lnTo>
                    <a:pt x="564" y="406"/>
                  </a:lnTo>
                  <a:lnTo>
                    <a:pt x="564" y="404"/>
                  </a:lnTo>
                  <a:lnTo>
                    <a:pt x="564" y="404"/>
                  </a:lnTo>
                  <a:lnTo>
                    <a:pt x="564" y="404"/>
                  </a:lnTo>
                  <a:lnTo>
                    <a:pt x="564" y="404"/>
                  </a:lnTo>
                  <a:lnTo>
                    <a:pt x="564" y="404"/>
                  </a:lnTo>
                  <a:lnTo>
                    <a:pt x="562" y="403"/>
                  </a:lnTo>
                  <a:lnTo>
                    <a:pt x="562" y="403"/>
                  </a:lnTo>
                  <a:lnTo>
                    <a:pt x="562" y="403"/>
                  </a:lnTo>
                  <a:lnTo>
                    <a:pt x="562" y="403"/>
                  </a:lnTo>
                  <a:lnTo>
                    <a:pt x="562" y="401"/>
                  </a:lnTo>
                  <a:lnTo>
                    <a:pt x="562" y="401"/>
                  </a:lnTo>
                  <a:lnTo>
                    <a:pt x="562" y="401"/>
                  </a:lnTo>
                  <a:lnTo>
                    <a:pt x="562" y="401"/>
                  </a:lnTo>
                  <a:lnTo>
                    <a:pt x="562" y="399"/>
                  </a:lnTo>
                  <a:lnTo>
                    <a:pt x="562" y="399"/>
                  </a:lnTo>
                  <a:lnTo>
                    <a:pt x="560" y="399"/>
                  </a:lnTo>
                  <a:lnTo>
                    <a:pt x="560" y="399"/>
                  </a:lnTo>
                  <a:lnTo>
                    <a:pt x="560" y="397"/>
                  </a:lnTo>
                  <a:lnTo>
                    <a:pt x="560" y="397"/>
                  </a:lnTo>
                  <a:lnTo>
                    <a:pt x="560" y="397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9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7"/>
                  </a:lnTo>
                  <a:lnTo>
                    <a:pt x="555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3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6"/>
                  </a:lnTo>
                  <a:lnTo>
                    <a:pt x="551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9" y="354"/>
                  </a:lnTo>
                  <a:lnTo>
                    <a:pt x="547" y="354"/>
                  </a:lnTo>
                  <a:lnTo>
                    <a:pt x="547" y="354"/>
                  </a:lnTo>
                  <a:lnTo>
                    <a:pt x="547" y="356"/>
                  </a:lnTo>
                  <a:lnTo>
                    <a:pt x="546" y="356"/>
                  </a:lnTo>
                  <a:lnTo>
                    <a:pt x="546" y="356"/>
                  </a:lnTo>
                  <a:lnTo>
                    <a:pt x="546" y="356"/>
                  </a:lnTo>
                  <a:lnTo>
                    <a:pt x="546" y="352"/>
                  </a:lnTo>
                  <a:close/>
                  <a:moveTo>
                    <a:pt x="614" y="345"/>
                  </a:moveTo>
                  <a:lnTo>
                    <a:pt x="612" y="341"/>
                  </a:lnTo>
                  <a:lnTo>
                    <a:pt x="634" y="334"/>
                  </a:lnTo>
                  <a:lnTo>
                    <a:pt x="677" y="368"/>
                  </a:lnTo>
                  <a:lnTo>
                    <a:pt x="677" y="368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6"/>
                  </a:lnTo>
                  <a:lnTo>
                    <a:pt x="668" y="334"/>
                  </a:lnTo>
                  <a:lnTo>
                    <a:pt x="668" y="334"/>
                  </a:lnTo>
                  <a:lnTo>
                    <a:pt x="668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4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7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5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3" y="332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61" y="330"/>
                  </a:lnTo>
                  <a:lnTo>
                    <a:pt x="659" y="330"/>
                  </a:lnTo>
                  <a:lnTo>
                    <a:pt x="659" y="332"/>
                  </a:lnTo>
                  <a:lnTo>
                    <a:pt x="659" y="332"/>
                  </a:lnTo>
                  <a:lnTo>
                    <a:pt x="658" y="332"/>
                  </a:lnTo>
                  <a:lnTo>
                    <a:pt x="658" y="332"/>
                  </a:lnTo>
                  <a:lnTo>
                    <a:pt x="658" y="332"/>
                  </a:lnTo>
                  <a:lnTo>
                    <a:pt x="656" y="332"/>
                  </a:lnTo>
                  <a:lnTo>
                    <a:pt x="656" y="328"/>
                  </a:lnTo>
                  <a:lnTo>
                    <a:pt x="677" y="321"/>
                  </a:lnTo>
                  <a:lnTo>
                    <a:pt x="679" y="325"/>
                  </a:lnTo>
                  <a:lnTo>
                    <a:pt x="679" y="325"/>
                  </a:lnTo>
                  <a:lnTo>
                    <a:pt x="677" y="325"/>
                  </a:lnTo>
                  <a:lnTo>
                    <a:pt x="677" y="325"/>
                  </a:lnTo>
                  <a:lnTo>
                    <a:pt x="677" y="325"/>
                  </a:lnTo>
                  <a:lnTo>
                    <a:pt x="677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6" y="327"/>
                  </a:lnTo>
                  <a:lnTo>
                    <a:pt x="674" y="327"/>
                  </a:lnTo>
                  <a:lnTo>
                    <a:pt x="674" y="327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4" y="328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0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2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72" y="334"/>
                  </a:lnTo>
                  <a:lnTo>
                    <a:pt x="688" y="386"/>
                  </a:lnTo>
                  <a:lnTo>
                    <a:pt x="679" y="388"/>
                  </a:lnTo>
                  <a:lnTo>
                    <a:pt x="631" y="350"/>
                  </a:lnTo>
                  <a:lnTo>
                    <a:pt x="631" y="35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1" y="390"/>
                  </a:lnTo>
                  <a:lnTo>
                    <a:pt x="643" y="390"/>
                  </a:lnTo>
                  <a:lnTo>
                    <a:pt x="643" y="390"/>
                  </a:lnTo>
                  <a:lnTo>
                    <a:pt x="643" y="390"/>
                  </a:lnTo>
                  <a:lnTo>
                    <a:pt x="643" y="390"/>
                  </a:lnTo>
                  <a:lnTo>
                    <a:pt x="643" y="390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3" y="392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5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7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49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0" y="394"/>
                  </a:lnTo>
                  <a:lnTo>
                    <a:pt x="652" y="394"/>
                  </a:lnTo>
                  <a:lnTo>
                    <a:pt x="652" y="392"/>
                  </a:lnTo>
                  <a:lnTo>
                    <a:pt x="652" y="392"/>
                  </a:lnTo>
                  <a:lnTo>
                    <a:pt x="654" y="392"/>
                  </a:lnTo>
                  <a:lnTo>
                    <a:pt x="654" y="392"/>
                  </a:lnTo>
                  <a:lnTo>
                    <a:pt x="656" y="395"/>
                  </a:lnTo>
                  <a:lnTo>
                    <a:pt x="631" y="403"/>
                  </a:lnTo>
                  <a:lnTo>
                    <a:pt x="631" y="399"/>
                  </a:lnTo>
                  <a:lnTo>
                    <a:pt x="631" y="399"/>
                  </a:lnTo>
                  <a:lnTo>
                    <a:pt x="631" y="399"/>
                  </a:lnTo>
                  <a:lnTo>
                    <a:pt x="631" y="399"/>
                  </a:lnTo>
                  <a:lnTo>
                    <a:pt x="632" y="399"/>
                  </a:lnTo>
                  <a:lnTo>
                    <a:pt x="632" y="399"/>
                  </a:lnTo>
                  <a:lnTo>
                    <a:pt x="632" y="399"/>
                  </a:lnTo>
                  <a:lnTo>
                    <a:pt x="632" y="399"/>
                  </a:lnTo>
                  <a:lnTo>
                    <a:pt x="634" y="399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4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7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6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5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4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2"/>
                  </a:lnTo>
                  <a:lnTo>
                    <a:pt x="638" y="390"/>
                  </a:lnTo>
                  <a:lnTo>
                    <a:pt x="638" y="390"/>
                  </a:lnTo>
                  <a:lnTo>
                    <a:pt x="625" y="348"/>
                  </a:lnTo>
                  <a:lnTo>
                    <a:pt x="625" y="348"/>
                  </a:lnTo>
                  <a:lnTo>
                    <a:pt x="625" y="348"/>
                  </a:lnTo>
                  <a:lnTo>
                    <a:pt x="625" y="346"/>
                  </a:lnTo>
                  <a:lnTo>
                    <a:pt x="625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6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3" y="345"/>
                  </a:lnTo>
                  <a:lnTo>
                    <a:pt x="622" y="345"/>
                  </a:lnTo>
                  <a:lnTo>
                    <a:pt x="622" y="345"/>
                  </a:lnTo>
                  <a:lnTo>
                    <a:pt x="622" y="345"/>
                  </a:lnTo>
                  <a:lnTo>
                    <a:pt x="622" y="345"/>
                  </a:lnTo>
                  <a:lnTo>
                    <a:pt x="622" y="345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2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20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8" y="343"/>
                  </a:lnTo>
                  <a:lnTo>
                    <a:pt x="616" y="343"/>
                  </a:lnTo>
                  <a:lnTo>
                    <a:pt x="616" y="343"/>
                  </a:lnTo>
                  <a:lnTo>
                    <a:pt x="616" y="343"/>
                  </a:lnTo>
                  <a:lnTo>
                    <a:pt x="616" y="343"/>
                  </a:lnTo>
                  <a:lnTo>
                    <a:pt x="616" y="345"/>
                  </a:lnTo>
                  <a:lnTo>
                    <a:pt x="614" y="345"/>
                  </a:lnTo>
                  <a:lnTo>
                    <a:pt x="614" y="345"/>
                  </a:lnTo>
                  <a:lnTo>
                    <a:pt x="614" y="345"/>
                  </a:lnTo>
                  <a:close/>
                  <a:moveTo>
                    <a:pt x="735" y="366"/>
                  </a:moveTo>
                  <a:lnTo>
                    <a:pt x="705" y="381"/>
                  </a:lnTo>
                  <a:lnTo>
                    <a:pt x="703" y="377"/>
                  </a:lnTo>
                  <a:lnTo>
                    <a:pt x="703" y="377"/>
                  </a:lnTo>
                  <a:lnTo>
                    <a:pt x="703" y="377"/>
                  </a:lnTo>
                  <a:lnTo>
                    <a:pt x="703" y="377"/>
                  </a:lnTo>
                  <a:lnTo>
                    <a:pt x="705" y="377"/>
                  </a:lnTo>
                  <a:lnTo>
                    <a:pt x="705" y="377"/>
                  </a:lnTo>
                  <a:lnTo>
                    <a:pt x="705" y="375"/>
                  </a:lnTo>
                  <a:lnTo>
                    <a:pt x="705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6" y="375"/>
                  </a:lnTo>
                  <a:lnTo>
                    <a:pt x="708" y="375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4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08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2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10" y="370"/>
                  </a:lnTo>
                  <a:lnTo>
                    <a:pt x="708" y="370"/>
                  </a:lnTo>
                  <a:lnTo>
                    <a:pt x="708" y="370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708" y="368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7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90" y="325"/>
                  </a:lnTo>
                  <a:lnTo>
                    <a:pt x="688" y="325"/>
                  </a:lnTo>
                  <a:lnTo>
                    <a:pt x="688" y="325"/>
                  </a:lnTo>
                  <a:lnTo>
                    <a:pt x="688" y="325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8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7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5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3" y="323"/>
                  </a:lnTo>
                  <a:lnTo>
                    <a:pt x="681" y="323"/>
                  </a:lnTo>
                  <a:lnTo>
                    <a:pt x="681" y="325"/>
                  </a:lnTo>
                  <a:lnTo>
                    <a:pt x="681" y="325"/>
                  </a:lnTo>
                  <a:lnTo>
                    <a:pt x="681" y="325"/>
                  </a:lnTo>
                  <a:lnTo>
                    <a:pt x="679" y="325"/>
                  </a:lnTo>
                  <a:lnTo>
                    <a:pt x="677" y="321"/>
                  </a:lnTo>
                  <a:lnTo>
                    <a:pt x="710" y="308"/>
                  </a:lnTo>
                  <a:lnTo>
                    <a:pt x="712" y="310"/>
                  </a:lnTo>
                  <a:lnTo>
                    <a:pt x="712" y="310"/>
                  </a:lnTo>
                  <a:lnTo>
                    <a:pt x="710" y="312"/>
                  </a:lnTo>
                  <a:lnTo>
                    <a:pt x="710" y="312"/>
                  </a:lnTo>
                  <a:lnTo>
                    <a:pt x="710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8" y="312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6" y="314"/>
                  </a:lnTo>
                  <a:lnTo>
                    <a:pt x="705" y="314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6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7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19"/>
                  </a:lnTo>
                  <a:lnTo>
                    <a:pt x="705" y="321"/>
                  </a:lnTo>
                  <a:lnTo>
                    <a:pt x="705" y="321"/>
                  </a:lnTo>
                  <a:lnTo>
                    <a:pt x="723" y="361"/>
                  </a:lnTo>
                  <a:lnTo>
                    <a:pt x="723" y="361"/>
                  </a:lnTo>
                  <a:lnTo>
                    <a:pt x="723" y="361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3" y="363"/>
                  </a:lnTo>
                  <a:lnTo>
                    <a:pt x="724" y="363"/>
                  </a:lnTo>
                  <a:lnTo>
                    <a:pt x="724" y="363"/>
                  </a:lnTo>
                  <a:lnTo>
                    <a:pt x="724" y="363"/>
                  </a:lnTo>
                  <a:lnTo>
                    <a:pt x="724" y="363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4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6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28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0" y="365"/>
                  </a:lnTo>
                  <a:lnTo>
                    <a:pt x="732" y="365"/>
                  </a:lnTo>
                  <a:lnTo>
                    <a:pt x="732" y="365"/>
                  </a:lnTo>
                  <a:lnTo>
                    <a:pt x="732" y="365"/>
                  </a:lnTo>
                  <a:lnTo>
                    <a:pt x="732" y="365"/>
                  </a:lnTo>
                  <a:lnTo>
                    <a:pt x="733" y="365"/>
                  </a:lnTo>
                  <a:lnTo>
                    <a:pt x="733" y="365"/>
                  </a:lnTo>
                  <a:lnTo>
                    <a:pt x="733" y="365"/>
                  </a:lnTo>
                  <a:lnTo>
                    <a:pt x="735" y="366"/>
                  </a:lnTo>
                  <a:close/>
                  <a:moveTo>
                    <a:pt x="916" y="231"/>
                  </a:moveTo>
                  <a:lnTo>
                    <a:pt x="894" y="216"/>
                  </a:lnTo>
                  <a:lnTo>
                    <a:pt x="896" y="212"/>
                  </a:lnTo>
                  <a:lnTo>
                    <a:pt x="896" y="212"/>
                  </a:lnTo>
                  <a:lnTo>
                    <a:pt x="898" y="212"/>
                  </a:lnTo>
                  <a:lnTo>
                    <a:pt x="898" y="212"/>
                  </a:lnTo>
                  <a:lnTo>
                    <a:pt x="898" y="214"/>
                  </a:lnTo>
                  <a:lnTo>
                    <a:pt x="900" y="214"/>
                  </a:lnTo>
                  <a:lnTo>
                    <a:pt x="900" y="214"/>
                  </a:lnTo>
                  <a:lnTo>
                    <a:pt x="900" y="214"/>
                  </a:lnTo>
                  <a:lnTo>
                    <a:pt x="901" y="214"/>
                  </a:lnTo>
                  <a:lnTo>
                    <a:pt x="901" y="214"/>
                  </a:lnTo>
                  <a:lnTo>
                    <a:pt x="901" y="214"/>
                  </a:lnTo>
                  <a:lnTo>
                    <a:pt x="903" y="214"/>
                  </a:lnTo>
                  <a:lnTo>
                    <a:pt x="903" y="214"/>
                  </a:lnTo>
                  <a:lnTo>
                    <a:pt x="903" y="214"/>
                  </a:lnTo>
                  <a:lnTo>
                    <a:pt x="905" y="214"/>
                  </a:lnTo>
                  <a:lnTo>
                    <a:pt x="905" y="214"/>
                  </a:lnTo>
                  <a:lnTo>
                    <a:pt x="905" y="214"/>
                  </a:lnTo>
                  <a:lnTo>
                    <a:pt x="907" y="214"/>
                  </a:lnTo>
                  <a:lnTo>
                    <a:pt x="907" y="214"/>
                  </a:lnTo>
                  <a:lnTo>
                    <a:pt x="907" y="214"/>
                  </a:lnTo>
                  <a:lnTo>
                    <a:pt x="909" y="214"/>
                  </a:lnTo>
                  <a:lnTo>
                    <a:pt x="909" y="214"/>
                  </a:lnTo>
                  <a:lnTo>
                    <a:pt x="909" y="214"/>
                  </a:lnTo>
                  <a:lnTo>
                    <a:pt x="909" y="216"/>
                  </a:lnTo>
                  <a:lnTo>
                    <a:pt x="910" y="216"/>
                  </a:lnTo>
                  <a:lnTo>
                    <a:pt x="910" y="214"/>
                  </a:lnTo>
                  <a:lnTo>
                    <a:pt x="910" y="214"/>
                  </a:lnTo>
                  <a:lnTo>
                    <a:pt x="912" y="214"/>
                  </a:lnTo>
                  <a:lnTo>
                    <a:pt x="912" y="214"/>
                  </a:lnTo>
                  <a:lnTo>
                    <a:pt x="912" y="214"/>
                  </a:lnTo>
                  <a:lnTo>
                    <a:pt x="912" y="214"/>
                  </a:lnTo>
                  <a:lnTo>
                    <a:pt x="914" y="214"/>
                  </a:lnTo>
                  <a:lnTo>
                    <a:pt x="914" y="214"/>
                  </a:lnTo>
                  <a:lnTo>
                    <a:pt x="914" y="214"/>
                  </a:lnTo>
                  <a:lnTo>
                    <a:pt x="914" y="214"/>
                  </a:lnTo>
                  <a:lnTo>
                    <a:pt x="916" y="214"/>
                  </a:lnTo>
                  <a:lnTo>
                    <a:pt x="916" y="214"/>
                  </a:lnTo>
                  <a:lnTo>
                    <a:pt x="916" y="214"/>
                  </a:lnTo>
                  <a:lnTo>
                    <a:pt x="916" y="214"/>
                  </a:lnTo>
                  <a:lnTo>
                    <a:pt x="918" y="214"/>
                  </a:lnTo>
                  <a:lnTo>
                    <a:pt x="918" y="214"/>
                  </a:lnTo>
                  <a:lnTo>
                    <a:pt x="918" y="214"/>
                  </a:lnTo>
                  <a:lnTo>
                    <a:pt x="918" y="214"/>
                  </a:lnTo>
                  <a:lnTo>
                    <a:pt x="919" y="214"/>
                  </a:lnTo>
                  <a:lnTo>
                    <a:pt x="919" y="212"/>
                  </a:lnTo>
                  <a:lnTo>
                    <a:pt x="919" y="212"/>
                  </a:lnTo>
                  <a:lnTo>
                    <a:pt x="919" y="212"/>
                  </a:lnTo>
                  <a:lnTo>
                    <a:pt x="919" y="212"/>
                  </a:lnTo>
                  <a:lnTo>
                    <a:pt x="921" y="212"/>
                  </a:lnTo>
                  <a:lnTo>
                    <a:pt x="921" y="212"/>
                  </a:lnTo>
                  <a:lnTo>
                    <a:pt x="921" y="212"/>
                  </a:lnTo>
                  <a:lnTo>
                    <a:pt x="921" y="212"/>
                  </a:lnTo>
                  <a:lnTo>
                    <a:pt x="921" y="211"/>
                  </a:lnTo>
                  <a:lnTo>
                    <a:pt x="923" y="211"/>
                  </a:lnTo>
                  <a:lnTo>
                    <a:pt x="923" y="211"/>
                  </a:lnTo>
                  <a:lnTo>
                    <a:pt x="923" y="211"/>
                  </a:lnTo>
                  <a:lnTo>
                    <a:pt x="923" y="211"/>
                  </a:lnTo>
                  <a:lnTo>
                    <a:pt x="923" y="211"/>
                  </a:lnTo>
                  <a:lnTo>
                    <a:pt x="923" y="209"/>
                  </a:lnTo>
                  <a:lnTo>
                    <a:pt x="925" y="209"/>
                  </a:lnTo>
                  <a:lnTo>
                    <a:pt x="925" y="209"/>
                  </a:lnTo>
                  <a:lnTo>
                    <a:pt x="925" y="209"/>
                  </a:lnTo>
                  <a:lnTo>
                    <a:pt x="925" y="209"/>
                  </a:lnTo>
                  <a:lnTo>
                    <a:pt x="925" y="209"/>
                  </a:lnTo>
                  <a:lnTo>
                    <a:pt x="925" y="207"/>
                  </a:lnTo>
                  <a:lnTo>
                    <a:pt x="925" y="207"/>
                  </a:lnTo>
                  <a:lnTo>
                    <a:pt x="925" y="207"/>
                  </a:lnTo>
                  <a:lnTo>
                    <a:pt x="927" y="207"/>
                  </a:lnTo>
                  <a:lnTo>
                    <a:pt x="927" y="207"/>
                  </a:lnTo>
                  <a:lnTo>
                    <a:pt x="927" y="207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5"/>
                  </a:lnTo>
                  <a:lnTo>
                    <a:pt x="927" y="203"/>
                  </a:lnTo>
                  <a:lnTo>
                    <a:pt x="927" y="203"/>
                  </a:lnTo>
                  <a:lnTo>
                    <a:pt x="927" y="203"/>
                  </a:lnTo>
                  <a:lnTo>
                    <a:pt x="928" y="203"/>
                  </a:lnTo>
                  <a:lnTo>
                    <a:pt x="928" y="203"/>
                  </a:lnTo>
                  <a:lnTo>
                    <a:pt x="928" y="203"/>
                  </a:lnTo>
                  <a:lnTo>
                    <a:pt x="928" y="203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2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200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8"/>
                  </a:lnTo>
                  <a:lnTo>
                    <a:pt x="928" y="196"/>
                  </a:lnTo>
                  <a:lnTo>
                    <a:pt x="928" y="196"/>
                  </a:lnTo>
                  <a:lnTo>
                    <a:pt x="928" y="196"/>
                  </a:lnTo>
                  <a:lnTo>
                    <a:pt x="928" y="196"/>
                  </a:lnTo>
                  <a:lnTo>
                    <a:pt x="927" y="196"/>
                  </a:lnTo>
                  <a:lnTo>
                    <a:pt x="927" y="196"/>
                  </a:lnTo>
                  <a:lnTo>
                    <a:pt x="927" y="196"/>
                  </a:lnTo>
                  <a:lnTo>
                    <a:pt x="927" y="196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4"/>
                  </a:lnTo>
                  <a:lnTo>
                    <a:pt x="927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5" y="192"/>
                  </a:lnTo>
                  <a:lnTo>
                    <a:pt x="923" y="192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3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21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9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8" y="191"/>
                  </a:lnTo>
                  <a:lnTo>
                    <a:pt x="916" y="191"/>
                  </a:lnTo>
                  <a:lnTo>
                    <a:pt x="916" y="191"/>
                  </a:lnTo>
                  <a:lnTo>
                    <a:pt x="916" y="191"/>
                  </a:lnTo>
                  <a:lnTo>
                    <a:pt x="916" y="191"/>
                  </a:lnTo>
                  <a:lnTo>
                    <a:pt x="916" y="192"/>
                  </a:lnTo>
                  <a:lnTo>
                    <a:pt x="916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4" y="192"/>
                  </a:lnTo>
                  <a:lnTo>
                    <a:pt x="912" y="192"/>
                  </a:lnTo>
                  <a:lnTo>
                    <a:pt x="912" y="192"/>
                  </a:lnTo>
                  <a:lnTo>
                    <a:pt x="912" y="192"/>
                  </a:lnTo>
                  <a:lnTo>
                    <a:pt x="912" y="194"/>
                  </a:lnTo>
                  <a:lnTo>
                    <a:pt x="912" y="194"/>
                  </a:lnTo>
                  <a:lnTo>
                    <a:pt x="910" y="194"/>
                  </a:lnTo>
                  <a:lnTo>
                    <a:pt x="910" y="194"/>
                  </a:lnTo>
                  <a:lnTo>
                    <a:pt x="909" y="196"/>
                  </a:lnTo>
                  <a:lnTo>
                    <a:pt x="909" y="196"/>
                  </a:lnTo>
                  <a:lnTo>
                    <a:pt x="909" y="196"/>
                  </a:lnTo>
                  <a:lnTo>
                    <a:pt x="907" y="196"/>
                  </a:lnTo>
                  <a:lnTo>
                    <a:pt x="907" y="198"/>
                  </a:lnTo>
                  <a:lnTo>
                    <a:pt x="905" y="198"/>
                  </a:lnTo>
                  <a:lnTo>
                    <a:pt x="905" y="198"/>
                  </a:lnTo>
                  <a:lnTo>
                    <a:pt x="905" y="198"/>
                  </a:lnTo>
                  <a:lnTo>
                    <a:pt x="905" y="200"/>
                  </a:lnTo>
                  <a:lnTo>
                    <a:pt x="903" y="200"/>
                  </a:lnTo>
                  <a:lnTo>
                    <a:pt x="903" y="200"/>
                  </a:lnTo>
                  <a:lnTo>
                    <a:pt x="903" y="200"/>
                  </a:lnTo>
                  <a:lnTo>
                    <a:pt x="901" y="200"/>
                  </a:lnTo>
                  <a:lnTo>
                    <a:pt x="901" y="202"/>
                  </a:lnTo>
                  <a:lnTo>
                    <a:pt x="901" y="202"/>
                  </a:lnTo>
                  <a:lnTo>
                    <a:pt x="901" y="202"/>
                  </a:lnTo>
                  <a:lnTo>
                    <a:pt x="900" y="202"/>
                  </a:lnTo>
                  <a:lnTo>
                    <a:pt x="900" y="202"/>
                  </a:lnTo>
                  <a:lnTo>
                    <a:pt x="900" y="203"/>
                  </a:lnTo>
                  <a:lnTo>
                    <a:pt x="898" y="203"/>
                  </a:lnTo>
                  <a:lnTo>
                    <a:pt x="898" y="203"/>
                  </a:lnTo>
                  <a:lnTo>
                    <a:pt x="898" y="203"/>
                  </a:lnTo>
                  <a:lnTo>
                    <a:pt x="898" y="203"/>
                  </a:lnTo>
                  <a:lnTo>
                    <a:pt x="896" y="203"/>
                  </a:lnTo>
                  <a:lnTo>
                    <a:pt x="896" y="203"/>
                  </a:lnTo>
                  <a:lnTo>
                    <a:pt x="896" y="205"/>
                  </a:lnTo>
                  <a:lnTo>
                    <a:pt x="896" y="205"/>
                  </a:lnTo>
                  <a:lnTo>
                    <a:pt x="894" y="205"/>
                  </a:lnTo>
                  <a:lnTo>
                    <a:pt x="894" y="205"/>
                  </a:lnTo>
                  <a:lnTo>
                    <a:pt x="894" y="205"/>
                  </a:lnTo>
                  <a:lnTo>
                    <a:pt x="894" y="205"/>
                  </a:lnTo>
                  <a:lnTo>
                    <a:pt x="892" y="205"/>
                  </a:lnTo>
                  <a:lnTo>
                    <a:pt x="892" y="205"/>
                  </a:lnTo>
                  <a:lnTo>
                    <a:pt x="892" y="205"/>
                  </a:lnTo>
                  <a:lnTo>
                    <a:pt x="892" y="207"/>
                  </a:lnTo>
                  <a:lnTo>
                    <a:pt x="891" y="207"/>
                  </a:lnTo>
                  <a:lnTo>
                    <a:pt x="891" y="207"/>
                  </a:lnTo>
                  <a:lnTo>
                    <a:pt x="891" y="207"/>
                  </a:lnTo>
                  <a:lnTo>
                    <a:pt x="891" y="207"/>
                  </a:lnTo>
                  <a:lnTo>
                    <a:pt x="889" y="207"/>
                  </a:lnTo>
                  <a:lnTo>
                    <a:pt x="889" y="207"/>
                  </a:lnTo>
                  <a:lnTo>
                    <a:pt x="889" y="207"/>
                  </a:lnTo>
                  <a:lnTo>
                    <a:pt x="889" y="207"/>
                  </a:lnTo>
                  <a:lnTo>
                    <a:pt x="887" y="207"/>
                  </a:lnTo>
                  <a:lnTo>
                    <a:pt x="887" y="207"/>
                  </a:lnTo>
                  <a:lnTo>
                    <a:pt x="887" y="207"/>
                  </a:lnTo>
                  <a:lnTo>
                    <a:pt x="887" y="207"/>
                  </a:lnTo>
                  <a:lnTo>
                    <a:pt x="887" y="207"/>
                  </a:lnTo>
                  <a:lnTo>
                    <a:pt x="885" y="207"/>
                  </a:lnTo>
                  <a:lnTo>
                    <a:pt x="885" y="207"/>
                  </a:lnTo>
                  <a:lnTo>
                    <a:pt x="885" y="207"/>
                  </a:lnTo>
                  <a:lnTo>
                    <a:pt x="885" y="207"/>
                  </a:lnTo>
                  <a:lnTo>
                    <a:pt x="885" y="207"/>
                  </a:lnTo>
                  <a:lnTo>
                    <a:pt x="883" y="207"/>
                  </a:lnTo>
                  <a:lnTo>
                    <a:pt x="883" y="207"/>
                  </a:lnTo>
                  <a:lnTo>
                    <a:pt x="883" y="207"/>
                  </a:lnTo>
                  <a:lnTo>
                    <a:pt x="883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2" y="207"/>
                  </a:lnTo>
                  <a:lnTo>
                    <a:pt x="880" y="207"/>
                  </a:lnTo>
                  <a:lnTo>
                    <a:pt x="880" y="207"/>
                  </a:lnTo>
                  <a:lnTo>
                    <a:pt x="880" y="207"/>
                  </a:lnTo>
                  <a:lnTo>
                    <a:pt x="880" y="207"/>
                  </a:lnTo>
                  <a:lnTo>
                    <a:pt x="880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8" y="205"/>
                  </a:lnTo>
                  <a:lnTo>
                    <a:pt x="876" y="203"/>
                  </a:lnTo>
                  <a:lnTo>
                    <a:pt x="876" y="203"/>
                  </a:lnTo>
                  <a:lnTo>
                    <a:pt x="876" y="203"/>
                  </a:lnTo>
                  <a:lnTo>
                    <a:pt x="876" y="203"/>
                  </a:lnTo>
                  <a:lnTo>
                    <a:pt x="874" y="203"/>
                  </a:lnTo>
                  <a:lnTo>
                    <a:pt x="874" y="202"/>
                  </a:lnTo>
                  <a:lnTo>
                    <a:pt x="874" y="202"/>
                  </a:lnTo>
                  <a:lnTo>
                    <a:pt x="874" y="202"/>
                  </a:lnTo>
                  <a:lnTo>
                    <a:pt x="872" y="202"/>
                  </a:lnTo>
                  <a:lnTo>
                    <a:pt x="872" y="202"/>
                  </a:lnTo>
                  <a:lnTo>
                    <a:pt x="872" y="200"/>
                  </a:lnTo>
                  <a:lnTo>
                    <a:pt x="872" y="200"/>
                  </a:lnTo>
                  <a:lnTo>
                    <a:pt x="872" y="200"/>
                  </a:lnTo>
                  <a:lnTo>
                    <a:pt x="871" y="200"/>
                  </a:lnTo>
                  <a:lnTo>
                    <a:pt x="871" y="198"/>
                  </a:lnTo>
                  <a:lnTo>
                    <a:pt x="871" y="198"/>
                  </a:lnTo>
                  <a:lnTo>
                    <a:pt x="871" y="198"/>
                  </a:lnTo>
                  <a:lnTo>
                    <a:pt x="871" y="198"/>
                  </a:lnTo>
                  <a:lnTo>
                    <a:pt x="871" y="196"/>
                  </a:lnTo>
                  <a:lnTo>
                    <a:pt x="871" y="196"/>
                  </a:lnTo>
                  <a:lnTo>
                    <a:pt x="869" y="196"/>
                  </a:lnTo>
                  <a:lnTo>
                    <a:pt x="869" y="196"/>
                  </a:lnTo>
                  <a:lnTo>
                    <a:pt x="869" y="194"/>
                  </a:lnTo>
                  <a:lnTo>
                    <a:pt x="869" y="194"/>
                  </a:lnTo>
                  <a:lnTo>
                    <a:pt x="869" y="194"/>
                  </a:lnTo>
                  <a:lnTo>
                    <a:pt x="869" y="194"/>
                  </a:lnTo>
                  <a:lnTo>
                    <a:pt x="869" y="192"/>
                  </a:lnTo>
                  <a:lnTo>
                    <a:pt x="869" y="192"/>
                  </a:lnTo>
                  <a:lnTo>
                    <a:pt x="869" y="192"/>
                  </a:lnTo>
                  <a:lnTo>
                    <a:pt x="869" y="192"/>
                  </a:lnTo>
                  <a:lnTo>
                    <a:pt x="869" y="191"/>
                  </a:lnTo>
                  <a:lnTo>
                    <a:pt x="869" y="191"/>
                  </a:lnTo>
                  <a:lnTo>
                    <a:pt x="869" y="191"/>
                  </a:lnTo>
                  <a:lnTo>
                    <a:pt x="869" y="191"/>
                  </a:lnTo>
                  <a:lnTo>
                    <a:pt x="869" y="189"/>
                  </a:lnTo>
                  <a:lnTo>
                    <a:pt x="869" y="189"/>
                  </a:lnTo>
                  <a:lnTo>
                    <a:pt x="869" y="189"/>
                  </a:lnTo>
                  <a:lnTo>
                    <a:pt x="869" y="189"/>
                  </a:lnTo>
                  <a:lnTo>
                    <a:pt x="869" y="187"/>
                  </a:lnTo>
                  <a:lnTo>
                    <a:pt x="869" y="187"/>
                  </a:lnTo>
                  <a:lnTo>
                    <a:pt x="869" y="187"/>
                  </a:lnTo>
                  <a:lnTo>
                    <a:pt x="869" y="185"/>
                  </a:lnTo>
                  <a:lnTo>
                    <a:pt x="869" y="185"/>
                  </a:lnTo>
                  <a:lnTo>
                    <a:pt x="869" y="185"/>
                  </a:lnTo>
                  <a:lnTo>
                    <a:pt x="869" y="185"/>
                  </a:lnTo>
                  <a:lnTo>
                    <a:pt x="869" y="183"/>
                  </a:lnTo>
                  <a:lnTo>
                    <a:pt x="869" y="183"/>
                  </a:lnTo>
                  <a:lnTo>
                    <a:pt x="869" y="183"/>
                  </a:lnTo>
                  <a:lnTo>
                    <a:pt x="869" y="182"/>
                  </a:lnTo>
                  <a:lnTo>
                    <a:pt x="869" y="182"/>
                  </a:lnTo>
                  <a:lnTo>
                    <a:pt x="869" y="182"/>
                  </a:lnTo>
                  <a:lnTo>
                    <a:pt x="869" y="182"/>
                  </a:lnTo>
                  <a:lnTo>
                    <a:pt x="869" y="180"/>
                  </a:lnTo>
                  <a:lnTo>
                    <a:pt x="871" y="180"/>
                  </a:lnTo>
                  <a:lnTo>
                    <a:pt x="871" y="180"/>
                  </a:lnTo>
                  <a:lnTo>
                    <a:pt x="871" y="178"/>
                  </a:lnTo>
                  <a:lnTo>
                    <a:pt x="871" y="178"/>
                  </a:lnTo>
                  <a:lnTo>
                    <a:pt x="871" y="178"/>
                  </a:lnTo>
                  <a:lnTo>
                    <a:pt x="871" y="176"/>
                  </a:lnTo>
                  <a:lnTo>
                    <a:pt x="871" y="176"/>
                  </a:lnTo>
                  <a:lnTo>
                    <a:pt x="872" y="176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2" y="174"/>
                  </a:lnTo>
                  <a:lnTo>
                    <a:pt x="874" y="173"/>
                  </a:lnTo>
                  <a:lnTo>
                    <a:pt x="874" y="173"/>
                  </a:lnTo>
                  <a:lnTo>
                    <a:pt x="874" y="173"/>
                  </a:lnTo>
                  <a:lnTo>
                    <a:pt x="874" y="173"/>
                  </a:lnTo>
                  <a:lnTo>
                    <a:pt x="874" y="173"/>
                  </a:lnTo>
                  <a:lnTo>
                    <a:pt x="874" y="171"/>
                  </a:lnTo>
                  <a:lnTo>
                    <a:pt x="876" y="171"/>
                  </a:lnTo>
                  <a:lnTo>
                    <a:pt x="876" y="171"/>
                  </a:lnTo>
                  <a:lnTo>
                    <a:pt x="876" y="171"/>
                  </a:lnTo>
                  <a:lnTo>
                    <a:pt x="876" y="171"/>
                  </a:lnTo>
                  <a:lnTo>
                    <a:pt x="876" y="171"/>
                  </a:lnTo>
                  <a:lnTo>
                    <a:pt x="876" y="169"/>
                  </a:lnTo>
                  <a:lnTo>
                    <a:pt x="878" y="169"/>
                  </a:lnTo>
                  <a:lnTo>
                    <a:pt x="878" y="169"/>
                  </a:lnTo>
                  <a:lnTo>
                    <a:pt x="878" y="169"/>
                  </a:lnTo>
                  <a:lnTo>
                    <a:pt x="878" y="169"/>
                  </a:lnTo>
                  <a:lnTo>
                    <a:pt x="878" y="169"/>
                  </a:lnTo>
                  <a:lnTo>
                    <a:pt x="880" y="169"/>
                  </a:lnTo>
                  <a:lnTo>
                    <a:pt x="880" y="167"/>
                  </a:lnTo>
                  <a:lnTo>
                    <a:pt x="880" y="167"/>
                  </a:lnTo>
                  <a:lnTo>
                    <a:pt x="880" y="167"/>
                  </a:lnTo>
                  <a:lnTo>
                    <a:pt x="880" y="167"/>
                  </a:lnTo>
                  <a:lnTo>
                    <a:pt x="882" y="167"/>
                  </a:lnTo>
                  <a:lnTo>
                    <a:pt x="882" y="167"/>
                  </a:lnTo>
                  <a:lnTo>
                    <a:pt x="882" y="167"/>
                  </a:lnTo>
                  <a:lnTo>
                    <a:pt x="882" y="167"/>
                  </a:lnTo>
                  <a:lnTo>
                    <a:pt x="882" y="165"/>
                  </a:lnTo>
                  <a:lnTo>
                    <a:pt x="882" y="165"/>
                  </a:lnTo>
                  <a:lnTo>
                    <a:pt x="883" y="165"/>
                  </a:lnTo>
                  <a:lnTo>
                    <a:pt x="883" y="165"/>
                  </a:lnTo>
                  <a:lnTo>
                    <a:pt x="883" y="165"/>
                  </a:lnTo>
                  <a:lnTo>
                    <a:pt x="883" y="165"/>
                  </a:lnTo>
                  <a:lnTo>
                    <a:pt x="883" y="165"/>
                  </a:lnTo>
                  <a:lnTo>
                    <a:pt x="885" y="165"/>
                  </a:lnTo>
                  <a:lnTo>
                    <a:pt x="885" y="165"/>
                  </a:lnTo>
                  <a:lnTo>
                    <a:pt x="885" y="165"/>
                  </a:lnTo>
                  <a:lnTo>
                    <a:pt x="885" y="165"/>
                  </a:lnTo>
                  <a:lnTo>
                    <a:pt x="885" y="165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4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2"/>
                  </a:lnTo>
                  <a:lnTo>
                    <a:pt x="885" y="160"/>
                  </a:lnTo>
                  <a:lnTo>
                    <a:pt x="885" y="160"/>
                  </a:lnTo>
                  <a:lnTo>
                    <a:pt x="885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3" y="160"/>
                  </a:lnTo>
                  <a:lnTo>
                    <a:pt x="885" y="156"/>
                  </a:lnTo>
                  <a:lnTo>
                    <a:pt x="905" y="169"/>
                  </a:lnTo>
                  <a:lnTo>
                    <a:pt x="903" y="171"/>
                  </a:lnTo>
                  <a:lnTo>
                    <a:pt x="903" y="171"/>
                  </a:lnTo>
                  <a:lnTo>
                    <a:pt x="901" y="171"/>
                  </a:lnTo>
                  <a:lnTo>
                    <a:pt x="901" y="171"/>
                  </a:lnTo>
                  <a:lnTo>
                    <a:pt x="901" y="171"/>
                  </a:lnTo>
                  <a:lnTo>
                    <a:pt x="900" y="171"/>
                  </a:lnTo>
                  <a:lnTo>
                    <a:pt x="900" y="171"/>
                  </a:lnTo>
                  <a:lnTo>
                    <a:pt x="900" y="171"/>
                  </a:lnTo>
                  <a:lnTo>
                    <a:pt x="898" y="171"/>
                  </a:lnTo>
                  <a:lnTo>
                    <a:pt x="898" y="171"/>
                  </a:lnTo>
                  <a:lnTo>
                    <a:pt x="898" y="171"/>
                  </a:lnTo>
                  <a:lnTo>
                    <a:pt x="898" y="171"/>
                  </a:lnTo>
                  <a:lnTo>
                    <a:pt x="896" y="169"/>
                  </a:lnTo>
                  <a:lnTo>
                    <a:pt x="896" y="169"/>
                  </a:lnTo>
                  <a:lnTo>
                    <a:pt x="896" y="169"/>
                  </a:lnTo>
                  <a:lnTo>
                    <a:pt x="894" y="169"/>
                  </a:lnTo>
                  <a:lnTo>
                    <a:pt x="894" y="169"/>
                  </a:lnTo>
                  <a:lnTo>
                    <a:pt x="894" y="169"/>
                  </a:lnTo>
                  <a:lnTo>
                    <a:pt x="894" y="169"/>
                  </a:lnTo>
                  <a:lnTo>
                    <a:pt x="892" y="169"/>
                  </a:lnTo>
                  <a:lnTo>
                    <a:pt x="892" y="169"/>
                  </a:lnTo>
                  <a:lnTo>
                    <a:pt x="892" y="169"/>
                  </a:lnTo>
                  <a:lnTo>
                    <a:pt x="892" y="169"/>
                  </a:lnTo>
                  <a:lnTo>
                    <a:pt x="891" y="169"/>
                  </a:lnTo>
                  <a:lnTo>
                    <a:pt x="891" y="169"/>
                  </a:lnTo>
                  <a:lnTo>
                    <a:pt x="891" y="169"/>
                  </a:lnTo>
                  <a:lnTo>
                    <a:pt x="891" y="169"/>
                  </a:lnTo>
                  <a:lnTo>
                    <a:pt x="889" y="169"/>
                  </a:lnTo>
                  <a:lnTo>
                    <a:pt x="889" y="169"/>
                  </a:lnTo>
                  <a:lnTo>
                    <a:pt x="889" y="169"/>
                  </a:lnTo>
                  <a:lnTo>
                    <a:pt x="889" y="169"/>
                  </a:lnTo>
                  <a:lnTo>
                    <a:pt x="887" y="169"/>
                  </a:lnTo>
                  <a:lnTo>
                    <a:pt x="887" y="169"/>
                  </a:lnTo>
                  <a:lnTo>
                    <a:pt x="887" y="169"/>
                  </a:lnTo>
                  <a:lnTo>
                    <a:pt x="887" y="169"/>
                  </a:lnTo>
                  <a:lnTo>
                    <a:pt x="885" y="169"/>
                  </a:lnTo>
                  <a:lnTo>
                    <a:pt x="885" y="171"/>
                  </a:lnTo>
                  <a:lnTo>
                    <a:pt x="885" y="171"/>
                  </a:lnTo>
                  <a:lnTo>
                    <a:pt x="885" y="171"/>
                  </a:lnTo>
                  <a:lnTo>
                    <a:pt x="885" y="171"/>
                  </a:lnTo>
                  <a:lnTo>
                    <a:pt x="883" y="171"/>
                  </a:lnTo>
                  <a:lnTo>
                    <a:pt x="883" y="171"/>
                  </a:lnTo>
                  <a:lnTo>
                    <a:pt x="883" y="171"/>
                  </a:lnTo>
                  <a:lnTo>
                    <a:pt x="883" y="171"/>
                  </a:lnTo>
                  <a:lnTo>
                    <a:pt x="883" y="171"/>
                  </a:lnTo>
                  <a:lnTo>
                    <a:pt x="882" y="171"/>
                  </a:lnTo>
                  <a:lnTo>
                    <a:pt x="882" y="171"/>
                  </a:lnTo>
                  <a:lnTo>
                    <a:pt x="882" y="171"/>
                  </a:lnTo>
                  <a:lnTo>
                    <a:pt x="882" y="173"/>
                  </a:lnTo>
                  <a:lnTo>
                    <a:pt x="882" y="173"/>
                  </a:lnTo>
                  <a:lnTo>
                    <a:pt x="882" y="173"/>
                  </a:lnTo>
                  <a:lnTo>
                    <a:pt x="880" y="173"/>
                  </a:lnTo>
                  <a:lnTo>
                    <a:pt x="880" y="173"/>
                  </a:lnTo>
                  <a:lnTo>
                    <a:pt x="880" y="173"/>
                  </a:lnTo>
                  <a:lnTo>
                    <a:pt x="880" y="173"/>
                  </a:lnTo>
                  <a:lnTo>
                    <a:pt x="880" y="173"/>
                  </a:lnTo>
                  <a:lnTo>
                    <a:pt x="880" y="174"/>
                  </a:lnTo>
                  <a:lnTo>
                    <a:pt x="878" y="174"/>
                  </a:lnTo>
                  <a:lnTo>
                    <a:pt x="878" y="174"/>
                  </a:lnTo>
                  <a:lnTo>
                    <a:pt x="878" y="174"/>
                  </a:lnTo>
                  <a:lnTo>
                    <a:pt x="878" y="174"/>
                  </a:lnTo>
                  <a:lnTo>
                    <a:pt x="878" y="174"/>
                  </a:lnTo>
                  <a:lnTo>
                    <a:pt x="878" y="176"/>
                  </a:lnTo>
                  <a:lnTo>
                    <a:pt x="878" y="176"/>
                  </a:lnTo>
                  <a:lnTo>
                    <a:pt x="876" y="176"/>
                  </a:lnTo>
                  <a:lnTo>
                    <a:pt x="876" y="176"/>
                  </a:lnTo>
                  <a:lnTo>
                    <a:pt x="876" y="176"/>
                  </a:lnTo>
                  <a:lnTo>
                    <a:pt x="876" y="176"/>
                  </a:lnTo>
                  <a:lnTo>
                    <a:pt x="876" y="176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78"/>
                  </a:lnTo>
                  <a:lnTo>
                    <a:pt x="876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0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2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3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5"/>
                  </a:lnTo>
                  <a:lnTo>
                    <a:pt x="874" y="187"/>
                  </a:lnTo>
                  <a:lnTo>
                    <a:pt x="874" y="187"/>
                  </a:lnTo>
                  <a:lnTo>
                    <a:pt x="874" y="187"/>
                  </a:lnTo>
                  <a:lnTo>
                    <a:pt x="874" y="187"/>
                  </a:lnTo>
                  <a:lnTo>
                    <a:pt x="874" y="187"/>
                  </a:lnTo>
                  <a:lnTo>
                    <a:pt x="876" y="187"/>
                  </a:lnTo>
                  <a:lnTo>
                    <a:pt x="876" y="187"/>
                  </a:lnTo>
                  <a:lnTo>
                    <a:pt x="876" y="187"/>
                  </a:lnTo>
                  <a:lnTo>
                    <a:pt x="876" y="187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6" y="189"/>
                  </a:lnTo>
                  <a:lnTo>
                    <a:pt x="878" y="189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78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0" y="191"/>
                  </a:lnTo>
                  <a:lnTo>
                    <a:pt x="882" y="191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2"/>
                  </a:lnTo>
                  <a:lnTo>
                    <a:pt x="882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3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5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7" y="191"/>
                  </a:lnTo>
                  <a:lnTo>
                    <a:pt x="889" y="191"/>
                  </a:lnTo>
                  <a:lnTo>
                    <a:pt x="889" y="189"/>
                  </a:lnTo>
                  <a:lnTo>
                    <a:pt x="889" y="189"/>
                  </a:lnTo>
                  <a:lnTo>
                    <a:pt x="889" y="189"/>
                  </a:lnTo>
                  <a:lnTo>
                    <a:pt x="889" y="189"/>
                  </a:lnTo>
                  <a:lnTo>
                    <a:pt x="889" y="189"/>
                  </a:lnTo>
                  <a:lnTo>
                    <a:pt x="891" y="189"/>
                  </a:lnTo>
                  <a:lnTo>
                    <a:pt x="891" y="189"/>
                  </a:lnTo>
                  <a:lnTo>
                    <a:pt x="891" y="189"/>
                  </a:lnTo>
                  <a:lnTo>
                    <a:pt x="891" y="189"/>
                  </a:lnTo>
                  <a:lnTo>
                    <a:pt x="891" y="187"/>
                  </a:lnTo>
                  <a:lnTo>
                    <a:pt x="892" y="187"/>
                  </a:lnTo>
                  <a:lnTo>
                    <a:pt x="892" y="187"/>
                  </a:lnTo>
                  <a:lnTo>
                    <a:pt x="892" y="187"/>
                  </a:lnTo>
                  <a:lnTo>
                    <a:pt x="894" y="185"/>
                  </a:lnTo>
                  <a:lnTo>
                    <a:pt x="894" y="185"/>
                  </a:lnTo>
                  <a:lnTo>
                    <a:pt x="896" y="185"/>
                  </a:lnTo>
                  <a:lnTo>
                    <a:pt x="896" y="183"/>
                  </a:lnTo>
                  <a:lnTo>
                    <a:pt x="896" y="183"/>
                  </a:lnTo>
                  <a:lnTo>
                    <a:pt x="896" y="183"/>
                  </a:lnTo>
                  <a:lnTo>
                    <a:pt x="898" y="183"/>
                  </a:lnTo>
                  <a:lnTo>
                    <a:pt x="898" y="183"/>
                  </a:lnTo>
                  <a:lnTo>
                    <a:pt x="898" y="182"/>
                  </a:lnTo>
                  <a:lnTo>
                    <a:pt x="900" y="182"/>
                  </a:lnTo>
                  <a:lnTo>
                    <a:pt x="900" y="182"/>
                  </a:lnTo>
                  <a:lnTo>
                    <a:pt x="900" y="182"/>
                  </a:lnTo>
                  <a:lnTo>
                    <a:pt x="900" y="182"/>
                  </a:lnTo>
                  <a:lnTo>
                    <a:pt x="901" y="180"/>
                  </a:lnTo>
                  <a:lnTo>
                    <a:pt x="901" y="180"/>
                  </a:lnTo>
                  <a:lnTo>
                    <a:pt x="901" y="180"/>
                  </a:lnTo>
                  <a:lnTo>
                    <a:pt x="903" y="180"/>
                  </a:lnTo>
                  <a:lnTo>
                    <a:pt x="903" y="180"/>
                  </a:lnTo>
                  <a:lnTo>
                    <a:pt x="903" y="178"/>
                  </a:lnTo>
                  <a:lnTo>
                    <a:pt x="903" y="178"/>
                  </a:lnTo>
                  <a:lnTo>
                    <a:pt x="905" y="178"/>
                  </a:lnTo>
                  <a:lnTo>
                    <a:pt x="905" y="178"/>
                  </a:lnTo>
                  <a:lnTo>
                    <a:pt x="905" y="178"/>
                  </a:lnTo>
                  <a:lnTo>
                    <a:pt x="907" y="178"/>
                  </a:lnTo>
                  <a:lnTo>
                    <a:pt x="907" y="178"/>
                  </a:lnTo>
                  <a:lnTo>
                    <a:pt x="907" y="176"/>
                  </a:lnTo>
                  <a:lnTo>
                    <a:pt x="907" y="176"/>
                  </a:lnTo>
                  <a:lnTo>
                    <a:pt x="909" y="176"/>
                  </a:lnTo>
                  <a:lnTo>
                    <a:pt x="909" y="176"/>
                  </a:lnTo>
                  <a:lnTo>
                    <a:pt x="909" y="176"/>
                  </a:lnTo>
                  <a:lnTo>
                    <a:pt x="909" y="176"/>
                  </a:lnTo>
                  <a:lnTo>
                    <a:pt x="910" y="176"/>
                  </a:lnTo>
                  <a:lnTo>
                    <a:pt x="910" y="176"/>
                  </a:lnTo>
                  <a:lnTo>
                    <a:pt x="910" y="176"/>
                  </a:lnTo>
                  <a:lnTo>
                    <a:pt x="910" y="176"/>
                  </a:lnTo>
                  <a:lnTo>
                    <a:pt x="912" y="174"/>
                  </a:lnTo>
                  <a:lnTo>
                    <a:pt x="912" y="174"/>
                  </a:lnTo>
                  <a:lnTo>
                    <a:pt x="912" y="174"/>
                  </a:lnTo>
                  <a:lnTo>
                    <a:pt x="912" y="174"/>
                  </a:lnTo>
                  <a:lnTo>
                    <a:pt x="914" y="174"/>
                  </a:lnTo>
                  <a:lnTo>
                    <a:pt x="914" y="174"/>
                  </a:lnTo>
                  <a:lnTo>
                    <a:pt x="914" y="174"/>
                  </a:lnTo>
                  <a:lnTo>
                    <a:pt x="914" y="174"/>
                  </a:lnTo>
                  <a:lnTo>
                    <a:pt x="916" y="174"/>
                  </a:lnTo>
                  <a:lnTo>
                    <a:pt x="916" y="174"/>
                  </a:lnTo>
                  <a:lnTo>
                    <a:pt x="916" y="174"/>
                  </a:lnTo>
                  <a:lnTo>
                    <a:pt x="916" y="174"/>
                  </a:lnTo>
                  <a:lnTo>
                    <a:pt x="918" y="174"/>
                  </a:lnTo>
                  <a:lnTo>
                    <a:pt x="918" y="174"/>
                  </a:lnTo>
                  <a:lnTo>
                    <a:pt x="918" y="174"/>
                  </a:lnTo>
                  <a:lnTo>
                    <a:pt x="918" y="174"/>
                  </a:lnTo>
                  <a:lnTo>
                    <a:pt x="919" y="174"/>
                  </a:lnTo>
                  <a:lnTo>
                    <a:pt x="919" y="174"/>
                  </a:lnTo>
                  <a:lnTo>
                    <a:pt x="919" y="174"/>
                  </a:lnTo>
                  <a:lnTo>
                    <a:pt x="919" y="174"/>
                  </a:lnTo>
                  <a:lnTo>
                    <a:pt x="919" y="174"/>
                  </a:lnTo>
                  <a:lnTo>
                    <a:pt x="921" y="174"/>
                  </a:lnTo>
                  <a:lnTo>
                    <a:pt x="921" y="174"/>
                  </a:lnTo>
                  <a:lnTo>
                    <a:pt x="921" y="174"/>
                  </a:lnTo>
                  <a:lnTo>
                    <a:pt x="921" y="176"/>
                  </a:lnTo>
                  <a:lnTo>
                    <a:pt x="921" y="176"/>
                  </a:lnTo>
                  <a:lnTo>
                    <a:pt x="923" y="176"/>
                  </a:lnTo>
                  <a:lnTo>
                    <a:pt x="923" y="176"/>
                  </a:lnTo>
                  <a:lnTo>
                    <a:pt x="923" y="176"/>
                  </a:lnTo>
                  <a:lnTo>
                    <a:pt x="923" y="176"/>
                  </a:lnTo>
                  <a:lnTo>
                    <a:pt x="925" y="176"/>
                  </a:lnTo>
                  <a:lnTo>
                    <a:pt x="925" y="176"/>
                  </a:lnTo>
                  <a:lnTo>
                    <a:pt x="925" y="176"/>
                  </a:lnTo>
                  <a:lnTo>
                    <a:pt x="925" y="176"/>
                  </a:lnTo>
                  <a:lnTo>
                    <a:pt x="925" y="176"/>
                  </a:lnTo>
                  <a:lnTo>
                    <a:pt x="925" y="178"/>
                  </a:lnTo>
                  <a:lnTo>
                    <a:pt x="927" y="178"/>
                  </a:lnTo>
                  <a:lnTo>
                    <a:pt x="927" y="178"/>
                  </a:lnTo>
                  <a:lnTo>
                    <a:pt x="927" y="178"/>
                  </a:lnTo>
                  <a:lnTo>
                    <a:pt x="927" y="178"/>
                  </a:lnTo>
                  <a:lnTo>
                    <a:pt x="928" y="180"/>
                  </a:lnTo>
                  <a:lnTo>
                    <a:pt x="928" y="180"/>
                  </a:lnTo>
                  <a:lnTo>
                    <a:pt x="928" y="180"/>
                  </a:lnTo>
                  <a:lnTo>
                    <a:pt x="928" y="180"/>
                  </a:lnTo>
                  <a:lnTo>
                    <a:pt x="928" y="182"/>
                  </a:lnTo>
                  <a:lnTo>
                    <a:pt x="930" y="182"/>
                  </a:lnTo>
                  <a:lnTo>
                    <a:pt x="930" y="182"/>
                  </a:lnTo>
                  <a:lnTo>
                    <a:pt x="930" y="182"/>
                  </a:lnTo>
                  <a:lnTo>
                    <a:pt x="930" y="182"/>
                  </a:lnTo>
                  <a:lnTo>
                    <a:pt x="930" y="183"/>
                  </a:lnTo>
                  <a:lnTo>
                    <a:pt x="930" y="183"/>
                  </a:lnTo>
                  <a:lnTo>
                    <a:pt x="932" y="183"/>
                  </a:lnTo>
                  <a:lnTo>
                    <a:pt x="932" y="183"/>
                  </a:lnTo>
                  <a:lnTo>
                    <a:pt x="932" y="185"/>
                  </a:lnTo>
                  <a:lnTo>
                    <a:pt x="932" y="185"/>
                  </a:lnTo>
                  <a:lnTo>
                    <a:pt x="932" y="185"/>
                  </a:lnTo>
                  <a:lnTo>
                    <a:pt x="932" y="185"/>
                  </a:lnTo>
                  <a:lnTo>
                    <a:pt x="932" y="185"/>
                  </a:lnTo>
                  <a:lnTo>
                    <a:pt x="932" y="187"/>
                  </a:lnTo>
                  <a:lnTo>
                    <a:pt x="932" y="187"/>
                  </a:lnTo>
                  <a:lnTo>
                    <a:pt x="934" y="187"/>
                  </a:lnTo>
                  <a:lnTo>
                    <a:pt x="934" y="187"/>
                  </a:lnTo>
                  <a:lnTo>
                    <a:pt x="934" y="189"/>
                  </a:lnTo>
                  <a:lnTo>
                    <a:pt x="934" y="189"/>
                  </a:lnTo>
                  <a:lnTo>
                    <a:pt x="934" y="189"/>
                  </a:lnTo>
                  <a:lnTo>
                    <a:pt x="934" y="189"/>
                  </a:lnTo>
                  <a:lnTo>
                    <a:pt x="934" y="191"/>
                  </a:lnTo>
                  <a:lnTo>
                    <a:pt x="934" y="191"/>
                  </a:lnTo>
                  <a:lnTo>
                    <a:pt x="934" y="191"/>
                  </a:lnTo>
                  <a:lnTo>
                    <a:pt x="934" y="192"/>
                  </a:lnTo>
                  <a:lnTo>
                    <a:pt x="934" y="192"/>
                  </a:lnTo>
                  <a:lnTo>
                    <a:pt x="934" y="192"/>
                  </a:lnTo>
                  <a:lnTo>
                    <a:pt x="934" y="192"/>
                  </a:lnTo>
                  <a:lnTo>
                    <a:pt x="934" y="194"/>
                  </a:lnTo>
                  <a:lnTo>
                    <a:pt x="934" y="194"/>
                  </a:lnTo>
                  <a:lnTo>
                    <a:pt x="934" y="194"/>
                  </a:lnTo>
                  <a:lnTo>
                    <a:pt x="934" y="194"/>
                  </a:lnTo>
                  <a:lnTo>
                    <a:pt x="934" y="196"/>
                  </a:lnTo>
                  <a:lnTo>
                    <a:pt x="934" y="196"/>
                  </a:lnTo>
                  <a:lnTo>
                    <a:pt x="934" y="196"/>
                  </a:lnTo>
                  <a:lnTo>
                    <a:pt x="934" y="198"/>
                  </a:lnTo>
                  <a:lnTo>
                    <a:pt x="934" y="198"/>
                  </a:lnTo>
                  <a:lnTo>
                    <a:pt x="934" y="198"/>
                  </a:lnTo>
                  <a:lnTo>
                    <a:pt x="934" y="198"/>
                  </a:lnTo>
                  <a:lnTo>
                    <a:pt x="934" y="200"/>
                  </a:lnTo>
                  <a:lnTo>
                    <a:pt x="934" y="200"/>
                  </a:lnTo>
                  <a:lnTo>
                    <a:pt x="932" y="200"/>
                  </a:lnTo>
                  <a:lnTo>
                    <a:pt x="932" y="202"/>
                  </a:lnTo>
                  <a:lnTo>
                    <a:pt x="932" y="202"/>
                  </a:lnTo>
                  <a:lnTo>
                    <a:pt x="932" y="202"/>
                  </a:lnTo>
                  <a:lnTo>
                    <a:pt x="932" y="203"/>
                  </a:lnTo>
                  <a:lnTo>
                    <a:pt x="932" y="203"/>
                  </a:lnTo>
                  <a:lnTo>
                    <a:pt x="932" y="203"/>
                  </a:lnTo>
                  <a:lnTo>
                    <a:pt x="932" y="205"/>
                  </a:lnTo>
                  <a:lnTo>
                    <a:pt x="930" y="205"/>
                  </a:lnTo>
                  <a:lnTo>
                    <a:pt x="930" y="205"/>
                  </a:lnTo>
                  <a:lnTo>
                    <a:pt x="930" y="207"/>
                  </a:lnTo>
                  <a:lnTo>
                    <a:pt x="930" y="207"/>
                  </a:lnTo>
                  <a:lnTo>
                    <a:pt x="930" y="207"/>
                  </a:lnTo>
                  <a:lnTo>
                    <a:pt x="930" y="207"/>
                  </a:lnTo>
                  <a:lnTo>
                    <a:pt x="930" y="207"/>
                  </a:lnTo>
                  <a:lnTo>
                    <a:pt x="930" y="209"/>
                  </a:lnTo>
                  <a:lnTo>
                    <a:pt x="928" y="209"/>
                  </a:lnTo>
                  <a:lnTo>
                    <a:pt x="928" y="209"/>
                  </a:lnTo>
                  <a:lnTo>
                    <a:pt x="928" y="209"/>
                  </a:lnTo>
                  <a:lnTo>
                    <a:pt x="928" y="211"/>
                  </a:lnTo>
                  <a:lnTo>
                    <a:pt x="928" y="211"/>
                  </a:lnTo>
                  <a:lnTo>
                    <a:pt x="928" y="211"/>
                  </a:lnTo>
                  <a:lnTo>
                    <a:pt x="927" y="211"/>
                  </a:lnTo>
                  <a:lnTo>
                    <a:pt x="927" y="211"/>
                  </a:lnTo>
                  <a:lnTo>
                    <a:pt x="927" y="212"/>
                  </a:lnTo>
                  <a:lnTo>
                    <a:pt x="927" y="212"/>
                  </a:lnTo>
                  <a:lnTo>
                    <a:pt x="927" y="212"/>
                  </a:lnTo>
                  <a:lnTo>
                    <a:pt x="927" y="212"/>
                  </a:lnTo>
                  <a:lnTo>
                    <a:pt x="925" y="212"/>
                  </a:lnTo>
                  <a:lnTo>
                    <a:pt x="925" y="214"/>
                  </a:lnTo>
                  <a:lnTo>
                    <a:pt x="925" y="214"/>
                  </a:lnTo>
                  <a:lnTo>
                    <a:pt x="925" y="214"/>
                  </a:lnTo>
                  <a:lnTo>
                    <a:pt x="925" y="214"/>
                  </a:lnTo>
                  <a:lnTo>
                    <a:pt x="923" y="214"/>
                  </a:lnTo>
                  <a:lnTo>
                    <a:pt x="923" y="216"/>
                  </a:lnTo>
                  <a:lnTo>
                    <a:pt x="923" y="216"/>
                  </a:lnTo>
                  <a:lnTo>
                    <a:pt x="923" y="216"/>
                  </a:lnTo>
                  <a:lnTo>
                    <a:pt x="923" y="216"/>
                  </a:lnTo>
                  <a:lnTo>
                    <a:pt x="921" y="216"/>
                  </a:lnTo>
                  <a:lnTo>
                    <a:pt x="921" y="216"/>
                  </a:lnTo>
                  <a:lnTo>
                    <a:pt x="921" y="218"/>
                  </a:lnTo>
                  <a:lnTo>
                    <a:pt x="921" y="218"/>
                  </a:lnTo>
                  <a:lnTo>
                    <a:pt x="921" y="218"/>
                  </a:lnTo>
                  <a:lnTo>
                    <a:pt x="919" y="218"/>
                  </a:lnTo>
                  <a:lnTo>
                    <a:pt x="919" y="218"/>
                  </a:lnTo>
                  <a:lnTo>
                    <a:pt x="919" y="220"/>
                  </a:lnTo>
                  <a:lnTo>
                    <a:pt x="919" y="220"/>
                  </a:lnTo>
                  <a:lnTo>
                    <a:pt x="919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0"/>
                  </a:lnTo>
                  <a:lnTo>
                    <a:pt x="918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1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3"/>
                  </a:lnTo>
                  <a:lnTo>
                    <a:pt x="916" y="225"/>
                  </a:lnTo>
                  <a:lnTo>
                    <a:pt x="916" y="225"/>
                  </a:lnTo>
                  <a:lnTo>
                    <a:pt x="916" y="225"/>
                  </a:lnTo>
                  <a:lnTo>
                    <a:pt x="916" y="225"/>
                  </a:lnTo>
                  <a:lnTo>
                    <a:pt x="916" y="225"/>
                  </a:lnTo>
                  <a:lnTo>
                    <a:pt x="918" y="225"/>
                  </a:lnTo>
                  <a:lnTo>
                    <a:pt x="918" y="227"/>
                  </a:lnTo>
                  <a:lnTo>
                    <a:pt x="918" y="227"/>
                  </a:lnTo>
                  <a:lnTo>
                    <a:pt x="918" y="227"/>
                  </a:lnTo>
                  <a:lnTo>
                    <a:pt x="916" y="231"/>
                  </a:lnTo>
                  <a:close/>
                  <a:moveTo>
                    <a:pt x="963" y="156"/>
                  </a:moveTo>
                  <a:lnTo>
                    <a:pt x="945" y="185"/>
                  </a:lnTo>
                  <a:lnTo>
                    <a:pt x="943" y="183"/>
                  </a:lnTo>
                  <a:lnTo>
                    <a:pt x="943" y="183"/>
                  </a:lnTo>
                  <a:lnTo>
                    <a:pt x="943" y="183"/>
                  </a:lnTo>
                  <a:lnTo>
                    <a:pt x="943" y="182"/>
                  </a:lnTo>
                  <a:lnTo>
                    <a:pt x="943" y="182"/>
                  </a:lnTo>
                  <a:lnTo>
                    <a:pt x="943" y="182"/>
                  </a:lnTo>
                  <a:lnTo>
                    <a:pt x="943" y="182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80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8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6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5" y="174"/>
                  </a:lnTo>
                  <a:lnTo>
                    <a:pt x="943" y="174"/>
                  </a:lnTo>
                  <a:lnTo>
                    <a:pt x="943" y="174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3" y="173"/>
                  </a:lnTo>
                  <a:lnTo>
                    <a:pt x="941" y="173"/>
                  </a:lnTo>
                  <a:lnTo>
                    <a:pt x="941" y="173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3" y="149"/>
                  </a:lnTo>
                  <a:lnTo>
                    <a:pt x="901" y="149"/>
                  </a:lnTo>
                  <a:lnTo>
                    <a:pt x="901" y="149"/>
                  </a:lnTo>
                  <a:lnTo>
                    <a:pt x="901" y="149"/>
                  </a:lnTo>
                  <a:lnTo>
                    <a:pt x="901" y="149"/>
                  </a:lnTo>
                  <a:lnTo>
                    <a:pt x="901" y="149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1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900" y="147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8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49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6" y="151"/>
                  </a:lnTo>
                  <a:lnTo>
                    <a:pt x="894" y="151"/>
                  </a:lnTo>
                  <a:lnTo>
                    <a:pt x="894" y="151"/>
                  </a:lnTo>
                  <a:lnTo>
                    <a:pt x="894" y="153"/>
                  </a:lnTo>
                  <a:lnTo>
                    <a:pt x="894" y="153"/>
                  </a:lnTo>
                  <a:lnTo>
                    <a:pt x="894" y="153"/>
                  </a:lnTo>
                  <a:lnTo>
                    <a:pt x="894" y="153"/>
                  </a:lnTo>
                  <a:lnTo>
                    <a:pt x="892" y="154"/>
                  </a:lnTo>
                  <a:lnTo>
                    <a:pt x="891" y="153"/>
                  </a:lnTo>
                  <a:lnTo>
                    <a:pt x="907" y="122"/>
                  </a:lnTo>
                  <a:lnTo>
                    <a:pt x="910" y="124"/>
                  </a:lnTo>
                  <a:lnTo>
                    <a:pt x="910" y="124"/>
                  </a:lnTo>
                  <a:lnTo>
                    <a:pt x="910" y="125"/>
                  </a:lnTo>
                  <a:lnTo>
                    <a:pt x="910" y="125"/>
                  </a:lnTo>
                  <a:lnTo>
                    <a:pt x="910" y="125"/>
                  </a:lnTo>
                  <a:lnTo>
                    <a:pt x="910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7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29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1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3"/>
                  </a:lnTo>
                  <a:lnTo>
                    <a:pt x="909" y="135"/>
                  </a:lnTo>
                  <a:lnTo>
                    <a:pt x="909" y="135"/>
                  </a:lnTo>
                  <a:lnTo>
                    <a:pt x="909" y="135"/>
                  </a:lnTo>
                  <a:lnTo>
                    <a:pt x="909" y="135"/>
                  </a:lnTo>
                  <a:lnTo>
                    <a:pt x="909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5"/>
                  </a:lnTo>
                  <a:lnTo>
                    <a:pt x="910" y="136"/>
                  </a:lnTo>
                  <a:lnTo>
                    <a:pt x="912" y="136"/>
                  </a:lnTo>
                  <a:lnTo>
                    <a:pt x="950" y="158"/>
                  </a:lnTo>
                  <a:lnTo>
                    <a:pt x="950" y="158"/>
                  </a:lnTo>
                  <a:lnTo>
                    <a:pt x="950" y="158"/>
                  </a:lnTo>
                  <a:lnTo>
                    <a:pt x="950" y="158"/>
                  </a:lnTo>
                  <a:lnTo>
                    <a:pt x="950" y="158"/>
                  </a:lnTo>
                  <a:lnTo>
                    <a:pt x="950" y="160"/>
                  </a:lnTo>
                  <a:lnTo>
                    <a:pt x="950" y="160"/>
                  </a:lnTo>
                  <a:lnTo>
                    <a:pt x="950" y="160"/>
                  </a:lnTo>
                  <a:lnTo>
                    <a:pt x="950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2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4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60"/>
                  </a:lnTo>
                  <a:lnTo>
                    <a:pt x="956" y="158"/>
                  </a:lnTo>
                  <a:lnTo>
                    <a:pt x="956" y="158"/>
                  </a:lnTo>
                  <a:lnTo>
                    <a:pt x="956" y="158"/>
                  </a:lnTo>
                  <a:lnTo>
                    <a:pt x="956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8"/>
                  </a:lnTo>
                  <a:lnTo>
                    <a:pt x="957" y="156"/>
                  </a:lnTo>
                  <a:lnTo>
                    <a:pt x="957" y="156"/>
                  </a:lnTo>
                  <a:lnTo>
                    <a:pt x="957" y="156"/>
                  </a:lnTo>
                  <a:lnTo>
                    <a:pt x="957" y="156"/>
                  </a:lnTo>
                  <a:lnTo>
                    <a:pt x="959" y="156"/>
                  </a:lnTo>
                  <a:lnTo>
                    <a:pt x="959" y="156"/>
                  </a:lnTo>
                  <a:lnTo>
                    <a:pt x="959" y="156"/>
                  </a:lnTo>
                  <a:lnTo>
                    <a:pt x="959" y="154"/>
                  </a:lnTo>
                  <a:lnTo>
                    <a:pt x="959" y="154"/>
                  </a:lnTo>
                  <a:lnTo>
                    <a:pt x="959" y="154"/>
                  </a:lnTo>
                  <a:lnTo>
                    <a:pt x="963" y="156"/>
                  </a:lnTo>
                  <a:close/>
                  <a:moveTo>
                    <a:pt x="910" y="118"/>
                  </a:moveTo>
                  <a:lnTo>
                    <a:pt x="936" y="64"/>
                  </a:lnTo>
                  <a:lnTo>
                    <a:pt x="957" y="73"/>
                  </a:lnTo>
                  <a:lnTo>
                    <a:pt x="956" y="77"/>
                  </a:lnTo>
                  <a:lnTo>
                    <a:pt x="956" y="77"/>
                  </a:lnTo>
                  <a:lnTo>
                    <a:pt x="954" y="77"/>
                  </a:lnTo>
                  <a:lnTo>
                    <a:pt x="954" y="77"/>
                  </a:lnTo>
                  <a:lnTo>
                    <a:pt x="954" y="77"/>
                  </a:lnTo>
                  <a:lnTo>
                    <a:pt x="954" y="77"/>
                  </a:lnTo>
                  <a:lnTo>
                    <a:pt x="952" y="77"/>
                  </a:lnTo>
                  <a:lnTo>
                    <a:pt x="952" y="77"/>
                  </a:lnTo>
                  <a:lnTo>
                    <a:pt x="952" y="77"/>
                  </a:lnTo>
                  <a:lnTo>
                    <a:pt x="950" y="77"/>
                  </a:lnTo>
                  <a:lnTo>
                    <a:pt x="950" y="77"/>
                  </a:lnTo>
                  <a:lnTo>
                    <a:pt x="950" y="75"/>
                  </a:lnTo>
                  <a:lnTo>
                    <a:pt x="950" y="75"/>
                  </a:lnTo>
                  <a:lnTo>
                    <a:pt x="948" y="75"/>
                  </a:lnTo>
                  <a:lnTo>
                    <a:pt x="948" y="75"/>
                  </a:lnTo>
                  <a:lnTo>
                    <a:pt x="948" y="75"/>
                  </a:lnTo>
                  <a:lnTo>
                    <a:pt x="947" y="75"/>
                  </a:lnTo>
                  <a:lnTo>
                    <a:pt x="947" y="75"/>
                  </a:lnTo>
                  <a:lnTo>
                    <a:pt x="947" y="75"/>
                  </a:lnTo>
                  <a:lnTo>
                    <a:pt x="947" y="75"/>
                  </a:lnTo>
                  <a:lnTo>
                    <a:pt x="945" y="77"/>
                  </a:lnTo>
                  <a:lnTo>
                    <a:pt x="945" y="77"/>
                  </a:lnTo>
                  <a:lnTo>
                    <a:pt x="945" y="77"/>
                  </a:lnTo>
                  <a:lnTo>
                    <a:pt x="945" y="77"/>
                  </a:lnTo>
                  <a:lnTo>
                    <a:pt x="943" y="77"/>
                  </a:lnTo>
                  <a:lnTo>
                    <a:pt x="943" y="77"/>
                  </a:lnTo>
                  <a:lnTo>
                    <a:pt x="943" y="77"/>
                  </a:lnTo>
                  <a:lnTo>
                    <a:pt x="943" y="77"/>
                  </a:lnTo>
                  <a:lnTo>
                    <a:pt x="941" y="77"/>
                  </a:lnTo>
                  <a:lnTo>
                    <a:pt x="941" y="77"/>
                  </a:lnTo>
                  <a:lnTo>
                    <a:pt x="941" y="77"/>
                  </a:lnTo>
                  <a:lnTo>
                    <a:pt x="941" y="77"/>
                  </a:lnTo>
                  <a:lnTo>
                    <a:pt x="941" y="77"/>
                  </a:lnTo>
                  <a:lnTo>
                    <a:pt x="939" y="77"/>
                  </a:lnTo>
                  <a:lnTo>
                    <a:pt x="939" y="77"/>
                  </a:lnTo>
                  <a:lnTo>
                    <a:pt x="939" y="77"/>
                  </a:lnTo>
                  <a:lnTo>
                    <a:pt x="939" y="77"/>
                  </a:lnTo>
                  <a:lnTo>
                    <a:pt x="939" y="77"/>
                  </a:lnTo>
                  <a:lnTo>
                    <a:pt x="937" y="78"/>
                  </a:lnTo>
                  <a:lnTo>
                    <a:pt x="937" y="78"/>
                  </a:lnTo>
                  <a:lnTo>
                    <a:pt x="937" y="78"/>
                  </a:lnTo>
                  <a:lnTo>
                    <a:pt x="937" y="78"/>
                  </a:lnTo>
                  <a:lnTo>
                    <a:pt x="937" y="78"/>
                  </a:lnTo>
                  <a:lnTo>
                    <a:pt x="936" y="78"/>
                  </a:lnTo>
                  <a:lnTo>
                    <a:pt x="936" y="78"/>
                  </a:lnTo>
                  <a:lnTo>
                    <a:pt x="936" y="78"/>
                  </a:lnTo>
                  <a:lnTo>
                    <a:pt x="936" y="80"/>
                  </a:lnTo>
                  <a:lnTo>
                    <a:pt x="936" y="80"/>
                  </a:lnTo>
                  <a:lnTo>
                    <a:pt x="936" y="80"/>
                  </a:lnTo>
                  <a:lnTo>
                    <a:pt x="934" y="80"/>
                  </a:lnTo>
                  <a:lnTo>
                    <a:pt x="934" y="80"/>
                  </a:lnTo>
                  <a:lnTo>
                    <a:pt x="934" y="80"/>
                  </a:lnTo>
                  <a:lnTo>
                    <a:pt x="934" y="80"/>
                  </a:lnTo>
                  <a:lnTo>
                    <a:pt x="934" y="82"/>
                  </a:lnTo>
                  <a:lnTo>
                    <a:pt x="934" y="82"/>
                  </a:lnTo>
                  <a:lnTo>
                    <a:pt x="934" y="82"/>
                  </a:lnTo>
                  <a:lnTo>
                    <a:pt x="932" y="82"/>
                  </a:lnTo>
                  <a:lnTo>
                    <a:pt x="932" y="82"/>
                  </a:lnTo>
                  <a:lnTo>
                    <a:pt x="932" y="82"/>
                  </a:lnTo>
                  <a:lnTo>
                    <a:pt x="932" y="84"/>
                  </a:lnTo>
                  <a:lnTo>
                    <a:pt x="932" y="84"/>
                  </a:lnTo>
                  <a:lnTo>
                    <a:pt x="932" y="84"/>
                  </a:lnTo>
                  <a:lnTo>
                    <a:pt x="932" y="84"/>
                  </a:lnTo>
                  <a:lnTo>
                    <a:pt x="932" y="84"/>
                  </a:lnTo>
                  <a:lnTo>
                    <a:pt x="930" y="86"/>
                  </a:lnTo>
                  <a:lnTo>
                    <a:pt x="930" y="86"/>
                  </a:lnTo>
                  <a:lnTo>
                    <a:pt x="977" y="106"/>
                  </a:lnTo>
                  <a:lnTo>
                    <a:pt x="977" y="106"/>
                  </a:lnTo>
                  <a:lnTo>
                    <a:pt x="977" y="106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7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79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3" y="107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3" y="106"/>
                  </a:lnTo>
                  <a:lnTo>
                    <a:pt x="984" y="106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4"/>
                  </a:lnTo>
                  <a:lnTo>
                    <a:pt x="984" y="102"/>
                  </a:lnTo>
                  <a:lnTo>
                    <a:pt x="984" y="102"/>
                  </a:lnTo>
                  <a:lnTo>
                    <a:pt x="986" y="102"/>
                  </a:lnTo>
                  <a:lnTo>
                    <a:pt x="986" y="102"/>
                  </a:lnTo>
                  <a:lnTo>
                    <a:pt x="986" y="100"/>
                  </a:lnTo>
                  <a:lnTo>
                    <a:pt x="986" y="100"/>
                  </a:lnTo>
                  <a:lnTo>
                    <a:pt x="986" y="100"/>
                  </a:lnTo>
                  <a:lnTo>
                    <a:pt x="990" y="102"/>
                  </a:lnTo>
                  <a:lnTo>
                    <a:pt x="975" y="135"/>
                  </a:lnTo>
                  <a:lnTo>
                    <a:pt x="972" y="133"/>
                  </a:lnTo>
                  <a:lnTo>
                    <a:pt x="972" y="133"/>
                  </a:lnTo>
                  <a:lnTo>
                    <a:pt x="972" y="133"/>
                  </a:lnTo>
                  <a:lnTo>
                    <a:pt x="972" y="131"/>
                  </a:lnTo>
                  <a:lnTo>
                    <a:pt x="972" y="131"/>
                  </a:lnTo>
                  <a:lnTo>
                    <a:pt x="972" y="131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9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7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5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4"/>
                  </a:lnTo>
                  <a:lnTo>
                    <a:pt x="974" y="122"/>
                  </a:lnTo>
                  <a:lnTo>
                    <a:pt x="974" y="122"/>
                  </a:lnTo>
                  <a:lnTo>
                    <a:pt x="974" y="122"/>
                  </a:lnTo>
                  <a:lnTo>
                    <a:pt x="974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2" y="122"/>
                  </a:lnTo>
                  <a:lnTo>
                    <a:pt x="970" y="120"/>
                  </a:lnTo>
                  <a:lnTo>
                    <a:pt x="970" y="120"/>
                  </a:lnTo>
                  <a:lnTo>
                    <a:pt x="970" y="120"/>
                  </a:lnTo>
                  <a:lnTo>
                    <a:pt x="970" y="120"/>
                  </a:lnTo>
                  <a:lnTo>
                    <a:pt x="925" y="100"/>
                  </a:lnTo>
                  <a:lnTo>
                    <a:pt x="925" y="100"/>
                  </a:lnTo>
                  <a:lnTo>
                    <a:pt x="925" y="100"/>
                  </a:lnTo>
                  <a:lnTo>
                    <a:pt x="925" y="100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2"/>
                  </a:lnTo>
                  <a:lnTo>
                    <a:pt x="923" y="104"/>
                  </a:lnTo>
                  <a:lnTo>
                    <a:pt x="923" y="104"/>
                  </a:lnTo>
                  <a:lnTo>
                    <a:pt x="923" y="104"/>
                  </a:lnTo>
                  <a:lnTo>
                    <a:pt x="923" y="104"/>
                  </a:lnTo>
                  <a:lnTo>
                    <a:pt x="923" y="104"/>
                  </a:lnTo>
                  <a:lnTo>
                    <a:pt x="923" y="106"/>
                  </a:lnTo>
                  <a:lnTo>
                    <a:pt x="923" y="106"/>
                  </a:lnTo>
                  <a:lnTo>
                    <a:pt x="923" y="106"/>
                  </a:lnTo>
                  <a:lnTo>
                    <a:pt x="923" y="106"/>
                  </a:lnTo>
                  <a:lnTo>
                    <a:pt x="923" y="107"/>
                  </a:lnTo>
                  <a:lnTo>
                    <a:pt x="923" y="107"/>
                  </a:lnTo>
                  <a:lnTo>
                    <a:pt x="923" y="107"/>
                  </a:lnTo>
                  <a:lnTo>
                    <a:pt x="923" y="107"/>
                  </a:lnTo>
                  <a:lnTo>
                    <a:pt x="923" y="107"/>
                  </a:lnTo>
                  <a:lnTo>
                    <a:pt x="923" y="109"/>
                  </a:lnTo>
                  <a:lnTo>
                    <a:pt x="923" y="109"/>
                  </a:lnTo>
                  <a:lnTo>
                    <a:pt x="923" y="109"/>
                  </a:lnTo>
                  <a:lnTo>
                    <a:pt x="923" y="109"/>
                  </a:lnTo>
                  <a:lnTo>
                    <a:pt x="923" y="109"/>
                  </a:lnTo>
                  <a:lnTo>
                    <a:pt x="923" y="111"/>
                  </a:lnTo>
                  <a:lnTo>
                    <a:pt x="923" y="111"/>
                  </a:lnTo>
                  <a:lnTo>
                    <a:pt x="923" y="111"/>
                  </a:lnTo>
                  <a:lnTo>
                    <a:pt x="923" y="111"/>
                  </a:lnTo>
                  <a:lnTo>
                    <a:pt x="923" y="113"/>
                  </a:lnTo>
                  <a:lnTo>
                    <a:pt x="923" y="113"/>
                  </a:lnTo>
                  <a:lnTo>
                    <a:pt x="923" y="113"/>
                  </a:lnTo>
                  <a:lnTo>
                    <a:pt x="925" y="113"/>
                  </a:lnTo>
                  <a:lnTo>
                    <a:pt x="925" y="113"/>
                  </a:lnTo>
                  <a:lnTo>
                    <a:pt x="925" y="115"/>
                  </a:lnTo>
                  <a:lnTo>
                    <a:pt x="925" y="115"/>
                  </a:lnTo>
                  <a:lnTo>
                    <a:pt x="925" y="115"/>
                  </a:lnTo>
                  <a:lnTo>
                    <a:pt x="925" y="115"/>
                  </a:lnTo>
                  <a:lnTo>
                    <a:pt x="925" y="115"/>
                  </a:lnTo>
                  <a:lnTo>
                    <a:pt x="925" y="116"/>
                  </a:lnTo>
                  <a:lnTo>
                    <a:pt x="925" y="116"/>
                  </a:lnTo>
                  <a:lnTo>
                    <a:pt x="927" y="116"/>
                  </a:lnTo>
                  <a:lnTo>
                    <a:pt x="927" y="116"/>
                  </a:lnTo>
                  <a:lnTo>
                    <a:pt x="927" y="116"/>
                  </a:lnTo>
                  <a:lnTo>
                    <a:pt x="927" y="118"/>
                  </a:lnTo>
                  <a:lnTo>
                    <a:pt x="927" y="118"/>
                  </a:lnTo>
                  <a:lnTo>
                    <a:pt x="927" y="118"/>
                  </a:lnTo>
                  <a:lnTo>
                    <a:pt x="928" y="118"/>
                  </a:lnTo>
                  <a:lnTo>
                    <a:pt x="928" y="118"/>
                  </a:lnTo>
                  <a:lnTo>
                    <a:pt x="928" y="120"/>
                  </a:lnTo>
                  <a:lnTo>
                    <a:pt x="928" y="120"/>
                  </a:lnTo>
                  <a:lnTo>
                    <a:pt x="928" y="120"/>
                  </a:lnTo>
                  <a:lnTo>
                    <a:pt x="928" y="120"/>
                  </a:lnTo>
                  <a:lnTo>
                    <a:pt x="930" y="120"/>
                  </a:lnTo>
                  <a:lnTo>
                    <a:pt x="930" y="122"/>
                  </a:lnTo>
                  <a:lnTo>
                    <a:pt x="930" y="122"/>
                  </a:lnTo>
                  <a:lnTo>
                    <a:pt x="930" y="122"/>
                  </a:lnTo>
                  <a:lnTo>
                    <a:pt x="932" y="122"/>
                  </a:lnTo>
                  <a:lnTo>
                    <a:pt x="932" y="124"/>
                  </a:lnTo>
                  <a:lnTo>
                    <a:pt x="932" y="124"/>
                  </a:lnTo>
                  <a:lnTo>
                    <a:pt x="932" y="124"/>
                  </a:lnTo>
                  <a:lnTo>
                    <a:pt x="934" y="124"/>
                  </a:lnTo>
                  <a:lnTo>
                    <a:pt x="934" y="124"/>
                  </a:lnTo>
                  <a:lnTo>
                    <a:pt x="932" y="129"/>
                  </a:lnTo>
                  <a:lnTo>
                    <a:pt x="910" y="118"/>
                  </a:lnTo>
                  <a:close/>
                  <a:moveTo>
                    <a:pt x="943" y="60"/>
                  </a:moveTo>
                  <a:lnTo>
                    <a:pt x="939" y="60"/>
                  </a:lnTo>
                  <a:lnTo>
                    <a:pt x="948" y="29"/>
                  </a:lnTo>
                  <a:lnTo>
                    <a:pt x="952" y="31"/>
                  </a:lnTo>
                  <a:lnTo>
                    <a:pt x="952" y="31"/>
                  </a:lnTo>
                  <a:lnTo>
                    <a:pt x="952" y="31"/>
                  </a:lnTo>
                  <a:lnTo>
                    <a:pt x="952" y="31"/>
                  </a:lnTo>
                  <a:lnTo>
                    <a:pt x="952" y="33"/>
                  </a:lnTo>
                  <a:lnTo>
                    <a:pt x="952" y="33"/>
                  </a:lnTo>
                  <a:lnTo>
                    <a:pt x="952" y="33"/>
                  </a:lnTo>
                  <a:lnTo>
                    <a:pt x="952" y="33"/>
                  </a:lnTo>
                  <a:lnTo>
                    <a:pt x="952" y="33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5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7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2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4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6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7" y="39"/>
                  </a:lnTo>
                  <a:lnTo>
                    <a:pt x="959" y="39"/>
                  </a:lnTo>
                  <a:lnTo>
                    <a:pt x="959" y="39"/>
                  </a:lnTo>
                  <a:lnTo>
                    <a:pt x="959" y="39"/>
                  </a:lnTo>
                  <a:lnTo>
                    <a:pt x="979" y="35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5" y="20"/>
                  </a:lnTo>
                  <a:lnTo>
                    <a:pt x="963" y="20"/>
                  </a:lnTo>
                  <a:lnTo>
                    <a:pt x="963" y="20"/>
                  </a:lnTo>
                  <a:lnTo>
                    <a:pt x="963" y="19"/>
                  </a:lnTo>
                  <a:lnTo>
                    <a:pt x="963" y="19"/>
                  </a:lnTo>
                  <a:lnTo>
                    <a:pt x="963" y="19"/>
                  </a:lnTo>
                  <a:lnTo>
                    <a:pt x="963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61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9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19"/>
                  </a:lnTo>
                  <a:lnTo>
                    <a:pt x="957" y="20"/>
                  </a:lnTo>
                  <a:lnTo>
                    <a:pt x="957" y="20"/>
                  </a:lnTo>
                  <a:lnTo>
                    <a:pt x="956" y="20"/>
                  </a:lnTo>
                  <a:lnTo>
                    <a:pt x="956" y="20"/>
                  </a:lnTo>
                  <a:lnTo>
                    <a:pt x="956" y="20"/>
                  </a:lnTo>
                  <a:lnTo>
                    <a:pt x="956" y="20"/>
                  </a:lnTo>
                  <a:lnTo>
                    <a:pt x="956" y="22"/>
                  </a:lnTo>
                  <a:lnTo>
                    <a:pt x="956" y="22"/>
                  </a:lnTo>
                  <a:lnTo>
                    <a:pt x="956" y="22"/>
                  </a:lnTo>
                  <a:lnTo>
                    <a:pt x="956" y="22"/>
                  </a:lnTo>
                  <a:lnTo>
                    <a:pt x="956" y="22"/>
                  </a:lnTo>
                  <a:lnTo>
                    <a:pt x="956" y="24"/>
                  </a:lnTo>
                  <a:lnTo>
                    <a:pt x="954" y="24"/>
                  </a:lnTo>
                  <a:lnTo>
                    <a:pt x="954" y="24"/>
                  </a:lnTo>
                  <a:lnTo>
                    <a:pt x="954" y="24"/>
                  </a:lnTo>
                  <a:lnTo>
                    <a:pt x="950" y="24"/>
                  </a:lnTo>
                  <a:lnTo>
                    <a:pt x="957" y="0"/>
                  </a:lnTo>
                  <a:lnTo>
                    <a:pt x="961" y="2"/>
                  </a:lnTo>
                  <a:lnTo>
                    <a:pt x="961" y="2"/>
                  </a:lnTo>
                  <a:lnTo>
                    <a:pt x="961" y="2"/>
                  </a:lnTo>
                  <a:lnTo>
                    <a:pt x="961" y="2"/>
                  </a:lnTo>
                  <a:lnTo>
                    <a:pt x="961" y="4"/>
                  </a:lnTo>
                  <a:lnTo>
                    <a:pt x="961" y="4"/>
                  </a:lnTo>
                  <a:lnTo>
                    <a:pt x="961" y="4"/>
                  </a:lnTo>
                  <a:lnTo>
                    <a:pt x="961" y="4"/>
                  </a:lnTo>
                  <a:lnTo>
                    <a:pt x="961" y="6"/>
                  </a:lnTo>
                  <a:lnTo>
                    <a:pt x="961" y="6"/>
                  </a:lnTo>
                  <a:lnTo>
                    <a:pt x="961" y="6"/>
                  </a:lnTo>
                  <a:lnTo>
                    <a:pt x="961" y="6"/>
                  </a:lnTo>
                  <a:lnTo>
                    <a:pt x="961" y="8"/>
                  </a:lnTo>
                  <a:lnTo>
                    <a:pt x="961" y="8"/>
                  </a:lnTo>
                  <a:lnTo>
                    <a:pt x="961" y="8"/>
                  </a:lnTo>
                  <a:lnTo>
                    <a:pt x="961" y="8"/>
                  </a:lnTo>
                  <a:lnTo>
                    <a:pt x="961" y="8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0"/>
                  </a:lnTo>
                  <a:lnTo>
                    <a:pt x="961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1"/>
                  </a:lnTo>
                  <a:lnTo>
                    <a:pt x="963" y="13"/>
                  </a:lnTo>
                  <a:lnTo>
                    <a:pt x="963" y="13"/>
                  </a:lnTo>
                  <a:lnTo>
                    <a:pt x="963" y="13"/>
                  </a:lnTo>
                  <a:lnTo>
                    <a:pt x="963" y="13"/>
                  </a:lnTo>
                  <a:lnTo>
                    <a:pt x="963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65" y="13"/>
                  </a:lnTo>
                  <a:lnTo>
                    <a:pt x="986" y="35"/>
                  </a:lnTo>
                  <a:lnTo>
                    <a:pt x="1002" y="40"/>
                  </a:lnTo>
                  <a:lnTo>
                    <a:pt x="1002" y="40"/>
                  </a:lnTo>
                  <a:lnTo>
                    <a:pt x="1002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6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40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08" y="39"/>
                  </a:lnTo>
                  <a:lnTo>
                    <a:pt x="1010" y="39"/>
                  </a:lnTo>
                  <a:lnTo>
                    <a:pt x="1010" y="39"/>
                  </a:lnTo>
                  <a:lnTo>
                    <a:pt x="1010" y="39"/>
                  </a:lnTo>
                  <a:lnTo>
                    <a:pt x="1010" y="39"/>
                  </a:lnTo>
                  <a:lnTo>
                    <a:pt x="1010" y="39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7"/>
                  </a:lnTo>
                  <a:lnTo>
                    <a:pt x="1010" y="35"/>
                  </a:lnTo>
                  <a:lnTo>
                    <a:pt x="1012" y="35"/>
                  </a:lnTo>
                  <a:lnTo>
                    <a:pt x="1012" y="35"/>
                  </a:lnTo>
                  <a:lnTo>
                    <a:pt x="1012" y="35"/>
                  </a:lnTo>
                  <a:lnTo>
                    <a:pt x="1012" y="35"/>
                  </a:lnTo>
                  <a:lnTo>
                    <a:pt x="1012" y="35"/>
                  </a:lnTo>
                  <a:lnTo>
                    <a:pt x="1012" y="33"/>
                  </a:lnTo>
                  <a:lnTo>
                    <a:pt x="1012" y="33"/>
                  </a:lnTo>
                  <a:lnTo>
                    <a:pt x="1012" y="33"/>
                  </a:lnTo>
                  <a:lnTo>
                    <a:pt x="1012" y="31"/>
                  </a:lnTo>
                  <a:lnTo>
                    <a:pt x="1015" y="33"/>
                  </a:lnTo>
                  <a:lnTo>
                    <a:pt x="1004" y="68"/>
                  </a:lnTo>
                  <a:lnTo>
                    <a:pt x="1001" y="66"/>
                  </a:lnTo>
                  <a:lnTo>
                    <a:pt x="1001" y="66"/>
                  </a:lnTo>
                  <a:lnTo>
                    <a:pt x="1002" y="66"/>
                  </a:lnTo>
                  <a:lnTo>
                    <a:pt x="1002" y="64"/>
                  </a:lnTo>
                  <a:lnTo>
                    <a:pt x="1002" y="64"/>
                  </a:lnTo>
                  <a:lnTo>
                    <a:pt x="1002" y="64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2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60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8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7"/>
                  </a:lnTo>
                  <a:lnTo>
                    <a:pt x="1002" y="55"/>
                  </a:lnTo>
                  <a:lnTo>
                    <a:pt x="1002" y="55"/>
                  </a:lnTo>
                  <a:lnTo>
                    <a:pt x="1002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1001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99" y="55"/>
                  </a:lnTo>
                  <a:lnTo>
                    <a:pt x="983" y="49"/>
                  </a:lnTo>
                  <a:lnTo>
                    <a:pt x="956" y="53"/>
                  </a:lnTo>
                  <a:lnTo>
                    <a:pt x="956" y="53"/>
                  </a:lnTo>
                  <a:lnTo>
                    <a:pt x="956" y="53"/>
                  </a:lnTo>
                  <a:lnTo>
                    <a:pt x="956" y="53"/>
                  </a:lnTo>
                  <a:lnTo>
                    <a:pt x="954" y="55"/>
                  </a:lnTo>
                  <a:lnTo>
                    <a:pt x="954" y="55"/>
                  </a:lnTo>
                  <a:lnTo>
                    <a:pt x="952" y="55"/>
                  </a:lnTo>
                  <a:lnTo>
                    <a:pt x="952" y="55"/>
                  </a:lnTo>
                  <a:lnTo>
                    <a:pt x="952" y="55"/>
                  </a:lnTo>
                  <a:lnTo>
                    <a:pt x="950" y="55"/>
                  </a:lnTo>
                  <a:lnTo>
                    <a:pt x="950" y="55"/>
                  </a:lnTo>
                  <a:lnTo>
                    <a:pt x="950" y="55"/>
                  </a:lnTo>
                  <a:lnTo>
                    <a:pt x="950" y="55"/>
                  </a:lnTo>
                  <a:lnTo>
                    <a:pt x="948" y="55"/>
                  </a:lnTo>
                  <a:lnTo>
                    <a:pt x="948" y="55"/>
                  </a:lnTo>
                  <a:lnTo>
                    <a:pt x="948" y="55"/>
                  </a:lnTo>
                  <a:lnTo>
                    <a:pt x="948" y="55"/>
                  </a:lnTo>
                  <a:lnTo>
                    <a:pt x="948" y="55"/>
                  </a:lnTo>
                  <a:lnTo>
                    <a:pt x="948" y="57"/>
                  </a:lnTo>
                  <a:lnTo>
                    <a:pt x="948" y="57"/>
                  </a:lnTo>
                  <a:lnTo>
                    <a:pt x="948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7" y="57"/>
                  </a:lnTo>
                  <a:lnTo>
                    <a:pt x="945" y="57"/>
                  </a:lnTo>
                  <a:lnTo>
                    <a:pt x="945" y="57"/>
                  </a:lnTo>
                  <a:lnTo>
                    <a:pt x="945" y="57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58"/>
                  </a:lnTo>
                  <a:lnTo>
                    <a:pt x="945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lnTo>
                    <a:pt x="943" y="60"/>
                  </a:lnTo>
                  <a:close/>
                  <a:moveTo>
                    <a:pt x="0" y="19"/>
                  </a:moveTo>
                  <a:lnTo>
                    <a:pt x="24" y="11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3" y="24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11" y="39"/>
                  </a:lnTo>
                  <a:lnTo>
                    <a:pt x="11" y="39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5" y="46"/>
                  </a:lnTo>
                  <a:lnTo>
                    <a:pt x="15" y="46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6" y="49"/>
                  </a:lnTo>
                  <a:lnTo>
                    <a:pt x="26" y="49"/>
                  </a:lnTo>
                  <a:lnTo>
                    <a:pt x="26" y="49"/>
                  </a:lnTo>
                  <a:lnTo>
                    <a:pt x="26" y="49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6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8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7" y="46"/>
                  </a:lnTo>
                  <a:lnTo>
                    <a:pt x="29" y="46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4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2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3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8"/>
                  </a:lnTo>
                  <a:lnTo>
                    <a:pt x="31" y="28"/>
                  </a:lnTo>
                  <a:lnTo>
                    <a:pt x="31" y="28"/>
                  </a:lnTo>
                  <a:lnTo>
                    <a:pt x="31" y="26"/>
                  </a:lnTo>
                  <a:lnTo>
                    <a:pt x="31" y="26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4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9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7" y="11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40" y="8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4" y="4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6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10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4" y="11"/>
                  </a:lnTo>
                  <a:lnTo>
                    <a:pt x="65" y="11"/>
                  </a:lnTo>
                  <a:lnTo>
                    <a:pt x="65" y="11"/>
                  </a:lnTo>
                  <a:lnTo>
                    <a:pt x="65" y="11"/>
                  </a:lnTo>
                  <a:lnTo>
                    <a:pt x="65" y="11"/>
                  </a:lnTo>
                  <a:lnTo>
                    <a:pt x="65" y="13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1" y="24"/>
                  </a:lnTo>
                  <a:lnTo>
                    <a:pt x="71" y="26"/>
                  </a:lnTo>
                  <a:lnTo>
                    <a:pt x="71" y="26"/>
                  </a:lnTo>
                  <a:lnTo>
                    <a:pt x="71" y="26"/>
                  </a:lnTo>
                  <a:lnTo>
                    <a:pt x="71" y="26"/>
                  </a:lnTo>
                  <a:lnTo>
                    <a:pt x="71" y="28"/>
                  </a:lnTo>
                  <a:lnTo>
                    <a:pt x="71" y="28"/>
                  </a:lnTo>
                  <a:lnTo>
                    <a:pt x="71" y="28"/>
                  </a:lnTo>
                  <a:lnTo>
                    <a:pt x="71" y="28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29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3"/>
                  </a:lnTo>
                  <a:lnTo>
                    <a:pt x="71" y="35"/>
                  </a:lnTo>
                  <a:lnTo>
                    <a:pt x="71" y="35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69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6" y="42"/>
                  </a:lnTo>
                  <a:lnTo>
                    <a:pt x="55" y="49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60" y="42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2" y="39"/>
                  </a:lnTo>
                  <a:lnTo>
                    <a:pt x="62" y="39"/>
                  </a:lnTo>
                  <a:lnTo>
                    <a:pt x="62" y="39"/>
                  </a:lnTo>
                  <a:lnTo>
                    <a:pt x="62" y="39"/>
                  </a:lnTo>
                  <a:lnTo>
                    <a:pt x="62" y="39"/>
                  </a:lnTo>
                  <a:lnTo>
                    <a:pt x="64" y="37"/>
                  </a:lnTo>
                  <a:lnTo>
                    <a:pt x="64" y="37"/>
                  </a:lnTo>
                  <a:lnTo>
                    <a:pt x="64" y="37"/>
                  </a:lnTo>
                  <a:lnTo>
                    <a:pt x="64" y="37"/>
                  </a:lnTo>
                  <a:lnTo>
                    <a:pt x="64" y="37"/>
                  </a:lnTo>
                  <a:lnTo>
                    <a:pt x="64" y="35"/>
                  </a:lnTo>
                  <a:lnTo>
                    <a:pt x="64" y="35"/>
                  </a:lnTo>
                  <a:lnTo>
                    <a:pt x="64" y="35"/>
                  </a:lnTo>
                  <a:lnTo>
                    <a:pt x="65" y="35"/>
                  </a:lnTo>
                  <a:lnTo>
                    <a:pt x="65" y="35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8"/>
                  </a:lnTo>
                  <a:lnTo>
                    <a:pt x="67" y="28"/>
                  </a:lnTo>
                  <a:lnTo>
                    <a:pt x="67" y="28"/>
                  </a:lnTo>
                  <a:lnTo>
                    <a:pt x="67" y="28"/>
                  </a:lnTo>
                  <a:lnTo>
                    <a:pt x="67" y="26"/>
                  </a:lnTo>
                  <a:lnTo>
                    <a:pt x="67" y="26"/>
                  </a:lnTo>
                  <a:lnTo>
                    <a:pt x="67" y="26"/>
                  </a:lnTo>
                  <a:lnTo>
                    <a:pt x="67" y="26"/>
                  </a:lnTo>
                  <a:lnTo>
                    <a:pt x="67" y="26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5" y="24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2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5" y="20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7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2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60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5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5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9"/>
                  </a:lnTo>
                  <a:lnTo>
                    <a:pt x="51" y="19"/>
                  </a:lnTo>
                  <a:lnTo>
                    <a:pt x="51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0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2"/>
                  </a:lnTo>
                  <a:lnTo>
                    <a:pt x="49" y="24"/>
                  </a:lnTo>
                  <a:lnTo>
                    <a:pt x="49" y="24"/>
                  </a:lnTo>
                  <a:lnTo>
                    <a:pt x="49" y="24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7" y="28"/>
                  </a:lnTo>
                  <a:lnTo>
                    <a:pt x="47" y="28"/>
                  </a:lnTo>
                  <a:lnTo>
                    <a:pt x="47" y="29"/>
                  </a:lnTo>
                  <a:lnTo>
                    <a:pt x="47" y="29"/>
                  </a:lnTo>
                  <a:lnTo>
                    <a:pt x="47" y="31"/>
                  </a:lnTo>
                  <a:lnTo>
                    <a:pt x="47" y="31"/>
                  </a:lnTo>
                  <a:lnTo>
                    <a:pt x="47" y="33"/>
                  </a:lnTo>
                  <a:lnTo>
                    <a:pt x="47" y="33"/>
                  </a:lnTo>
                  <a:lnTo>
                    <a:pt x="47" y="33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47" y="35"/>
                  </a:lnTo>
                  <a:lnTo>
                    <a:pt x="47" y="37"/>
                  </a:lnTo>
                  <a:lnTo>
                    <a:pt x="47" y="37"/>
                  </a:lnTo>
                  <a:lnTo>
                    <a:pt x="47" y="37"/>
                  </a:lnTo>
                  <a:lnTo>
                    <a:pt x="47" y="39"/>
                  </a:lnTo>
                  <a:lnTo>
                    <a:pt x="47" y="39"/>
                  </a:lnTo>
                  <a:lnTo>
                    <a:pt x="47" y="39"/>
                  </a:lnTo>
                  <a:lnTo>
                    <a:pt x="47" y="40"/>
                  </a:lnTo>
                  <a:lnTo>
                    <a:pt x="47" y="40"/>
                  </a:lnTo>
                  <a:lnTo>
                    <a:pt x="47" y="40"/>
                  </a:lnTo>
                  <a:lnTo>
                    <a:pt x="47" y="42"/>
                  </a:lnTo>
                  <a:lnTo>
                    <a:pt x="47" y="42"/>
                  </a:lnTo>
                  <a:lnTo>
                    <a:pt x="47" y="42"/>
                  </a:lnTo>
                  <a:lnTo>
                    <a:pt x="47" y="44"/>
                  </a:lnTo>
                  <a:lnTo>
                    <a:pt x="46" y="44"/>
                  </a:lnTo>
                  <a:lnTo>
                    <a:pt x="46" y="44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6" y="48"/>
                  </a:lnTo>
                  <a:lnTo>
                    <a:pt x="46" y="48"/>
                  </a:lnTo>
                  <a:lnTo>
                    <a:pt x="46" y="48"/>
                  </a:lnTo>
                  <a:lnTo>
                    <a:pt x="46" y="49"/>
                  </a:lnTo>
                  <a:lnTo>
                    <a:pt x="46" y="49"/>
                  </a:lnTo>
                  <a:lnTo>
                    <a:pt x="46" y="49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4" y="53"/>
                  </a:lnTo>
                  <a:lnTo>
                    <a:pt x="44" y="53"/>
                  </a:lnTo>
                  <a:lnTo>
                    <a:pt x="42" y="53"/>
                  </a:lnTo>
                  <a:lnTo>
                    <a:pt x="42" y="53"/>
                  </a:lnTo>
                  <a:lnTo>
                    <a:pt x="42" y="53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0" y="55"/>
                  </a:lnTo>
                  <a:lnTo>
                    <a:pt x="40" y="55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38" y="58"/>
                  </a:lnTo>
                  <a:lnTo>
                    <a:pt x="38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35" y="58"/>
                  </a:lnTo>
                  <a:lnTo>
                    <a:pt x="35" y="58"/>
                  </a:lnTo>
                  <a:lnTo>
                    <a:pt x="35" y="58"/>
                  </a:lnTo>
                  <a:lnTo>
                    <a:pt x="35" y="60"/>
                  </a:lnTo>
                  <a:lnTo>
                    <a:pt x="35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29" y="60"/>
                  </a:lnTo>
                  <a:lnTo>
                    <a:pt x="29" y="60"/>
                  </a:lnTo>
                  <a:lnTo>
                    <a:pt x="29" y="60"/>
                  </a:lnTo>
                  <a:lnTo>
                    <a:pt x="27" y="60"/>
                  </a:lnTo>
                  <a:lnTo>
                    <a:pt x="27" y="60"/>
                  </a:lnTo>
                  <a:lnTo>
                    <a:pt x="27" y="60"/>
                  </a:lnTo>
                  <a:lnTo>
                    <a:pt x="27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2" y="58"/>
                  </a:lnTo>
                  <a:lnTo>
                    <a:pt x="22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20" y="58"/>
                  </a:lnTo>
                  <a:lnTo>
                    <a:pt x="18" y="58"/>
                  </a:lnTo>
                  <a:lnTo>
                    <a:pt x="18" y="58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7" y="57"/>
                  </a:lnTo>
                  <a:lnTo>
                    <a:pt x="17" y="57"/>
                  </a:lnTo>
                  <a:lnTo>
                    <a:pt x="17" y="57"/>
                  </a:lnTo>
                  <a:lnTo>
                    <a:pt x="17" y="57"/>
                  </a:lnTo>
                  <a:lnTo>
                    <a:pt x="17" y="55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5" y="53"/>
                  </a:lnTo>
                  <a:lnTo>
                    <a:pt x="13" y="53"/>
                  </a:lnTo>
                  <a:lnTo>
                    <a:pt x="13" y="53"/>
                  </a:lnTo>
                  <a:lnTo>
                    <a:pt x="13" y="53"/>
                  </a:lnTo>
                  <a:lnTo>
                    <a:pt x="13" y="53"/>
                  </a:lnTo>
                  <a:lnTo>
                    <a:pt x="13" y="51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8" y="39"/>
                  </a:lnTo>
                  <a:lnTo>
                    <a:pt x="8" y="39"/>
                  </a:lnTo>
                  <a:lnTo>
                    <a:pt x="8" y="39"/>
                  </a:lnTo>
                  <a:lnTo>
                    <a:pt x="6" y="39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19"/>
                  </a:lnTo>
                  <a:close/>
                  <a:moveTo>
                    <a:pt x="53" y="77"/>
                  </a:moveTo>
                  <a:lnTo>
                    <a:pt x="53" y="77"/>
                  </a:lnTo>
                  <a:lnTo>
                    <a:pt x="53" y="78"/>
                  </a:lnTo>
                  <a:lnTo>
                    <a:pt x="51" y="78"/>
                  </a:lnTo>
                  <a:lnTo>
                    <a:pt x="51" y="78"/>
                  </a:lnTo>
                  <a:lnTo>
                    <a:pt x="49" y="78"/>
                  </a:lnTo>
                  <a:lnTo>
                    <a:pt x="49" y="78"/>
                  </a:lnTo>
                  <a:lnTo>
                    <a:pt x="49" y="80"/>
                  </a:lnTo>
                  <a:lnTo>
                    <a:pt x="47" y="80"/>
                  </a:lnTo>
                  <a:lnTo>
                    <a:pt x="47" y="80"/>
                  </a:lnTo>
                  <a:lnTo>
                    <a:pt x="46" y="80"/>
                  </a:lnTo>
                  <a:lnTo>
                    <a:pt x="46" y="80"/>
                  </a:lnTo>
                  <a:lnTo>
                    <a:pt x="46" y="82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4" y="82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40" y="86"/>
                  </a:lnTo>
                  <a:lnTo>
                    <a:pt x="40" y="86"/>
                  </a:lnTo>
                  <a:lnTo>
                    <a:pt x="38" y="86"/>
                  </a:lnTo>
                  <a:lnTo>
                    <a:pt x="38" y="86"/>
                  </a:lnTo>
                  <a:lnTo>
                    <a:pt x="38" y="87"/>
                  </a:lnTo>
                  <a:lnTo>
                    <a:pt x="38" y="87"/>
                  </a:lnTo>
                  <a:lnTo>
                    <a:pt x="37" y="87"/>
                  </a:lnTo>
                  <a:lnTo>
                    <a:pt x="37" y="87"/>
                  </a:lnTo>
                  <a:lnTo>
                    <a:pt x="37" y="87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5" y="89"/>
                  </a:lnTo>
                  <a:lnTo>
                    <a:pt x="35" y="89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35" y="91"/>
                  </a:lnTo>
                  <a:lnTo>
                    <a:pt x="33" y="91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98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2"/>
                  </a:lnTo>
                  <a:lnTo>
                    <a:pt x="33" y="102"/>
                  </a:lnTo>
                  <a:lnTo>
                    <a:pt x="33" y="102"/>
                  </a:lnTo>
                  <a:lnTo>
                    <a:pt x="33" y="102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7"/>
                  </a:lnTo>
                  <a:lnTo>
                    <a:pt x="35" y="107"/>
                  </a:lnTo>
                  <a:lnTo>
                    <a:pt x="35" y="107"/>
                  </a:lnTo>
                  <a:lnTo>
                    <a:pt x="35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7" y="109"/>
                  </a:lnTo>
                  <a:lnTo>
                    <a:pt x="37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38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11"/>
                  </a:lnTo>
                  <a:lnTo>
                    <a:pt x="42" y="111"/>
                  </a:lnTo>
                  <a:lnTo>
                    <a:pt x="42" y="111"/>
                  </a:lnTo>
                  <a:lnTo>
                    <a:pt x="42" y="111"/>
                  </a:lnTo>
                  <a:lnTo>
                    <a:pt x="42" y="111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6" y="111"/>
                  </a:lnTo>
                  <a:lnTo>
                    <a:pt x="46" y="111"/>
                  </a:lnTo>
                  <a:lnTo>
                    <a:pt x="46" y="111"/>
                  </a:lnTo>
                  <a:lnTo>
                    <a:pt x="47" y="111"/>
                  </a:lnTo>
                  <a:lnTo>
                    <a:pt x="47" y="111"/>
                  </a:lnTo>
                  <a:lnTo>
                    <a:pt x="47" y="111"/>
                  </a:lnTo>
                  <a:lnTo>
                    <a:pt x="49" y="111"/>
                  </a:lnTo>
                  <a:lnTo>
                    <a:pt x="49" y="111"/>
                  </a:lnTo>
                  <a:lnTo>
                    <a:pt x="49" y="111"/>
                  </a:lnTo>
                  <a:lnTo>
                    <a:pt x="51" y="111"/>
                  </a:lnTo>
                  <a:lnTo>
                    <a:pt x="51" y="111"/>
                  </a:lnTo>
                  <a:lnTo>
                    <a:pt x="51" y="109"/>
                  </a:lnTo>
                  <a:lnTo>
                    <a:pt x="53" y="109"/>
                  </a:lnTo>
                  <a:lnTo>
                    <a:pt x="53" y="109"/>
                  </a:lnTo>
                  <a:lnTo>
                    <a:pt x="53" y="109"/>
                  </a:lnTo>
                  <a:lnTo>
                    <a:pt x="55" y="109"/>
                  </a:lnTo>
                  <a:lnTo>
                    <a:pt x="55" y="109"/>
                  </a:lnTo>
                  <a:lnTo>
                    <a:pt x="55" y="109"/>
                  </a:lnTo>
                  <a:lnTo>
                    <a:pt x="56" y="109"/>
                  </a:lnTo>
                  <a:lnTo>
                    <a:pt x="56" y="109"/>
                  </a:lnTo>
                  <a:lnTo>
                    <a:pt x="58" y="109"/>
                  </a:lnTo>
                  <a:lnTo>
                    <a:pt x="58" y="107"/>
                  </a:lnTo>
                  <a:lnTo>
                    <a:pt x="58" y="107"/>
                  </a:lnTo>
                  <a:lnTo>
                    <a:pt x="60" y="107"/>
                  </a:lnTo>
                  <a:lnTo>
                    <a:pt x="60" y="107"/>
                  </a:lnTo>
                  <a:lnTo>
                    <a:pt x="62" y="107"/>
                  </a:lnTo>
                  <a:lnTo>
                    <a:pt x="62" y="107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5" y="106"/>
                  </a:lnTo>
                  <a:lnTo>
                    <a:pt x="65" y="106"/>
                  </a:lnTo>
                  <a:lnTo>
                    <a:pt x="65" y="106"/>
                  </a:lnTo>
                  <a:lnTo>
                    <a:pt x="67" y="104"/>
                  </a:lnTo>
                  <a:lnTo>
                    <a:pt x="67" y="104"/>
                  </a:lnTo>
                  <a:lnTo>
                    <a:pt x="69" y="104"/>
                  </a:lnTo>
                  <a:lnTo>
                    <a:pt x="69" y="104"/>
                  </a:lnTo>
                  <a:lnTo>
                    <a:pt x="69" y="104"/>
                  </a:lnTo>
                  <a:lnTo>
                    <a:pt x="71" y="102"/>
                  </a:lnTo>
                  <a:lnTo>
                    <a:pt x="71" y="102"/>
                  </a:lnTo>
                  <a:lnTo>
                    <a:pt x="73" y="102"/>
                  </a:lnTo>
                  <a:lnTo>
                    <a:pt x="73" y="102"/>
                  </a:lnTo>
                  <a:lnTo>
                    <a:pt x="73" y="100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6" y="100"/>
                  </a:lnTo>
                  <a:lnTo>
                    <a:pt x="76" y="100"/>
                  </a:lnTo>
                  <a:lnTo>
                    <a:pt x="76" y="98"/>
                  </a:lnTo>
                  <a:lnTo>
                    <a:pt x="76" y="98"/>
                  </a:lnTo>
                  <a:lnTo>
                    <a:pt x="78" y="98"/>
                  </a:lnTo>
                  <a:lnTo>
                    <a:pt x="78" y="98"/>
                  </a:lnTo>
                  <a:lnTo>
                    <a:pt x="78" y="96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80" y="96"/>
                  </a:lnTo>
                  <a:lnTo>
                    <a:pt x="82" y="96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3" y="95"/>
                  </a:lnTo>
                  <a:lnTo>
                    <a:pt x="83" y="93"/>
                  </a:lnTo>
                  <a:lnTo>
                    <a:pt x="83" y="93"/>
                  </a:lnTo>
                  <a:lnTo>
                    <a:pt x="83" y="93"/>
                  </a:lnTo>
                  <a:lnTo>
                    <a:pt x="83" y="93"/>
                  </a:lnTo>
                  <a:lnTo>
                    <a:pt x="85" y="91"/>
                  </a:lnTo>
                  <a:lnTo>
                    <a:pt x="85" y="91"/>
                  </a:lnTo>
                  <a:lnTo>
                    <a:pt x="85" y="91"/>
                  </a:lnTo>
                  <a:lnTo>
                    <a:pt x="85" y="91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7" y="89"/>
                  </a:lnTo>
                  <a:lnTo>
                    <a:pt x="87" y="89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7" y="80"/>
                  </a:lnTo>
                  <a:lnTo>
                    <a:pt x="87" y="80"/>
                  </a:lnTo>
                  <a:lnTo>
                    <a:pt x="87" y="80"/>
                  </a:lnTo>
                  <a:lnTo>
                    <a:pt x="87" y="80"/>
                  </a:lnTo>
                  <a:lnTo>
                    <a:pt x="87" y="80"/>
                  </a:lnTo>
                  <a:lnTo>
                    <a:pt x="85" y="80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5" y="77"/>
                  </a:lnTo>
                  <a:lnTo>
                    <a:pt x="85" y="77"/>
                  </a:lnTo>
                  <a:lnTo>
                    <a:pt x="85" y="77"/>
                  </a:lnTo>
                  <a:lnTo>
                    <a:pt x="85" y="77"/>
                  </a:lnTo>
                  <a:lnTo>
                    <a:pt x="83" y="77"/>
                  </a:lnTo>
                  <a:lnTo>
                    <a:pt x="83" y="77"/>
                  </a:lnTo>
                  <a:lnTo>
                    <a:pt x="83" y="77"/>
                  </a:lnTo>
                  <a:lnTo>
                    <a:pt x="83" y="77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3" y="75"/>
                  </a:lnTo>
                  <a:lnTo>
                    <a:pt x="82" y="75"/>
                  </a:lnTo>
                  <a:lnTo>
                    <a:pt x="82" y="75"/>
                  </a:lnTo>
                  <a:lnTo>
                    <a:pt x="82" y="75"/>
                  </a:lnTo>
                  <a:lnTo>
                    <a:pt x="82" y="75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2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80" y="73"/>
                  </a:lnTo>
                  <a:lnTo>
                    <a:pt x="78" y="73"/>
                  </a:lnTo>
                  <a:lnTo>
                    <a:pt x="78" y="73"/>
                  </a:lnTo>
                  <a:lnTo>
                    <a:pt x="78" y="73"/>
                  </a:lnTo>
                  <a:lnTo>
                    <a:pt x="78" y="71"/>
                  </a:lnTo>
                  <a:lnTo>
                    <a:pt x="78" y="71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4" y="71"/>
                  </a:lnTo>
                  <a:lnTo>
                    <a:pt x="74" y="71"/>
                  </a:lnTo>
                  <a:lnTo>
                    <a:pt x="74" y="71"/>
                  </a:lnTo>
                  <a:lnTo>
                    <a:pt x="73" y="71"/>
                  </a:lnTo>
                  <a:lnTo>
                    <a:pt x="73" y="71"/>
                  </a:lnTo>
                  <a:lnTo>
                    <a:pt x="73" y="71"/>
                  </a:lnTo>
                  <a:lnTo>
                    <a:pt x="73" y="7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65" y="73"/>
                  </a:lnTo>
                  <a:lnTo>
                    <a:pt x="65" y="73"/>
                  </a:lnTo>
                  <a:lnTo>
                    <a:pt x="64" y="73"/>
                  </a:lnTo>
                  <a:lnTo>
                    <a:pt x="64" y="73"/>
                  </a:lnTo>
                  <a:lnTo>
                    <a:pt x="64" y="73"/>
                  </a:lnTo>
                  <a:lnTo>
                    <a:pt x="62" y="73"/>
                  </a:lnTo>
                  <a:lnTo>
                    <a:pt x="62" y="73"/>
                  </a:lnTo>
                  <a:lnTo>
                    <a:pt x="60" y="75"/>
                  </a:lnTo>
                  <a:lnTo>
                    <a:pt x="60" y="75"/>
                  </a:lnTo>
                  <a:lnTo>
                    <a:pt x="60" y="75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56" y="75"/>
                  </a:lnTo>
                  <a:lnTo>
                    <a:pt x="56" y="77"/>
                  </a:lnTo>
                  <a:lnTo>
                    <a:pt x="56" y="77"/>
                  </a:lnTo>
                  <a:lnTo>
                    <a:pt x="55" y="77"/>
                  </a:lnTo>
                  <a:lnTo>
                    <a:pt x="55" y="77"/>
                  </a:lnTo>
                  <a:lnTo>
                    <a:pt x="53" y="77"/>
                  </a:lnTo>
                  <a:close/>
                  <a:moveTo>
                    <a:pt x="46" y="60"/>
                  </a:moveTo>
                  <a:lnTo>
                    <a:pt x="46" y="60"/>
                  </a:lnTo>
                  <a:lnTo>
                    <a:pt x="47" y="60"/>
                  </a:lnTo>
                  <a:lnTo>
                    <a:pt x="47" y="60"/>
                  </a:lnTo>
                  <a:lnTo>
                    <a:pt x="49" y="60"/>
                  </a:lnTo>
                  <a:lnTo>
                    <a:pt x="49" y="60"/>
                  </a:lnTo>
                  <a:lnTo>
                    <a:pt x="51" y="60"/>
                  </a:lnTo>
                  <a:lnTo>
                    <a:pt x="51" y="60"/>
                  </a:lnTo>
                  <a:lnTo>
                    <a:pt x="51" y="60"/>
                  </a:lnTo>
                  <a:lnTo>
                    <a:pt x="53" y="60"/>
                  </a:lnTo>
                  <a:lnTo>
                    <a:pt x="53" y="60"/>
                  </a:lnTo>
                  <a:lnTo>
                    <a:pt x="53" y="58"/>
                  </a:lnTo>
                  <a:lnTo>
                    <a:pt x="53" y="58"/>
                  </a:lnTo>
                  <a:lnTo>
                    <a:pt x="53" y="58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6" y="58"/>
                  </a:lnTo>
                  <a:lnTo>
                    <a:pt x="56" y="58"/>
                  </a:lnTo>
                  <a:lnTo>
                    <a:pt x="56" y="58"/>
                  </a:lnTo>
                  <a:lnTo>
                    <a:pt x="56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4" y="58"/>
                  </a:lnTo>
                  <a:lnTo>
                    <a:pt x="65" y="58"/>
                  </a:lnTo>
                  <a:lnTo>
                    <a:pt x="65" y="58"/>
                  </a:lnTo>
                  <a:lnTo>
                    <a:pt x="65" y="58"/>
                  </a:lnTo>
                  <a:lnTo>
                    <a:pt x="65" y="58"/>
                  </a:lnTo>
                  <a:lnTo>
                    <a:pt x="65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9" y="60"/>
                  </a:lnTo>
                  <a:lnTo>
                    <a:pt x="69" y="60"/>
                  </a:lnTo>
                  <a:lnTo>
                    <a:pt x="69" y="60"/>
                  </a:lnTo>
                  <a:lnTo>
                    <a:pt x="69" y="60"/>
                  </a:lnTo>
                  <a:lnTo>
                    <a:pt x="69" y="60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3" y="60"/>
                  </a:lnTo>
                  <a:lnTo>
                    <a:pt x="73" y="60"/>
                  </a:lnTo>
                  <a:lnTo>
                    <a:pt x="73" y="60"/>
                  </a:lnTo>
                  <a:lnTo>
                    <a:pt x="73" y="60"/>
                  </a:lnTo>
                  <a:lnTo>
                    <a:pt x="73" y="60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4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2"/>
                  </a:lnTo>
                  <a:lnTo>
                    <a:pt x="76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80" y="66"/>
                  </a:lnTo>
                  <a:lnTo>
                    <a:pt x="80" y="66"/>
                  </a:lnTo>
                  <a:lnTo>
                    <a:pt x="80" y="66"/>
                  </a:lnTo>
                  <a:lnTo>
                    <a:pt x="80" y="66"/>
                  </a:lnTo>
                  <a:lnTo>
                    <a:pt x="82" y="66"/>
                  </a:lnTo>
                  <a:lnTo>
                    <a:pt x="82" y="66"/>
                  </a:lnTo>
                  <a:lnTo>
                    <a:pt x="82" y="66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2" y="68"/>
                  </a:lnTo>
                  <a:lnTo>
                    <a:pt x="83" y="68"/>
                  </a:lnTo>
                  <a:lnTo>
                    <a:pt x="83" y="68"/>
                  </a:lnTo>
                  <a:lnTo>
                    <a:pt x="83" y="68"/>
                  </a:lnTo>
                  <a:lnTo>
                    <a:pt x="83" y="68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3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5" y="71"/>
                  </a:lnTo>
                  <a:lnTo>
                    <a:pt x="87" y="71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5"/>
                  </a:lnTo>
                  <a:lnTo>
                    <a:pt x="89" y="75"/>
                  </a:lnTo>
                  <a:lnTo>
                    <a:pt x="89" y="75"/>
                  </a:lnTo>
                  <a:lnTo>
                    <a:pt x="89" y="75"/>
                  </a:lnTo>
                  <a:lnTo>
                    <a:pt x="89" y="77"/>
                  </a:lnTo>
                  <a:lnTo>
                    <a:pt x="91" y="77"/>
                  </a:lnTo>
                  <a:lnTo>
                    <a:pt x="91" y="77"/>
                  </a:lnTo>
                  <a:lnTo>
                    <a:pt x="91" y="78"/>
                  </a:lnTo>
                  <a:lnTo>
                    <a:pt x="91" y="78"/>
                  </a:lnTo>
                  <a:lnTo>
                    <a:pt x="91" y="80"/>
                  </a:lnTo>
                  <a:lnTo>
                    <a:pt x="91" y="80"/>
                  </a:lnTo>
                  <a:lnTo>
                    <a:pt x="91" y="82"/>
                  </a:lnTo>
                  <a:lnTo>
                    <a:pt x="91" y="82"/>
                  </a:lnTo>
                  <a:lnTo>
                    <a:pt x="91" y="82"/>
                  </a:lnTo>
                  <a:lnTo>
                    <a:pt x="91" y="82"/>
                  </a:lnTo>
                  <a:lnTo>
                    <a:pt x="91" y="84"/>
                  </a:lnTo>
                  <a:lnTo>
                    <a:pt x="92" y="84"/>
                  </a:lnTo>
                  <a:lnTo>
                    <a:pt x="92" y="84"/>
                  </a:lnTo>
                  <a:lnTo>
                    <a:pt x="92" y="84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92" y="86"/>
                  </a:lnTo>
                  <a:lnTo>
                    <a:pt x="92" y="86"/>
                  </a:lnTo>
                  <a:lnTo>
                    <a:pt x="92" y="86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92" y="89"/>
                  </a:lnTo>
                  <a:lnTo>
                    <a:pt x="92" y="89"/>
                  </a:lnTo>
                  <a:lnTo>
                    <a:pt x="92" y="89"/>
                  </a:lnTo>
                  <a:lnTo>
                    <a:pt x="92" y="89"/>
                  </a:lnTo>
                  <a:lnTo>
                    <a:pt x="92" y="91"/>
                  </a:lnTo>
                  <a:lnTo>
                    <a:pt x="92" y="91"/>
                  </a:lnTo>
                  <a:lnTo>
                    <a:pt x="92" y="91"/>
                  </a:lnTo>
                  <a:lnTo>
                    <a:pt x="92" y="91"/>
                  </a:lnTo>
                  <a:lnTo>
                    <a:pt x="92" y="91"/>
                  </a:lnTo>
                  <a:lnTo>
                    <a:pt x="92" y="93"/>
                  </a:lnTo>
                  <a:lnTo>
                    <a:pt x="92" y="93"/>
                  </a:lnTo>
                  <a:lnTo>
                    <a:pt x="92" y="93"/>
                  </a:lnTo>
                  <a:lnTo>
                    <a:pt x="92" y="93"/>
                  </a:lnTo>
                  <a:lnTo>
                    <a:pt x="92" y="93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5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2" y="96"/>
                  </a:lnTo>
                  <a:lnTo>
                    <a:pt x="92" y="98"/>
                  </a:lnTo>
                  <a:lnTo>
                    <a:pt x="92" y="98"/>
                  </a:lnTo>
                  <a:lnTo>
                    <a:pt x="92" y="98"/>
                  </a:lnTo>
                  <a:lnTo>
                    <a:pt x="91" y="98"/>
                  </a:lnTo>
                  <a:lnTo>
                    <a:pt x="91" y="98"/>
                  </a:lnTo>
                  <a:lnTo>
                    <a:pt x="91" y="100"/>
                  </a:lnTo>
                  <a:lnTo>
                    <a:pt x="91" y="100"/>
                  </a:lnTo>
                  <a:lnTo>
                    <a:pt x="91" y="100"/>
                  </a:lnTo>
                  <a:lnTo>
                    <a:pt x="91" y="100"/>
                  </a:lnTo>
                  <a:lnTo>
                    <a:pt x="91" y="100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2"/>
                  </a:lnTo>
                  <a:lnTo>
                    <a:pt x="91" y="104"/>
                  </a:lnTo>
                  <a:lnTo>
                    <a:pt x="91" y="104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07"/>
                  </a:lnTo>
                  <a:lnTo>
                    <a:pt x="89" y="107"/>
                  </a:lnTo>
                  <a:lnTo>
                    <a:pt x="87" y="107"/>
                  </a:lnTo>
                  <a:lnTo>
                    <a:pt x="87" y="107"/>
                  </a:lnTo>
                  <a:lnTo>
                    <a:pt x="87" y="107"/>
                  </a:lnTo>
                  <a:lnTo>
                    <a:pt x="87" y="109"/>
                  </a:lnTo>
                  <a:lnTo>
                    <a:pt x="87" y="109"/>
                  </a:lnTo>
                  <a:lnTo>
                    <a:pt x="87" y="109"/>
                  </a:lnTo>
                  <a:lnTo>
                    <a:pt x="87" y="109"/>
                  </a:lnTo>
                  <a:lnTo>
                    <a:pt x="87" y="109"/>
                  </a:lnTo>
                  <a:lnTo>
                    <a:pt x="85" y="109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5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3" y="113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2" y="115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78" y="116"/>
                  </a:lnTo>
                  <a:lnTo>
                    <a:pt x="78" y="118"/>
                  </a:lnTo>
                  <a:lnTo>
                    <a:pt x="78" y="118"/>
                  </a:lnTo>
                  <a:lnTo>
                    <a:pt x="76" y="118"/>
                  </a:lnTo>
                  <a:lnTo>
                    <a:pt x="76" y="120"/>
                  </a:lnTo>
                  <a:lnTo>
                    <a:pt x="74" y="120"/>
                  </a:lnTo>
                  <a:lnTo>
                    <a:pt x="74" y="120"/>
                  </a:lnTo>
                  <a:lnTo>
                    <a:pt x="73" y="120"/>
                  </a:lnTo>
                  <a:lnTo>
                    <a:pt x="73" y="120"/>
                  </a:lnTo>
                  <a:lnTo>
                    <a:pt x="73" y="122"/>
                  </a:lnTo>
                  <a:lnTo>
                    <a:pt x="71" y="122"/>
                  </a:lnTo>
                  <a:lnTo>
                    <a:pt x="71" y="122"/>
                  </a:lnTo>
                  <a:lnTo>
                    <a:pt x="69" y="122"/>
                  </a:lnTo>
                  <a:lnTo>
                    <a:pt x="69" y="122"/>
                  </a:lnTo>
                  <a:lnTo>
                    <a:pt x="69" y="122"/>
                  </a:lnTo>
                  <a:lnTo>
                    <a:pt x="69" y="122"/>
                  </a:lnTo>
                  <a:lnTo>
                    <a:pt x="67" y="122"/>
                  </a:lnTo>
                  <a:lnTo>
                    <a:pt x="67" y="122"/>
                  </a:lnTo>
                  <a:lnTo>
                    <a:pt x="67" y="122"/>
                  </a:lnTo>
                  <a:lnTo>
                    <a:pt x="67" y="124"/>
                  </a:lnTo>
                  <a:lnTo>
                    <a:pt x="65" y="124"/>
                  </a:lnTo>
                  <a:lnTo>
                    <a:pt x="65" y="124"/>
                  </a:lnTo>
                  <a:lnTo>
                    <a:pt x="65" y="124"/>
                  </a:lnTo>
                  <a:lnTo>
                    <a:pt x="65" y="124"/>
                  </a:lnTo>
                  <a:lnTo>
                    <a:pt x="64" y="124"/>
                  </a:lnTo>
                  <a:lnTo>
                    <a:pt x="64" y="124"/>
                  </a:lnTo>
                  <a:lnTo>
                    <a:pt x="64" y="124"/>
                  </a:lnTo>
                  <a:lnTo>
                    <a:pt x="64" y="124"/>
                  </a:lnTo>
                  <a:lnTo>
                    <a:pt x="64" y="124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58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6" y="124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3" y="124"/>
                  </a:lnTo>
                  <a:lnTo>
                    <a:pt x="53" y="124"/>
                  </a:lnTo>
                  <a:lnTo>
                    <a:pt x="53" y="124"/>
                  </a:lnTo>
                  <a:lnTo>
                    <a:pt x="53" y="124"/>
                  </a:lnTo>
                  <a:lnTo>
                    <a:pt x="53" y="124"/>
                  </a:lnTo>
                  <a:lnTo>
                    <a:pt x="51" y="124"/>
                  </a:lnTo>
                  <a:lnTo>
                    <a:pt x="51" y="124"/>
                  </a:lnTo>
                  <a:lnTo>
                    <a:pt x="51" y="124"/>
                  </a:lnTo>
                  <a:lnTo>
                    <a:pt x="51" y="122"/>
                  </a:lnTo>
                  <a:lnTo>
                    <a:pt x="51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9" y="122"/>
                  </a:lnTo>
                  <a:lnTo>
                    <a:pt x="47" y="122"/>
                  </a:lnTo>
                  <a:lnTo>
                    <a:pt x="47" y="122"/>
                  </a:lnTo>
                  <a:lnTo>
                    <a:pt x="47" y="122"/>
                  </a:lnTo>
                  <a:lnTo>
                    <a:pt x="47" y="122"/>
                  </a:lnTo>
                  <a:lnTo>
                    <a:pt x="47" y="122"/>
                  </a:lnTo>
                  <a:lnTo>
                    <a:pt x="46" y="122"/>
                  </a:lnTo>
                  <a:lnTo>
                    <a:pt x="46" y="122"/>
                  </a:lnTo>
                  <a:lnTo>
                    <a:pt x="46" y="120"/>
                  </a:lnTo>
                  <a:lnTo>
                    <a:pt x="46" y="120"/>
                  </a:lnTo>
                  <a:lnTo>
                    <a:pt x="46" y="120"/>
                  </a:lnTo>
                  <a:lnTo>
                    <a:pt x="46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2" y="120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0" y="116"/>
                  </a:lnTo>
                  <a:lnTo>
                    <a:pt x="40" y="116"/>
                  </a:lnTo>
                  <a:lnTo>
                    <a:pt x="40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8" y="115"/>
                  </a:lnTo>
                  <a:lnTo>
                    <a:pt x="38" y="115"/>
                  </a:lnTo>
                  <a:lnTo>
                    <a:pt x="38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13"/>
                  </a:lnTo>
                  <a:lnTo>
                    <a:pt x="37" y="113"/>
                  </a:lnTo>
                  <a:lnTo>
                    <a:pt x="35" y="113"/>
                  </a:lnTo>
                  <a:lnTo>
                    <a:pt x="35" y="113"/>
                  </a:lnTo>
                  <a:lnTo>
                    <a:pt x="35" y="113"/>
                  </a:lnTo>
                  <a:lnTo>
                    <a:pt x="35" y="113"/>
                  </a:lnTo>
                  <a:lnTo>
                    <a:pt x="35" y="111"/>
                  </a:lnTo>
                  <a:lnTo>
                    <a:pt x="35" y="111"/>
                  </a:lnTo>
                  <a:lnTo>
                    <a:pt x="35" y="111"/>
                  </a:lnTo>
                  <a:lnTo>
                    <a:pt x="33" y="111"/>
                  </a:lnTo>
                  <a:lnTo>
                    <a:pt x="33" y="111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3" y="109"/>
                  </a:lnTo>
                  <a:lnTo>
                    <a:pt x="31" y="107"/>
                  </a:lnTo>
                  <a:lnTo>
                    <a:pt x="31" y="107"/>
                  </a:lnTo>
                  <a:lnTo>
                    <a:pt x="31" y="107"/>
                  </a:lnTo>
                  <a:lnTo>
                    <a:pt x="31" y="106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29" y="102"/>
                  </a:lnTo>
                  <a:lnTo>
                    <a:pt x="29" y="102"/>
                  </a:lnTo>
                  <a:lnTo>
                    <a:pt x="29" y="102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7" y="100"/>
                  </a:lnTo>
                  <a:lnTo>
                    <a:pt x="27" y="98"/>
                  </a:lnTo>
                  <a:lnTo>
                    <a:pt x="27" y="98"/>
                  </a:lnTo>
                  <a:lnTo>
                    <a:pt x="27" y="98"/>
                  </a:lnTo>
                  <a:lnTo>
                    <a:pt x="27" y="98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27" y="95"/>
                  </a:lnTo>
                  <a:lnTo>
                    <a:pt x="27" y="95"/>
                  </a:lnTo>
                  <a:lnTo>
                    <a:pt x="27" y="95"/>
                  </a:lnTo>
                  <a:lnTo>
                    <a:pt x="27" y="95"/>
                  </a:lnTo>
                  <a:lnTo>
                    <a:pt x="27" y="93"/>
                  </a:lnTo>
                  <a:lnTo>
                    <a:pt x="27" y="93"/>
                  </a:lnTo>
                  <a:lnTo>
                    <a:pt x="27" y="93"/>
                  </a:lnTo>
                  <a:lnTo>
                    <a:pt x="27" y="93"/>
                  </a:lnTo>
                  <a:lnTo>
                    <a:pt x="27" y="93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27" y="91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27" y="89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7" y="87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7" y="86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8"/>
                  </a:lnTo>
                  <a:lnTo>
                    <a:pt x="29" y="77"/>
                  </a:lnTo>
                  <a:lnTo>
                    <a:pt x="29" y="77"/>
                  </a:lnTo>
                  <a:lnTo>
                    <a:pt x="29" y="77"/>
                  </a:lnTo>
                  <a:lnTo>
                    <a:pt x="31" y="77"/>
                  </a:lnTo>
                  <a:lnTo>
                    <a:pt x="31" y="77"/>
                  </a:lnTo>
                  <a:lnTo>
                    <a:pt x="31" y="77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5"/>
                  </a:lnTo>
                  <a:lnTo>
                    <a:pt x="31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7" y="69"/>
                  </a:lnTo>
                  <a:lnTo>
                    <a:pt x="37" y="69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37" y="68"/>
                  </a:lnTo>
                  <a:lnTo>
                    <a:pt x="38" y="68"/>
                  </a:lnTo>
                  <a:lnTo>
                    <a:pt x="38" y="68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4" y="62"/>
                  </a:lnTo>
                  <a:lnTo>
                    <a:pt x="44" y="62"/>
                  </a:lnTo>
                  <a:lnTo>
                    <a:pt x="46" y="62"/>
                  </a:lnTo>
                  <a:lnTo>
                    <a:pt x="46" y="60"/>
                  </a:lnTo>
                  <a:close/>
                  <a:moveTo>
                    <a:pt x="102" y="104"/>
                  </a:moveTo>
                  <a:lnTo>
                    <a:pt x="118" y="133"/>
                  </a:lnTo>
                  <a:lnTo>
                    <a:pt x="114" y="135"/>
                  </a:lnTo>
                  <a:lnTo>
                    <a:pt x="114" y="135"/>
                  </a:lnTo>
                  <a:lnTo>
                    <a:pt x="114" y="135"/>
                  </a:lnTo>
                  <a:lnTo>
                    <a:pt x="114" y="133"/>
                  </a:lnTo>
                  <a:lnTo>
                    <a:pt x="114" y="133"/>
                  </a:lnTo>
                  <a:lnTo>
                    <a:pt x="114" y="133"/>
                  </a:lnTo>
                  <a:lnTo>
                    <a:pt x="114" y="133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31"/>
                  </a:lnTo>
                  <a:lnTo>
                    <a:pt x="112" y="129"/>
                  </a:lnTo>
                  <a:lnTo>
                    <a:pt x="112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11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9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9" y="127"/>
                  </a:lnTo>
                  <a:lnTo>
                    <a:pt x="107" y="129"/>
                  </a:lnTo>
                  <a:lnTo>
                    <a:pt x="107" y="127"/>
                  </a:lnTo>
                  <a:lnTo>
                    <a:pt x="107" y="127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7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105" y="12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69" y="149"/>
                  </a:lnTo>
                  <a:lnTo>
                    <a:pt x="69" y="149"/>
                  </a:lnTo>
                  <a:lnTo>
                    <a:pt x="69" y="151"/>
                  </a:lnTo>
                  <a:lnTo>
                    <a:pt x="69" y="151"/>
                  </a:lnTo>
                  <a:lnTo>
                    <a:pt x="69" y="151"/>
                  </a:lnTo>
                  <a:lnTo>
                    <a:pt x="69" y="151"/>
                  </a:lnTo>
                  <a:lnTo>
                    <a:pt x="69" y="151"/>
                  </a:lnTo>
                  <a:lnTo>
                    <a:pt x="67" y="151"/>
                  </a:lnTo>
                  <a:lnTo>
                    <a:pt x="67" y="151"/>
                  </a:lnTo>
                  <a:lnTo>
                    <a:pt x="67" y="151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7" y="153"/>
                  </a:lnTo>
                  <a:lnTo>
                    <a:pt x="65" y="153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4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6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0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5" y="164"/>
                  </a:lnTo>
                  <a:lnTo>
                    <a:pt x="65" y="164"/>
                  </a:lnTo>
                  <a:lnTo>
                    <a:pt x="65" y="164"/>
                  </a:lnTo>
                  <a:lnTo>
                    <a:pt x="65" y="164"/>
                  </a:lnTo>
                  <a:lnTo>
                    <a:pt x="65" y="164"/>
                  </a:lnTo>
                  <a:lnTo>
                    <a:pt x="65" y="165"/>
                  </a:lnTo>
                  <a:lnTo>
                    <a:pt x="65" y="165"/>
                  </a:lnTo>
                  <a:lnTo>
                    <a:pt x="65" y="165"/>
                  </a:lnTo>
                  <a:lnTo>
                    <a:pt x="67" y="165"/>
                  </a:lnTo>
                  <a:lnTo>
                    <a:pt x="67" y="165"/>
                  </a:lnTo>
                  <a:lnTo>
                    <a:pt x="67" y="167"/>
                  </a:lnTo>
                  <a:lnTo>
                    <a:pt x="67" y="167"/>
                  </a:lnTo>
                  <a:lnTo>
                    <a:pt x="67" y="167"/>
                  </a:lnTo>
                  <a:lnTo>
                    <a:pt x="67" y="167"/>
                  </a:lnTo>
                  <a:lnTo>
                    <a:pt x="67" y="167"/>
                  </a:lnTo>
                  <a:lnTo>
                    <a:pt x="67" y="169"/>
                  </a:lnTo>
                  <a:lnTo>
                    <a:pt x="67" y="169"/>
                  </a:lnTo>
                  <a:lnTo>
                    <a:pt x="69" y="169"/>
                  </a:lnTo>
                  <a:lnTo>
                    <a:pt x="69" y="169"/>
                  </a:lnTo>
                  <a:lnTo>
                    <a:pt x="69" y="169"/>
                  </a:lnTo>
                  <a:lnTo>
                    <a:pt x="69" y="171"/>
                  </a:lnTo>
                  <a:lnTo>
                    <a:pt x="69" y="171"/>
                  </a:lnTo>
                  <a:lnTo>
                    <a:pt x="69" y="171"/>
                  </a:lnTo>
                  <a:lnTo>
                    <a:pt x="69" y="171"/>
                  </a:lnTo>
                  <a:lnTo>
                    <a:pt x="71" y="171"/>
                  </a:lnTo>
                  <a:lnTo>
                    <a:pt x="71" y="171"/>
                  </a:lnTo>
                  <a:lnTo>
                    <a:pt x="71" y="173"/>
                  </a:lnTo>
                  <a:lnTo>
                    <a:pt x="71" y="173"/>
                  </a:lnTo>
                  <a:lnTo>
                    <a:pt x="71" y="173"/>
                  </a:lnTo>
                  <a:lnTo>
                    <a:pt x="71" y="173"/>
                  </a:lnTo>
                  <a:lnTo>
                    <a:pt x="73" y="173"/>
                  </a:lnTo>
                  <a:lnTo>
                    <a:pt x="73" y="173"/>
                  </a:lnTo>
                  <a:lnTo>
                    <a:pt x="73" y="173"/>
                  </a:lnTo>
                  <a:lnTo>
                    <a:pt x="73" y="173"/>
                  </a:lnTo>
                  <a:lnTo>
                    <a:pt x="73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6" y="174"/>
                  </a:lnTo>
                  <a:lnTo>
                    <a:pt x="76" y="174"/>
                  </a:lnTo>
                  <a:lnTo>
                    <a:pt x="76" y="174"/>
                  </a:lnTo>
                  <a:lnTo>
                    <a:pt x="76" y="174"/>
                  </a:lnTo>
                  <a:lnTo>
                    <a:pt x="76" y="174"/>
                  </a:lnTo>
                  <a:lnTo>
                    <a:pt x="78" y="174"/>
                  </a:lnTo>
                  <a:lnTo>
                    <a:pt x="78" y="174"/>
                  </a:lnTo>
                  <a:lnTo>
                    <a:pt x="78" y="174"/>
                  </a:lnTo>
                  <a:lnTo>
                    <a:pt x="78" y="174"/>
                  </a:lnTo>
                  <a:lnTo>
                    <a:pt x="78" y="17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0" y="176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83" y="174"/>
                  </a:lnTo>
                  <a:lnTo>
                    <a:pt x="83" y="174"/>
                  </a:lnTo>
                  <a:lnTo>
                    <a:pt x="83" y="174"/>
                  </a:lnTo>
                  <a:lnTo>
                    <a:pt x="83" y="17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87" y="174"/>
                  </a:lnTo>
                  <a:lnTo>
                    <a:pt x="87" y="173"/>
                  </a:lnTo>
                  <a:lnTo>
                    <a:pt x="87" y="173"/>
                  </a:lnTo>
                  <a:lnTo>
                    <a:pt x="87" y="173"/>
                  </a:lnTo>
                  <a:lnTo>
                    <a:pt x="89" y="173"/>
                  </a:lnTo>
                  <a:lnTo>
                    <a:pt x="89" y="173"/>
                  </a:lnTo>
                  <a:lnTo>
                    <a:pt x="118" y="156"/>
                  </a:lnTo>
                  <a:lnTo>
                    <a:pt x="118" y="156"/>
                  </a:lnTo>
                  <a:lnTo>
                    <a:pt x="118" y="154"/>
                  </a:lnTo>
                  <a:lnTo>
                    <a:pt x="118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0" y="154"/>
                  </a:lnTo>
                  <a:lnTo>
                    <a:pt x="121" y="154"/>
                  </a:lnTo>
                  <a:lnTo>
                    <a:pt x="121" y="154"/>
                  </a:lnTo>
                  <a:lnTo>
                    <a:pt x="121" y="154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3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21" y="145"/>
                  </a:lnTo>
                  <a:lnTo>
                    <a:pt x="121" y="145"/>
                  </a:lnTo>
                  <a:lnTo>
                    <a:pt x="120" y="145"/>
                  </a:lnTo>
                  <a:lnTo>
                    <a:pt x="120" y="144"/>
                  </a:lnTo>
                  <a:lnTo>
                    <a:pt x="120" y="144"/>
                  </a:lnTo>
                  <a:lnTo>
                    <a:pt x="120" y="144"/>
                  </a:lnTo>
                  <a:lnTo>
                    <a:pt x="123" y="142"/>
                  </a:lnTo>
                  <a:lnTo>
                    <a:pt x="134" y="162"/>
                  </a:lnTo>
                  <a:lnTo>
                    <a:pt x="132" y="164"/>
                  </a:lnTo>
                  <a:lnTo>
                    <a:pt x="132" y="164"/>
                  </a:lnTo>
                  <a:lnTo>
                    <a:pt x="130" y="164"/>
                  </a:lnTo>
                  <a:lnTo>
                    <a:pt x="130" y="164"/>
                  </a:lnTo>
                  <a:lnTo>
                    <a:pt x="130" y="162"/>
                  </a:lnTo>
                  <a:lnTo>
                    <a:pt x="130" y="162"/>
                  </a:lnTo>
                  <a:lnTo>
                    <a:pt x="130" y="162"/>
                  </a:lnTo>
                  <a:lnTo>
                    <a:pt x="129" y="162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9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60"/>
                  </a:lnTo>
                  <a:lnTo>
                    <a:pt x="127" y="158"/>
                  </a:lnTo>
                  <a:lnTo>
                    <a:pt x="127" y="158"/>
                  </a:lnTo>
                  <a:lnTo>
                    <a:pt x="127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5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3" y="158"/>
                  </a:lnTo>
                  <a:lnTo>
                    <a:pt x="121" y="158"/>
                  </a:lnTo>
                  <a:lnTo>
                    <a:pt x="121" y="158"/>
                  </a:lnTo>
                  <a:lnTo>
                    <a:pt x="121" y="158"/>
                  </a:lnTo>
                  <a:lnTo>
                    <a:pt x="121" y="158"/>
                  </a:lnTo>
                  <a:lnTo>
                    <a:pt x="121" y="158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121" y="160"/>
                  </a:lnTo>
                  <a:lnTo>
                    <a:pt x="92" y="176"/>
                  </a:lnTo>
                  <a:lnTo>
                    <a:pt x="92" y="176"/>
                  </a:lnTo>
                  <a:lnTo>
                    <a:pt x="91" y="176"/>
                  </a:lnTo>
                  <a:lnTo>
                    <a:pt x="91" y="176"/>
                  </a:lnTo>
                  <a:lnTo>
                    <a:pt x="91" y="176"/>
                  </a:lnTo>
                  <a:lnTo>
                    <a:pt x="89" y="178"/>
                  </a:lnTo>
                  <a:lnTo>
                    <a:pt x="89" y="178"/>
                  </a:lnTo>
                  <a:lnTo>
                    <a:pt x="89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7" y="178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5" y="180"/>
                  </a:lnTo>
                  <a:lnTo>
                    <a:pt x="83" y="180"/>
                  </a:lnTo>
                  <a:lnTo>
                    <a:pt x="83" y="180"/>
                  </a:lnTo>
                  <a:lnTo>
                    <a:pt x="83" y="180"/>
                  </a:lnTo>
                  <a:lnTo>
                    <a:pt x="83" y="180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8" y="180"/>
                  </a:lnTo>
                  <a:lnTo>
                    <a:pt x="76" y="180"/>
                  </a:lnTo>
                  <a:lnTo>
                    <a:pt x="76" y="180"/>
                  </a:lnTo>
                  <a:lnTo>
                    <a:pt x="76" y="180"/>
                  </a:lnTo>
                  <a:lnTo>
                    <a:pt x="76" y="178"/>
                  </a:lnTo>
                  <a:lnTo>
                    <a:pt x="76" y="178"/>
                  </a:lnTo>
                  <a:lnTo>
                    <a:pt x="76" y="178"/>
                  </a:lnTo>
                  <a:lnTo>
                    <a:pt x="76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4" y="178"/>
                  </a:lnTo>
                  <a:lnTo>
                    <a:pt x="73" y="178"/>
                  </a:lnTo>
                  <a:lnTo>
                    <a:pt x="73" y="178"/>
                  </a:lnTo>
                  <a:lnTo>
                    <a:pt x="73" y="178"/>
                  </a:lnTo>
                  <a:lnTo>
                    <a:pt x="73" y="176"/>
                  </a:lnTo>
                  <a:lnTo>
                    <a:pt x="71" y="176"/>
                  </a:lnTo>
                  <a:lnTo>
                    <a:pt x="71" y="176"/>
                  </a:lnTo>
                  <a:lnTo>
                    <a:pt x="71" y="176"/>
                  </a:lnTo>
                  <a:lnTo>
                    <a:pt x="71" y="176"/>
                  </a:lnTo>
                  <a:lnTo>
                    <a:pt x="69" y="174"/>
                  </a:lnTo>
                  <a:lnTo>
                    <a:pt x="69" y="174"/>
                  </a:lnTo>
                  <a:lnTo>
                    <a:pt x="69" y="174"/>
                  </a:lnTo>
                  <a:lnTo>
                    <a:pt x="69" y="174"/>
                  </a:lnTo>
                  <a:lnTo>
                    <a:pt x="69" y="174"/>
                  </a:lnTo>
                  <a:lnTo>
                    <a:pt x="67" y="173"/>
                  </a:lnTo>
                  <a:lnTo>
                    <a:pt x="67" y="173"/>
                  </a:lnTo>
                  <a:lnTo>
                    <a:pt x="67" y="173"/>
                  </a:lnTo>
                  <a:lnTo>
                    <a:pt x="67" y="173"/>
                  </a:lnTo>
                  <a:lnTo>
                    <a:pt x="65" y="171"/>
                  </a:lnTo>
                  <a:lnTo>
                    <a:pt x="65" y="171"/>
                  </a:lnTo>
                  <a:lnTo>
                    <a:pt x="65" y="171"/>
                  </a:lnTo>
                  <a:lnTo>
                    <a:pt x="65" y="171"/>
                  </a:lnTo>
                  <a:lnTo>
                    <a:pt x="64" y="169"/>
                  </a:lnTo>
                  <a:lnTo>
                    <a:pt x="64" y="169"/>
                  </a:lnTo>
                  <a:lnTo>
                    <a:pt x="64" y="169"/>
                  </a:lnTo>
                  <a:lnTo>
                    <a:pt x="64" y="167"/>
                  </a:lnTo>
                  <a:lnTo>
                    <a:pt x="64" y="167"/>
                  </a:lnTo>
                  <a:lnTo>
                    <a:pt x="62" y="167"/>
                  </a:lnTo>
                  <a:lnTo>
                    <a:pt x="62" y="165"/>
                  </a:lnTo>
                  <a:lnTo>
                    <a:pt x="62" y="165"/>
                  </a:lnTo>
                  <a:lnTo>
                    <a:pt x="62" y="165"/>
                  </a:lnTo>
                  <a:lnTo>
                    <a:pt x="62" y="164"/>
                  </a:lnTo>
                  <a:lnTo>
                    <a:pt x="62" y="164"/>
                  </a:lnTo>
                  <a:lnTo>
                    <a:pt x="60" y="164"/>
                  </a:lnTo>
                  <a:lnTo>
                    <a:pt x="60" y="162"/>
                  </a:lnTo>
                  <a:lnTo>
                    <a:pt x="60" y="162"/>
                  </a:lnTo>
                  <a:lnTo>
                    <a:pt x="60" y="162"/>
                  </a:lnTo>
                  <a:lnTo>
                    <a:pt x="60" y="160"/>
                  </a:lnTo>
                  <a:lnTo>
                    <a:pt x="60" y="160"/>
                  </a:lnTo>
                  <a:lnTo>
                    <a:pt x="58" y="160"/>
                  </a:lnTo>
                  <a:lnTo>
                    <a:pt x="58" y="158"/>
                  </a:lnTo>
                  <a:lnTo>
                    <a:pt x="58" y="158"/>
                  </a:lnTo>
                  <a:lnTo>
                    <a:pt x="58" y="158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8" y="156"/>
                  </a:lnTo>
                  <a:lnTo>
                    <a:pt x="58" y="154"/>
                  </a:lnTo>
                  <a:lnTo>
                    <a:pt x="58" y="154"/>
                  </a:lnTo>
                  <a:lnTo>
                    <a:pt x="58" y="154"/>
                  </a:lnTo>
                  <a:lnTo>
                    <a:pt x="56" y="154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6" y="151"/>
                  </a:lnTo>
                  <a:lnTo>
                    <a:pt x="56" y="151"/>
                  </a:lnTo>
                  <a:lnTo>
                    <a:pt x="56" y="151"/>
                  </a:lnTo>
                  <a:lnTo>
                    <a:pt x="56" y="151"/>
                  </a:lnTo>
                  <a:lnTo>
                    <a:pt x="56" y="149"/>
                  </a:lnTo>
                  <a:lnTo>
                    <a:pt x="56" y="149"/>
                  </a:lnTo>
                  <a:lnTo>
                    <a:pt x="56" y="149"/>
                  </a:lnTo>
                  <a:lnTo>
                    <a:pt x="56" y="147"/>
                  </a:lnTo>
                  <a:lnTo>
                    <a:pt x="56" y="147"/>
                  </a:lnTo>
                  <a:lnTo>
                    <a:pt x="56" y="147"/>
                  </a:lnTo>
                  <a:lnTo>
                    <a:pt x="56" y="147"/>
                  </a:lnTo>
                  <a:lnTo>
                    <a:pt x="56" y="145"/>
                  </a:lnTo>
                  <a:lnTo>
                    <a:pt x="56" y="145"/>
                  </a:lnTo>
                  <a:lnTo>
                    <a:pt x="56" y="145"/>
                  </a:lnTo>
                  <a:lnTo>
                    <a:pt x="56" y="145"/>
                  </a:lnTo>
                  <a:lnTo>
                    <a:pt x="58" y="144"/>
                  </a:lnTo>
                  <a:lnTo>
                    <a:pt x="58" y="144"/>
                  </a:lnTo>
                  <a:lnTo>
                    <a:pt x="58" y="144"/>
                  </a:lnTo>
                  <a:lnTo>
                    <a:pt x="58" y="144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60" y="140"/>
                  </a:lnTo>
                  <a:lnTo>
                    <a:pt x="60" y="140"/>
                  </a:lnTo>
                  <a:lnTo>
                    <a:pt x="60" y="140"/>
                  </a:lnTo>
                  <a:lnTo>
                    <a:pt x="60" y="140"/>
                  </a:lnTo>
                  <a:lnTo>
                    <a:pt x="60" y="140"/>
                  </a:lnTo>
                  <a:lnTo>
                    <a:pt x="60" y="138"/>
                  </a:lnTo>
                  <a:lnTo>
                    <a:pt x="60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2" y="136"/>
                  </a:lnTo>
                  <a:lnTo>
                    <a:pt x="62" y="136"/>
                  </a:lnTo>
                  <a:lnTo>
                    <a:pt x="64" y="136"/>
                  </a:lnTo>
                  <a:lnTo>
                    <a:pt x="64" y="136"/>
                  </a:lnTo>
                  <a:lnTo>
                    <a:pt x="64" y="136"/>
                  </a:lnTo>
                  <a:lnTo>
                    <a:pt x="64" y="136"/>
                  </a:lnTo>
                  <a:lnTo>
                    <a:pt x="65" y="135"/>
                  </a:lnTo>
                  <a:lnTo>
                    <a:pt x="65" y="135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98" y="116"/>
                  </a:lnTo>
                  <a:lnTo>
                    <a:pt x="100" y="116"/>
                  </a:lnTo>
                  <a:lnTo>
                    <a:pt x="100" y="116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5"/>
                  </a:lnTo>
                  <a:lnTo>
                    <a:pt x="100" y="113"/>
                  </a:lnTo>
                  <a:lnTo>
                    <a:pt x="100" y="113"/>
                  </a:lnTo>
                  <a:lnTo>
                    <a:pt x="100" y="113"/>
                  </a:lnTo>
                  <a:lnTo>
                    <a:pt x="100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3"/>
                  </a:lnTo>
                  <a:lnTo>
                    <a:pt x="102" y="111"/>
                  </a:lnTo>
                  <a:lnTo>
                    <a:pt x="102" y="111"/>
                  </a:lnTo>
                  <a:lnTo>
                    <a:pt x="102" y="111"/>
                  </a:lnTo>
                  <a:lnTo>
                    <a:pt x="102" y="111"/>
                  </a:lnTo>
                  <a:lnTo>
                    <a:pt x="100" y="111"/>
                  </a:lnTo>
                  <a:lnTo>
                    <a:pt x="102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100" y="107"/>
                  </a:lnTo>
                  <a:lnTo>
                    <a:pt x="100" y="107"/>
                  </a:lnTo>
                  <a:lnTo>
                    <a:pt x="100" y="107"/>
                  </a:lnTo>
                  <a:lnTo>
                    <a:pt x="100" y="107"/>
                  </a:lnTo>
                  <a:lnTo>
                    <a:pt x="98" y="106"/>
                  </a:lnTo>
                  <a:lnTo>
                    <a:pt x="98" y="106"/>
                  </a:lnTo>
                  <a:lnTo>
                    <a:pt x="102" y="104"/>
                  </a:lnTo>
                  <a:close/>
                  <a:moveTo>
                    <a:pt x="138" y="164"/>
                  </a:moveTo>
                  <a:lnTo>
                    <a:pt x="177" y="209"/>
                  </a:lnTo>
                  <a:lnTo>
                    <a:pt x="161" y="225"/>
                  </a:lnTo>
                  <a:lnTo>
                    <a:pt x="157" y="221"/>
                  </a:lnTo>
                  <a:lnTo>
                    <a:pt x="157" y="221"/>
                  </a:lnTo>
                  <a:lnTo>
                    <a:pt x="159" y="221"/>
                  </a:lnTo>
                  <a:lnTo>
                    <a:pt x="159" y="221"/>
                  </a:lnTo>
                  <a:lnTo>
                    <a:pt x="159" y="220"/>
                  </a:lnTo>
                  <a:lnTo>
                    <a:pt x="159" y="220"/>
                  </a:lnTo>
                  <a:lnTo>
                    <a:pt x="159" y="220"/>
                  </a:lnTo>
                  <a:lnTo>
                    <a:pt x="159" y="220"/>
                  </a:lnTo>
                  <a:lnTo>
                    <a:pt x="161" y="218"/>
                  </a:lnTo>
                  <a:lnTo>
                    <a:pt x="161" y="218"/>
                  </a:lnTo>
                  <a:lnTo>
                    <a:pt x="161" y="218"/>
                  </a:lnTo>
                  <a:lnTo>
                    <a:pt x="161" y="218"/>
                  </a:lnTo>
                  <a:lnTo>
                    <a:pt x="161" y="216"/>
                  </a:lnTo>
                  <a:lnTo>
                    <a:pt x="161" y="216"/>
                  </a:lnTo>
                  <a:lnTo>
                    <a:pt x="161" y="216"/>
                  </a:lnTo>
                  <a:lnTo>
                    <a:pt x="163" y="216"/>
                  </a:lnTo>
                  <a:lnTo>
                    <a:pt x="163" y="214"/>
                  </a:lnTo>
                  <a:lnTo>
                    <a:pt x="163" y="214"/>
                  </a:lnTo>
                  <a:lnTo>
                    <a:pt x="163" y="214"/>
                  </a:lnTo>
                  <a:lnTo>
                    <a:pt x="163" y="214"/>
                  </a:lnTo>
                  <a:lnTo>
                    <a:pt x="163" y="212"/>
                  </a:lnTo>
                  <a:lnTo>
                    <a:pt x="163" y="212"/>
                  </a:lnTo>
                  <a:lnTo>
                    <a:pt x="163" y="212"/>
                  </a:lnTo>
                  <a:lnTo>
                    <a:pt x="163" y="212"/>
                  </a:lnTo>
                  <a:lnTo>
                    <a:pt x="163" y="211"/>
                  </a:lnTo>
                  <a:lnTo>
                    <a:pt x="163" y="211"/>
                  </a:lnTo>
                  <a:lnTo>
                    <a:pt x="163" y="211"/>
                  </a:lnTo>
                  <a:lnTo>
                    <a:pt x="163" y="211"/>
                  </a:lnTo>
                  <a:lnTo>
                    <a:pt x="165" y="209"/>
                  </a:lnTo>
                  <a:lnTo>
                    <a:pt x="165" y="209"/>
                  </a:lnTo>
                  <a:lnTo>
                    <a:pt x="165" y="209"/>
                  </a:lnTo>
                  <a:lnTo>
                    <a:pt x="165" y="209"/>
                  </a:lnTo>
                  <a:lnTo>
                    <a:pt x="165" y="209"/>
                  </a:lnTo>
                  <a:lnTo>
                    <a:pt x="165" y="207"/>
                  </a:lnTo>
                  <a:lnTo>
                    <a:pt x="165" y="207"/>
                  </a:lnTo>
                  <a:lnTo>
                    <a:pt x="165" y="207"/>
                  </a:lnTo>
                  <a:lnTo>
                    <a:pt x="165" y="207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5" y="205"/>
                  </a:lnTo>
                  <a:lnTo>
                    <a:pt x="165" y="203"/>
                  </a:lnTo>
                  <a:lnTo>
                    <a:pt x="165" y="203"/>
                  </a:lnTo>
                  <a:lnTo>
                    <a:pt x="163" y="203"/>
                  </a:lnTo>
                  <a:lnTo>
                    <a:pt x="163" y="203"/>
                  </a:lnTo>
                  <a:lnTo>
                    <a:pt x="163" y="202"/>
                  </a:lnTo>
                  <a:lnTo>
                    <a:pt x="163" y="202"/>
                  </a:lnTo>
                  <a:lnTo>
                    <a:pt x="163" y="202"/>
                  </a:lnTo>
                  <a:lnTo>
                    <a:pt x="163" y="202"/>
                  </a:lnTo>
                  <a:lnTo>
                    <a:pt x="163" y="202"/>
                  </a:lnTo>
                  <a:lnTo>
                    <a:pt x="163" y="200"/>
                  </a:lnTo>
                  <a:lnTo>
                    <a:pt x="163" y="200"/>
                  </a:lnTo>
                  <a:lnTo>
                    <a:pt x="163" y="200"/>
                  </a:lnTo>
                  <a:lnTo>
                    <a:pt x="163" y="200"/>
                  </a:lnTo>
                  <a:lnTo>
                    <a:pt x="163" y="200"/>
                  </a:lnTo>
                  <a:lnTo>
                    <a:pt x="163" y="198"/>
                  </a:lnTo>
                  <a:lnTo>
                    <a:pt x="161" y="198"/>
                  </a:lnTo>
                  <a:lnTo>
                    <a:pt x="161" y="198"/>
                  </a:lnTo>
                  <a:lnTo>
                    <a:pt x="161" y="198"/>
                  </a:lnTo>
                  <a:lnTo>
                    <a:pt x="161" y="198"/>
                  </a:lnTo>
                  <a:lnTo>
                    <a:pt x="161" y="198"/>
                  </a:lnTo>
                  <a:lnTo>
                    <a:pt x="161" y="196"/>
                  </a:lnTo>
                  <a:lnTo>
                    <a:pt x="161" y="196"/>
                  </a:lnTo>
                  <a:lnTo>
                    <a:pt x="159" y="196"/>
                  </a:lnTo>
                  <a:lnTo>
                    <a:pt x="159" y="196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29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1" y="231"/>
                  </a:lnTo>
                  <a:lnTo>
                    <a:pt x="120" y="231"/>
                  </a:lnTo>
                  <a:lnTo>
                    <a:pt x="120" y="231"/>
                  </a:lnTo>
                  <a:lnTo>
                    <a:pt x="120" y="231"/>
                  </a:lnTo>
                  <a:lnTo>
                    <a:pt x="120" y="231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4"/>
                  </a:lnTo>
                  <a:lnTo>
                    <a:pt x="120" y="236"/>
                  </a:lnTo>
                  <a:lnTo>
                    <a:pt x="120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3" y="238"/>
                  </a:lnTo>
                  <a:lnTo>
                    <a:pt x="123" y="240"/>
                  </a:lnTo>
                  <a:lnTo>
                    <a:pt x="123" y="240"/>
                  </a:lnTo>
                  <a:lnTo>
                    <a:pt x="123" y="240"/>
                  </a:lnTo>
                  <a:lnTo>
                    <a:pt x="123" y="240"/>
                  </a:lnTo>
                  <a:lnTo>
                    <a:pt x="125" y="241"/>
                  </a:lnTo>
                  <a:lnTo>
                    <a:pt x="121" y="243"/>
                  </a:lnTo>
                  <a:lnTo>
                    <a:pt x="98" y="216"/>
                  </a:lnTo>
                  <a:lnTo>
                    <a:pt x="100" y="212"/>
                  </a:lnTo>
                  <a:lnTo>
                    <a:pt x="100" y="212"/>
                  </a:lnTo>
                  <a:lnTo>
                    <a:pt x="100" y="214"/>
                  </a:lnTo>
                  <a:lnTo>
                    <a:pt x="102" y="214"/>
                  </a:lnTo>
                  <a:lnTo>
                    <a:pt x="102" y="214"/>
                  </a:lnTo>
                  <a:lnTo>
                    <a:pt x="102" y="216"/>
                  </a:lnTo>
                  <a:lnTo>
                    <a:pt x="102" y="216"/>
                  </a:lnTo>
                  <a:lnTo>
                    <a:pt x="103" y="216"/>
                  </a:lnTo>
                  <a:lnTo>
                    <a:pt x="103" y="216"/>
                  </a:lnTo>
                  <a:lnTo>
                    <a:pt x="103" y="216"/>
                  </a:lnTo>
                  <a:lnTo>
                    <a:pt x="103" y="216"/>
                  </a:lnTo>
                  <a:lnTo>
                    <a:pt x="103" y="216"/>
                  </a:lnTo>
                  <a:lnTo>
                    <a:pt x="103" y="218"/>
                  </a:lnTo>
                  <a:lnTo>
                    <a:pt x="103" y="218"/>
                  </a:lnTo>
                  <a:lnTo>
                    <a:pt x="103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5" y="218"/>
                  </a:lnTo>
                  <a:lnTo>
                    <a:pt x="107" y="218"/>
                  </a:lnTo>
                  <a:lnTo>
                    <a:pt x="107" y="218"/>
                  </a:lnTo>
                  <a:lnTo>
                    <a:pt x="107" y="218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7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09" y="220"/>
                  </a:lnTo>
                  <a:lnTo>
                    <a:pt x="111" y="220"/>
                  </a:lnTo>
                  <a:lnTo>
                    <a:pt x="111" y="220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1" y="218"/>
                  </a:lnTo>
                  <a:lnTo>
                    <a:pt x="112" y="218"/>
                  </a:lnTo>
                  <a:lnTo>
                    <a:pt x="112" y="218"/>
                  </a:lnTo>
                  <a:lnTo>
                    <a:pt x="112" y="218"/>
                  </a:lnTo>
                  <a:lnTo>
                    <a:pt x="150" y="183"/>
                  </a:lnTo>
                  <a:lnTo>
                    <a:pt x="150" y="183"/>
                  </a:lnTo>
                  <a:lnTo>
                    <a:pt x="148" y="183"/>
                  </a:lnTo>
                  <a:lnTo>
                    <a:pt x="148" y="183"/>
                  </a:lnTo>
                  <a:lnTo>
                    <a:pt x="148" y="183"/>
                  </a:lnTo>
                  <a:lnTo>
                    <a:pt x="148" y="183"/>
                  </a:lnTo>
                  <a:lnTo>
                    <a:pt x="148" y="182"/>
                  </a:lnTo>
                  <a:lnTo>
                    <a:pt x="148" y="182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7" y="180"/>
                  </a:lnTo>
                  <a:lnTo>
                    <a:pt x="145" y="180"/>
                  </a:lnTo>
                  <a:lnTo>
                    <a:pt x="145" y="180"/>
                  </a:lnTo>
                  <a:lnTo>
                    <a:pt x="145" y="180"/>
                  </a:lnTo>
                  <a:lnTo>
                    <a:pt x="145" y="180"/>
                  </a:lnTo>
                  <a:lnTo>
                    <a:pt x="145" y="180"/>
                  </a:lnTo>
                  <a:lnTo>
                    <a:pt x="143" y="180"/>
                  </a:lnTo>
                  <a:lnTo>
                    <a:pt x="143" y="180"/>
                  </a:lnTo>
                  <a:lnTo>
                    <a:pt x="143" y="180"/>
                  </a:lnTo>
                  <a:lnTo>
                    <a:pt x="143" y="180"/>
                  </a:lnTo>
                  <a:lnTo>
                    <a:pt x="143" y="180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9" y="178"/>
                  </a:lnTo>
                  <a:lnTo>
                    <a:pt x="139" y="178"/>
                  </a:lnTo>
                  <a:lnTo>
                    <a:pt x="139" y="178"/>
                  </a:lnTo>
                  <a:lnTo>
                    <a:pt x="139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2" y="178"/>
                  </a:lnTo>
                  <a:lnTo>
                    <a:pt x="132" y="178"/>
                  </a:lnTo>
                  <a:lnTo>
                    <a:pt x="132" y="178"/>
                  </a:lnTo>
                  <a:lnTo>
                    <a:pt x="132" y="180"/>
                  </a:lnTo>
                  <a:lnTo>
                    <a:pt x="130" y="180"/>
                  </a:lnTo>
                  <a:lnTo>
                    <a:pt x="130" y="180"/>
                  </a:lnTo>
                  <a:lnTo>
                    <a:pt x="130" y="180"/>
                  </a:lnTo>
                  <a:lnTo>
                    <a:pt x="130" y="180"/>
                  </a:lnTo>
                  <a:lnTo>
                    <a:pt x="129" y="180"/>
                  </a:lnTo>
                  <a:lnTo>
                    <a:pt x="129" y="180"/>
                  </a:lnTo>
                  <a:lnTo>
                    <a:pt x="129" y="180"/>
                  </a:lnTo>
                  <a:lnTo>
                    <a:pt x="127" y="180"/>
                  </a:lnTo>
                  <a:lnTo>
                    <a:pt x="127" y="180"/>
                  </a:lnTo>
                  <a:lnTo>
                    <a:pt x="127" y="182"/>
                  </a:lnTo>
                  <a:lnTo>
                    <a:pt x="127" y="182"/>
                  </a:lnTo>
                  <a:lnTo>
                    <a:pt x="125" y="182"/>
                  </a:lnTo>
                  <a:lnTo>
                    <a:pt x="125" y="182"/>
                  </a:lnTo>
                  <a:lnTo>
                    <a:pt x="125" y="182"/>
                  </a:lnTo>
                  <a:lnTo>
                    <a:pt x="125" y="182"/>
                  </a:lnTo>
                  <a:lnTo>
                    <a:pt x="123" y="182"/>
                  </a:lnTo>
                  <a:lnTo>
                    <a:pt x="121" y="178"/>
                  </a:lnTo>
                  <a:lnTo>
                    <a:pt x="138" y="164"/>
                  </a:lnTo>
                  <a:close/>
                  <a:moveTo>
                    <a:pt x="179" y="250"/>
                  </a:moveTo>
                  <a:lnTo>
                    <a:pt x="195" y="265"/>
                  </a:lnTo>
                  <a:lnTo>
                    <a:pt x="206" y="250"/>
                  </a:lnTo>
                  <a:lnTo>
                    <a:pt x="206" y="250"/>
                  </a:lnTo>
                  <a:lnTo>
                    <a:pt x="206" y="250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9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7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5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3"/>
                  </a:lnTo>
                  <a:lnTo>
                    <a:pt x="208" y="241"/>
                  </a:lnTo>
                  <a:lnTo>
                    <a:pt x="208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1"/>
                  </a:lnTo>
                  <a:lnTo>
                    <a:pt x="206" y="240"/>
                  </a:lnTo>
                  <a:lnTo>
                    <a:pt x="204" y="240"/>
                  </a:lnTo>
                  <a:lnTo>
                    <a:pt x="204" y="240"/>
                  </a:lnTo>
                  <a:lnTo>
                    <a:pt x="208" y="238"/>
                  </a:lnTo>
                  <a:lnTo>
                    <a:pt x="232" y="258"/>
                  </a:lnTo>
                  <a:lnTo>
                    <a:pt x="230" y="261"/>
                  </a:lnTo>
                  <a:lnTo>
                    <a:pt x="230" y="261"/>
                  </a:lnTo>
                  <a:lnTo>
                    <a:pt x="230" y="261"/>
                  </a:lnTo>
                  <a:lnTo>
                    <a:pt x="230" y="261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26" y="260"/>
                  </a:lnTo>
                  <a:lnTo>
                    <a:pt x="226" y="260"/>
                  </a:lnTo>
                  <a:lnTo>
                    <a:pt x="226" y="260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6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2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58"/>
                  </a:lnTo>
                  <a:lnTo>
                    <a:pt x="221" y="260"/>
                  </a:lnTo>
                  <a:lnTo>
                    <a:pt x="221" y="260"/>
                  </a:lnTo>
                  <a:lnTo>
                    <a:pt x="221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219" y="260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4"/>
                  </a:lnTo>
                  <a:lnTo>
                    <a:pt x="190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6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8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299"/>
                  </a:lnTo>
                  <a:lnTo>
                    <a:pt x="188" y="301"/>
                  </a:lnTo>
                  <a:lnTo>
                    <a:pt x="188" y="301"/>
                  </a:lnTo>
                  <a:lnTo>
                    <a:pt x="188" y="301"/>
                  </a:lnTo>
                  <a:lnTo>
                    <a:pt x="188" y="301"/>
                  </a:lnTo>
                  <a:lnTo>
                    <a:pt x="188" y="301"/>
                  </a:lnTo>
                  <a:lnTo>
                    <a:pt x="190" y="301"/>
                  </a:lnTo>
                  <a:lnTo>
                    <a:pt x="190" y="301"/>
                  </a:lnTo>
                  <a:lnTo>
                    <a:pt x="190" y="301"/>
                  </a:lnTo>
                  <a:lnTo>
                    <a:pt x="190" y="301"/>
                  </a:lnTo>
                  <a:lnTo>
                    <a:pt x="190" y="301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92" y="303"/>
                  </a:lnTo>
                  <a:lnTo>
                    <a:pt x="192" y="303"/>
                  </a:lnTo>
                  <a:lnTo>
                    <a:pt x="192" y="305"/>
                  </a:lnTo>
                  <a:lnTo>
                    <a:pt x="192" y="305"/>
                  </a:lnTo>
                  <a:lnTo>
                    <a:pt x="194" y="305"/>
                  </a:lnTo>
                  <a:lnTo>
                    <a:pt x="190" y="308"/>
                  </a:lnTo>
                  <a:lnTo>
                    <a:pt x="165" y="287"/>
                  </a:lnTo>
                  <a:lnTo>
                    <a:pt x="168" y="283"/>
                  </a:lnTo>
                  <a:lnTo>
                    <a:pt x="168" y="283"/>
                  </a:lnTo>
                  <a:lnTo>
                    <a:pt x="168" y="283"/>
                  </a:lnTo>
                  <a:lnTo>
                    <a:pt x="168" y="285"/>
                  </a:lnTo>
                  <a:lnTo>
                    <a:pt x="168" y="285"/>
                  </a:lnTo>
                  <a:lnTo>
                    <a:pt x="168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5"/>
                  </a:lnTo>
                  <a:lnTo>
                    <a:pt x="170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7"/>
                  </a:lnTo>
                  <a:lnTo>
                    <a:pt x="176" y="285"/>
                  </a:lnTo>
                  <a:lnTo>
                    <a:pt x="176" y="285"/>
                  </a:lnTo>
                  <a:lnTo>
                    <a:pt x="176" y="285"/>
                  </a:lnTo>
                  <a:lnTo>
                    <a:pt x="176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5"/>
                  </a:lnTo>
                  <a:lnTo>
                    <a:pt x="177" y="283"/>
                  </a:lnTo>
                  <a:lnTo>
                    <a:pt x="192" y="267"/>
                  </a:lnTo>
                  <a:lnTo>
                    <a:pt x="176" y="254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0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2"/>
                  </a:lnTo>
                  <a:lnTo>
                    <a:pt x="161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4"/>
                  </a:lnTo>
                  <a:lnTo>
                    <a:pt x="159" y="276"/>
                  </a:lnTo>
                  <a:lnTo>
                    <a:pt x="159" y="276"/>
                  </a:lnTo>
                  <a:lnTo>
                    <a:pt x="159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6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1" y="278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3" y="279"/>
                  </a:lnTo>
                  <a:lnTo>
                    <a:pt x="165" y="279"/>
                  </a:lnTo>
                  <a:lnTo>
                    <a:pt x="161" y="283"/>
                  </a:lnTo>
                  <a:lnTo>
                    <a:pt x="138" y="261"/>
                  </a:lnTo>
                  <a:lnTo>
                    <a:pt x="139" y="260"/>
                  </a:lnTo>
                  <a:lnTo>
                    <a:pt x="139" y="260"/>
                  </a:lnTo>
                  <a:lnTo>
                    <a:pt x="139" y="260"/>
                  </a:lnTo>
                  <a:lnTo>
                    <a:pt x="139" y="260"/>
                  </a:lnTo>
                  <a:lnTo>
                    <a:pt x="141" y="260"/>
                  </a:lnTo>
                  <a:lnTo>
                    <a:pt x="141" y="261"/>
                  </a:lnTo>
                  <a:lnTo>
                    <a:pt x="141" y="261"/>
                  </a:lnTo>
                  <a:lnTo>
                    <a:pt x="141" y="261"/>
                  </a:lnTo>
                  <a:lnTo>
                    <a:pt x="141" y="261"/>
                  </a:lnTo>
                  <a:lnTo>
                    <a:pt x="141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1"/>
                  </a:lnTo>
                  <a:lnTo>
                    <a:pt x="143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7" y="263"/>
                  </a:lnTo>
                  <a:lnTo>
                    <a:pt x="148" y="263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48" y="261"/>
                  </a:lnTo>
                  <a:lnTo>
                    <a:pt x="150" y="261"/>
                  </a:lnTo>
                  <a:lnTo>
                    <a:pt x="150" y="261"/>
                  </a:lnTo>
                  <a:lnTo>
                    <a:pt x="150" y="261"/>
                  </a:lnTo>
                  <a:lnTo>
                    <a:pt x="150" y="261"/>
                  </a:lnTo>
                  <a:lnTo>
                    <a:pt x="150" y="260"/>
                  </a:lnTo>
                  <a:lnTo>
                    <a:pt x="150" y="260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79" y="225"/>
                  </a:lnTo>
                  <a:lnTo>
                    <a:pt x="181" y="225"/>
                  </a:lnTo>
                  <a:lnTo>
                    <a:pt x="181" y="225"/>
                  </a:lnTo>
                  <a:lnTo>
                    <a:pt x="181" y="225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3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1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81" y="220"/>
                  </a:lnTo>
                  <a:lnTo>
                    <a:pt x="179" y="220"/>
                  </a:lnTo>
                  <a:lnTo>
                    <a:pt x="179" y="220"/>
                  </a:lnTo>
                  <a:lnTo>
                    <a:pt x="179" y="220"/>
                  </a:lnTo>
                  <a:lnTo>
                    <a:pt x="179" y="220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9" y="218"/>
                  </a:lnTo>
                  <a:lnTo>
                    <a:pt x="177" y="216"/>
                  </a:lnTo>
                  <a:lnTo>
                    <a:pt x="177" y="216"/>
                  </a:lnTo>
                  <a:lnTo>
                    <a:pt x="177" y="216"/>
                  </a:lnTo>
                  <a:lnTo>
                    <a:pt x="177" y="216"/>
                  </a:lnTo>
                  <a:lnTo>
                    <a:pt x="176" y="216"/>
                  </a:lnTo>
                  <a:lnTo>
                    <a:pt x="179" y="212"/>
                  </a:lnTo>
                  <a:lnTo>
                    <a:pt x="204" y="234"/>
                  </a:lnTo>
                  <a:lnTo>
                    <a:pt x="201" y="236"/>
                  </a:lnTo>
                  <a:lnTo>
                    <a:pt x="201" y="236"/>
                  </a:lnTo>
                  <a:lnTo>
                    <a:pt x="201" y="236"/>
                  </a:lnTo>
                  <a:lnTo>
                    <a:pt x="201" y="236"/>
                  </a:lnTo>
                  <a:lnTo>
                    <a:pt x="201" y="236"/>
                  </a:lnTo>
                  <a:lnTo>
                    <a:pt x="199" y="236"/>
                  </a:lnTo>
                  <a:lnTo>
                    <a:pt x="199" y="236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9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7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5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4" y="234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79" y="250"/>
                  </a:lnTo>
                  <a:close/>
                  <a:moveTo>
                    <a:pt x="262" y="278"/>
                  </a:moveTo>
                  <a:lnTo>
                    <a:pt x="289" y="292"/>
                  </a:lnTo>
                  <a:lnTo>
                    <a:pt x="287" y="296"/>
                  </a:lnTo>
                  <a:lnTo>
                    <a:pt x="287" y="296"/>
                  </a:lnTo>
                  <a:lnTo>
                    <a:pt x="286" y="296"/>
                  </a:lnTo>
                  <a:lnTo>
                    <a:pt x="286" y="296"/>
                  </a:lnTo>
                  <a:lnTo>
                    <a:pt x="286" y="296"/>
                  </a:lnTo>
                  <a:lnTo>
                    <a:pt x="286" y="296"/>
                  </a:lnTo>
                  <a:lnTo>
                    <a:pt x="284" y="296"/>
                  </a:lnTo>
                  <a:lnTo>
                    <a:pt x="284" y="296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2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80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4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8" y="296"/>
                  </a:lnTo>
                  <a:lnTo>
                    <a:pt x="277" y="296"/>
                  </a:lnTo>
                  <a:lnTo>
                    <a:pt x="277" y="296"/>
                  </a:lnTo>
                  <a:lnTo>
                    <a:pt x="277" y="296"/>
                  </a:lnTo>
                  <a:lnTo>
                    <a:pt x="277" y="298"/>
                  </a:lnTo>
                  <a:lnTo>
                    <a:pt x="277" y="298"/>
                  </a:lnTo>
                  <a:lnTo>
                    <a:pt x="277" y="298"/>
                  </a:lnTo>
                  <a:lnTo>
                    <a:pt x="277" y="298"/>
                  </a:lnTo>
                  <a:lnTo>
                    <a:pt x="277" y="298"/>
                  </a:lnTo>
                  <a:lnTo>
                    <a:pt x="277" y="299"/>
                  </a:lnTo>
                  <a:lnTo>
                    <a:pt x="277" y="299"/>
                  </a:lnTo>
                  <a:lnTo>
                    <a:pt x="277" y="301"/>
                  </a:lnTo>
                  <a:lnTo>
                    <a:pt x="275" y="301"/>
                  </a:lnTo>
                  <a:lnTo>
                    <a:pt x="275" y="301"/>
                  </a:lnTo>
                  <a:lnTo>
                    <a:pt x="275" y="301"/>
                  </a:lnTo>
                  <a:lnTo>
                    <a:pt x="275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7" y="301"/>
                  </a:lnTo>
                  <a:lnTo>
                    <a:pt x="275" y="301"/>
                  </a:lnTo>
                  <a:lnTo>
                    <a:pt x="275" y="301"/>
                  </a:lnTo>
                  <a:lnTo>
                    <a:pt x="275" y="303"/>
                  </a:lnTo>
                  <a:lnTo>
                    <a:pt x="275" y="303"/>
                  </a:lnTo>
                  <a:lnTo>
                    <a:pt x="268" y="332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10"/>
                  </a:lnTo>
                  <a:lnTo>
                    <a:pt x="293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8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5" y="307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5"/>
                  </a:lnTo>
                  <a:lnTo>
                    <a:pt x="297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3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5" y="301"/>
                  </a:lnTo>
                  <a:lnTo>
                    <a:pt x="293" y="301"/>
                  </a:lnTo>
                  <a:lnTo>
                    <a:pt x="293" y="301"/>
                  </a:lnTo>
                  <a:lnTo>
                    <a:pt x="293" y="301"/>
                  </a:lnTo>
                  <a:lnTo>
                    <a:pt x="293" y="299"/>
                  </a:lnTo>
                  <a:lnTo>
                    <a:pt x="293" y="299"/>
                  </a:lnTo>
                  <a:lnTo>
                    <a:pt x="293" y="299"/>
                  </a:lnTo>
                  <a:lnTo>
                    <a:pt x="291" y="299"/>
                  </a:lnTo>
                  <a:lnTo>
                    <a:pt x="291" y="299"/>
                  </a:lnTo>
                  <a:lnTo>
                    <a:pt x="291" y="299"/>
                  </a:lnTo>
                  <a:lnTo>
                    <a:pt x="291" y="298"/>
                  </a:lnTo>
                  <a:lnTo>
                    <a:pt x="293" y="296"/>
                  </a:lnTo>
                  <a:lnTo>
                    <a:pt x="311" y="307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10"/>
                  </a:lnTo>
                  <a:lnTo>
                    <a:pt x="309" y="308"/>
                  </a:lnTo>
                  <a:lnTo>
                    <a:pt x="309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7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6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4" y="308"/>
                  </a:lnTo>
                  <a:lnTo>
                    <a:pt x="302" y="308"/>
                  </a:lnTo>
                  <a:lnTo>
                    <a:pt x="302" y="308"/>
                  </a:lnTo>
                  <a:lnTo>
                    <a:pt x="302" y="308"/>
                  </a:lnTo>
                  <a:lnTo>
                    <a:pt x="302" y="308"/>
                  </a:lnTo>
                  <a:lnTo>
                    <a:pt x="302" y="310"/>
                  </a:lnTo>
                  <a:lnTo>
                    <a:pt x="302" y="310"/>
                  </a:lnTo>
                  <a:lnTo>
                    <a:pt x="302" y="310"/>
                  </a:lnTo>
                  <a:lnTo>
                    <a:pt x="302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298" y="312"/>
                  </a:lnTo>
                  <a:lnTo>
                    <a:pt x="298" y="312"/>
                  </a:lnTo>
                  <a:lnTo>
                    <a:pt x="255" y="348"/>
                  </a:lnTo>
                  <a:lnTo>
                    <a:pt x="250" y="345"/>
                  </a:lnTo>
                  <a:lnTo>
                    <a:pt x="260" y="305"/>
                  </a:lnTo>
                  <a:lnTo>
                    <a:pt x="228" y="332"/>
                  </a:lnTo>
                  <a:lnTo>
                    <a:pt x="221" y="328"/>
                  </a:lnTo>
                  <a:lnTo>
                    <a:pt x="235" y="276"/>
                  </a:lnTo>
                  <a:lnTo>
                    <a:pt x="235" y="276"/>
                  </a:lnTo>
                  <a:lnTo>
                    <a:pt x="235" y="276"/>
                  </a:lnTo>
                  <a:lnTo>
                    <a:pt x="235" y="274"/>
                  </a:lnTo>
                  <a:lnTo>
                    <a:pt x="235" y="274"/>
                  </a:lnTo>
                  <a:lnTo>
                    <a:pt x="235" y="274"/>
                  </a:lnTo>
                  <a:lnTo>
                    <a:pt x="235" y="272"/>
                  </a:lnTo>
                  <a:lnTo>
                    <a:pt x="235" y="272"/>
                  </a:lnTo>
                  <a:lnTo>
                    <a:pt x="235" y="272"/>
                  </a:lnTo>
                  <a:lnTo>
                    <a:pt x="237" y="272"/>
                  </a:lnTo>
                  <a:lnTo>
                    <a:pt x="237" y="270"/>
                  </a:lnTo>
                  <a:lnTo>
                    <a:pt x="237" y="270"/>
                  </a:lnTo>
                  <a:lnTo>
                    <a:pt x="237" y="270"/>
                  </a:lnTo>
                  <a:lnTo>
                    <a:pt x="237" y="270"/>
                  </a:lnTo>
                  <a:lnTo>
                    <a:pt x="237" y="270"/>
                  </a:lnTo>
                  <a:lnTo>
                    <a:pt x="237" y="269"/>
                  </a:lnTo>
                  <a:lnTo>
                    <a:pt x="237" y="269"/>
                  </a:lnTo>
                  <a:lnTo>
                    <a:pt x="237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9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7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5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5"/>
                  </a:lnTo>
                  <a:lnTo>
                    <a:pt x="233" y="263"/>
                  </a:lnTo>
                  <a:lnTo>
                    <a:pt x="233" y="263"/>
                  </a:lnTo>
                  <a:lnTo>
                    <a:pt x="235" y="261"/>
                  </a:lnTo>
                  <a:lnTo>
                    <a:pt x="260" y="276"/>
                  </a:lnTo>
                  <a:lnTo>
                    <a:pt x="259" y="279"/>
                  </a:lnTo>
                  <a:lnTo>
                    <a:pt x="259" y="279"/>
                  </a:lnTo>
                  <a:lnTo>
                    <a:pt x="257" y="278"/>
                  </a:lnTo>
                  <a:lnTo>
                    <a:pt x="257" y="278"/>
                  </a:lnTo>
                  <a:lnTo>
                    <a:pt x="257" y="278"/>
                  </a:lnTo>
                  <a:lnTo>
                    <a:pt x="257" y="278"/>
                  </a:lnTo>
                  <a:lnTo>
                    <a:pt x="257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5" y="278"/>
                  </a:lnTo>
                  <a:lnTo>
                    <a:pt x="253" y="278"/>
                  </a:lnTo>
                  <a:lnTo>
                    <a:pt x="253" y="278"/>
                  </a:lnTo>
                  <a:lnTo>
                    <a:pt x="253" y="278"/>
                  </a:lnTo>
                  <a:lnTo>
                    <a:pt x="253" y="276"/>
                  </a:lnTo>
                  <a:lnTo>
                    <a:pt x="253" y="276"/>
                  </a:lnTo>
                  <a:lnTo>
                    <a:pt x="253" y="276"/>
                  </a:lnTo>
                  <a:lnTo>
                    <a:pt x="253" y="276"/>
                  </a:lnTo>
                  <a:lnTo>
                    <a:pt x="253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1" y="278"/>
                  </a:lnTo>
                  <a:lnTo>
                    <a:pt x="250" y="278"/>
                  </a:lnTo>
                  <a:lnTo>
                    <a:pt x="250" y="278"/>
                  </a:lnTo>
                  <a:lnTo>
                    <a:pt x="250" y="278"/>
                  </a:lnTo>
                  <a:lnTo>
                    <a:pt x="250" y="278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79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1"/>
                  </a:lnTo>
                  <a:lnTo>
                    <a:pt x="250" y="283"/>
                  </a:lnTo>
                  <a:lnTo>
                    <a:pt x="248" y="283"/>
                  </a:lnTo>
                  <a:lnTo>
                    <a:pt x="248" y="283"/>
                  </a:lnTo>
                  <a:lnTo>
                    <a:pt x="241" y="314"/>
                  </a:lnTo>
                  <a:lnTo>
                    <a:pt x="262" y="296"/>
                  </a:lnTo>
                  <a:lnTo>
                    <a:pt x="264" y="290"/>
                  </a:lnTo>
                  <a:lnTo>
                    <a:pt x="264" y="290"/>
                  </a:lnTo>
                  <a:lnTo>
                    <a:pt x="264" y="290"/>
                  </a:lnTo>
                  <a:lnTo>
                    <a:pt x="264" y="290"/>
                  </a:lnTo>
                  <a:lnTo>
                    <a:pt x="264" y="290"/>
                  </a:lnTo>
                  <a:lnTo>
                    <a:pt x="264" y="288"/>
                  </a:lnTo>
                  <a:lnTo>
                    <a:pt x="264" y="288"/>
                  </a:lnTo>
                  <a:lnTo>
                    <a:pt x="264" y="288"/>
                  </a:lnTo>
                  <a:lnTo>
                    <a:pt x="264" y="288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64" y="287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5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4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3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2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0" y="281"/>
                  </a:lnTo>
                  <a:lnTo>
                    <a:pt x="262" y="278"/>
                  </a:lnTo>
                  <a:close/>
                  <a:moveTo>
                    <a:pt x="371" y="330"/>
                  </a:moveTo>
                  <a:lnTo>
                    <a:pt x="363" y="352"/>
                  </a:lnTo>
                  <a:lnTo>
                    <a:pt x="358" y="352"/>
                  </a:lnTo>
                  <a:lnTo>
                    <a:pt x="358" y="352"/>
                  </a:lnTo>
                  <a:lnTo>
                    <a:pt x="360" y="350"/>
                  </a:lnTo>
                  <a:lnTo>
                    <a:pt x="360" y="350"/>
                  </a:lnTo>
                  <a:lnTo>
                    <a:pt x="360" y="350"/>
                  </a:lnTo>
                  <a:lnTo>
                    <a:pt x="360" y="348"/>
                  </a:lnTo>
                  <a:lnTo>
                    <a:pt x="360" y="348"/>
                  </a:lnTo>
                  <a:lnTo>
                    <a:pt x="360" y="348"/>
                  </a:lnTo>
                  <a:lnTo>
                    <a:pt x="360" y="346"/>
                  </a:lnTo>
                  <a:lnTo>
                    <a:pt x="360" y="346"/>
                  </a:lnTo>
                  <a:lnTo>
                    <a:pt x="360" y="346"/>
                  </a:lnTo>
                  <a:lnTo>
                    <a:pt x="360" y="345"/>
                  </a:lnTo>
                  <a:lnTo>
                    <a:pt x="360" y="345"/>
                  </a:lnTo>
                  <a:lnTo>
                    <a:pt x="360" y="345"/>
                  </a:lnTo>
                  <a:lnTo>
                    <a:pt x="360" y="345"/>
                  </a:lnTo>
                  <a:lnTo>
                    <a:pt x="360" y="343"/>
                  </a:lnTo>
                  <a:lnTo>
                    <a:pt x="360" y="343"/>
                  </a:lnTo>
                  <a:lnTo>
                    <a:pt x="358" y="343"/>
                  </a:lnTo>
                  <a:lnTo>
                    <a:pt x="358" y="341"/>
                  </a:lnTo>
                  <a:lnTo>
                    <a:pt x="358" y="341"/>
                  </a:lnTo>
                  <a:lnTo>
                    <a:pt x="358" y="341"/>
                  </a:lnTo>
                  <a:lnTo>
                    <a:pt x="358" y="341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8" y="337"/>
                  </a:lnTo>
                  <a:lnTo>
                    <a:pt x="358" y="337"/>
                  </a:lnTo>
                  <a:lnTo>
                    <a:pt x="358" y="337"/>
                  </a:lnTo>
                  <a:lnTo>
                    <a:pt x="358" y="337"/>
                  </a:lnTo>
                  <a:lnTo>
                    <a:pt x="358" y="336"/>
                  </a:lnTo>
                  <a:lnTo>
                    <a:pt x="356" y="336"/>
                  </a:lnTo>
                  <a:lnTo>
                    <a:pt x="356" y="336"/>
                  </a:lnTo>
                  <a:lnTo>
                    <a:pt x="356" y="336"/>
                  </a:lnTo>
                  <a:lnTo>
                    <a:pt x="356" y="334"/>
                  </a:lnTo>
                  <a:lnTo>
                    <a:pt x="356" y="334"/>
                  </a:lnTo>
                  <a:lnTo>
                    <a:pt x="356" y="334"/>
                  </a:lnTo>
                  <a:lnTo>
                    <a:pt x="356" y="334"/>
                  </a:lnTo>
                  <a:lnTo>
                    <a:pt x="356" y="334"/>
                  </a:lnTo>
                  <a:lnTo>
                    <a:pt x="354" y="332"/>
                  </a:lnTo>
                  <a:lnTo>
                    <a:pt x="354" y="332"/>
                  </a:lnTo>
                  <a:lnTo>
                    <a:pt x="354" y="332"/>
                  </a:lnTo>
                  <a:lnTo>
                    <a:pt x="354" y="332"/>
                  </a:lnTo>
                  <a:lnTo>
                    <a:pt x="354" y="332"/>
                  </a:lnTo>
                  <a:lnTo>
                    <a:pt x="354" y="330"/>
                  </a:lnTo>
                  <a:lnTo>
                    <a:pt x="352" y="330"/>
                  </a:lnTo>
                  <a:lnTo>
                    <a:pt x="352" y="330"/>
                  </a:lnTo>
                  <a:lnTo>
                    <a:pt x="352" y="330"/>
                  </a:lnTo>
                  <a:lnTo>
                    <a:pt x="352" y="330"/>
                  </a:lnTo>
                  <a:lnTo>
                    <a:pt x="352" y="330"/>
                  </a:lnTo>
                  <a:lnTo>
                    <a:pt x="352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49" y="328"/>
                  </a:lnTo>
                  <a:lnTo>
                    <a:pt x="349" y="328"/>
                  </a:lnTo>
                  <a:lnTo>
                    <a:pt x="349" y="327"/>
                  </a:lnTo>
                  <a:lnTo>
                    <a:pt x="349" y="327"/>
                  </a:lnTo>
                  <a:lnTo>
                    <a:pt x="349" y="327"/>
                  </a:lnTo>
                  <a:lnTo>
                    <a:pt x="347" y="327"/>
                  </a:lnTo>
                  <a:lnTo>
                    <a:pt x="347" y="327"/>
                  </a:lnTo>
                  <a:lnTo>
                    <a:pt x="347" y="327"/>
                  </a:lnTo>
                  <a:lnTo>
                    <a:pt x="347" y="327"/>
                  </a:lnTo>
                  <a:lnTo>
                    <a:pt x="345" y="327"/>
                  </a:lnTo>
                  <a:lnTo>
                    <a:pt x="345" y="325"/>
                  </a:lnTo>
                  <a:lnTo>
                    <a:pt x="345" y="325"/>
                  </a:lnTo>
                  <a:lnTo>
                    <a:pt x="345" y="325"/>
                  </a:lnTo>
                  <a:lnTo>
                    <a:pt x="345" y="325"/>
                  </a:lnTo>
                  <a:lnTo>
                    <a:pt x="343" y="325"/>
                  </a:lnTo>
                  <a:lnTo>
                    <a:pt x="343" y="325"/>
                  </a:lnTo>
                  <a:lnTo>
                    <a:pt x="343" y="325"/>
                  </a:lnTo>
                  <a:lnTo>
                    <a:pt x="343" y="325"/>
                  </a:lnTo>
                  <a:lnTo>
                    <a:pt x="343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2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40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8" y="325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7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29" y="345"/>
                  </a:lnTo>
                  <a:lnTo>
                    <a:pt x="329" y="345"/>
                  </a:lnTo>
                  <a:lnTo>
                    <a:pt x="329" y="345"/>
                  </a:lnTo>
                  <a:lnTo>
                    <a:pt x="329" y="345"/>
                  </a:lnTo>
                  <a:lnTo>
                    <a:pt x="331" y="346"/>
                  </a:lnTo>
                  <a:lnTo>
                    <a:pt x="331" y="346"/>
                  </a:lnTo>
                  <a:lnTo>
                    <a:pt x="331" y="346"/>
                  </a:lnTo>
                  <a:lnTo>
                    <a:pt x="331" y="346"/>
                  </a:lnTo>
                  <a:lnTo>
                    <a:pt x="331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3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4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6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38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0" y="346"/>
                  </a:lnTo>
                  <a:lnTo>
                    <a:pt x="342" y="346"/>
                  </a:lnTo>
                  <a:lnTo>
                    <a:pt x="342" y="346"/>
                  </a:lnTo>
                  <a:lnTo>
                    <a:pt x="342" y="346"/>
                  </a:lnTo>
                  <a:lnTo>
                    <a:pt x="342" y="346"/>
                  </a:lnTo>
                  <a:lnTo>
                    <a:pt x="342" y="345"/>
                  </a:lnTo>
                  <a:lnTo>
                    <a:pt x="342" y="345"/>
                  </a:lnTo>
                  <a:lnTo>
                    <a:pt x="342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5"/>
                  </a:lnTo>
                  <a:lnTo>
                    <a:pt x="343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3"/>
                  </a:lnTo>
                  <a:lnTo>
                    <a:pt x="345" y="341"/>
                  </a:lnTo>
                  <a:lnTo>
                    <a:pt x="345" y="341"/>
                  </a:lnTo>
                  <a:lnTo>
                    <a:pt x="347" y="341"/>
                  </a:lnTo>
                  <a:lnTo>
                    <a:pt x="347" y="341"/>
                  </a:lnTo>
                  <a:lnTo>
                    <a:pt x="347" y="341"/>
                  </a:lnTo>
                  <a:lnTo>
                    <a:pt x="347" y="341"/>
                  </a:lnTo>
                  <a:lnTo>
                    <a:pt x="351" y="341"/>
                  </a:lnTo>
                  <a:lnTo>
                    <a:pt x="340" y="366"/>
                  </a:lnTo>
                  <a:lnTo>
                    <a:pt x="338" y="365"/>
                  </a:lnTo>
                  <a:lnTo>
                    <a:pt x="338" y="365"/>
                  </a:lnTo>
                  <a:lnTo>
                    <a:pt x="338" y="365"/>
                  </a:lnTo>
                  <a:lnTo>
                    <a:pt x="338" y="365"/>
                  </a:lnTo>
                  <a:lnTo>
                    <a:pt x="338" y="363"/>
                  </a:lnTo>
                  <a:lnTo>
                    <a:pt x="338" y="363"/>
                  </a:lnTo>
                  <a:lnTo>
                    <a:pt x="338" y="363"/>
                  </a:lnTo>
                  <a:lnTo>
                    <a:pt x="338" y="363"/>
                  </a:lnTo>
                  <a:lnTo>
                    <a:pt x="338" y="363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61"/>
                  </a:lnTo>
                  <a:lnTo>
                    <a:pt x="338" y="359"/>
                  </a:lnTo>
                  <a:lnTo>
                    <a:pt x="338" y="359"/>
                  </a:lnTo>
                  <a:lnTo>
                    <a:pt x="338" y="359"/>
                  </a:lnTo>
                  <a:lnTo>
                    <a:pt x="338" y="359"/>
                  </a:lnTo>
                  <a:lnTo>
                    <a:pt x="338" y="359"/>
                  </a:lnTo>
                  <a:lnTo>
                    <a:pt x="338" y="357"/>
                  </a:lnTo>
                  <a:lnTo>
                    <a:pt x="338" y="357"/>
                  </a:lnTo>
                  <a:lnTo>
                    <a:pt x="336" y="357"/>
                  </a:lnTo>
                  <a:lnTo>
                    <a:pt x="336" y="357"/>
                  </a:lnTo>
                  <a:lnTo>
                    <a:pt x="336" y="357"/>
                  </a:lnTo>
                  <a:lnTo>
                    <a:pt x="336" y="357"/>
                  </a:lnTo>
                  <a:lnTo>
                    <a:pt x="336" y="357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6"/>
                  </a:lnTo>
                  <a:lnTo>
                    <a:pt x="336" y="354"/>
                  </a:lnTo>
                  <a:lnTo>
                    <a:pt x="336" y="354"/>
                  </a:lnTo>
                  <a:lnTo>
                    <a:pt x="336" y="354"/>
                  </a:lnTo>
                  <a:lnTo>
                    <a:pt x="334" y="354"/>
                  </a:lnTo>
                  <a:lnTo>
                    <a:pt x="334" y="354"/>
                  </a:lnTo>
                  <a:lnTo>
                    <a:pt x="334" y="354"/>
                  </a:lnTo>
                  <a:lnTo>
                    <a:pt x="334" y="354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4" y="352"/>
                  </a:lnTo>
                  <a:lnTo>
                    <a:pt x="333" y="352"/>
                  </a:lnTo>
                  <a:lnTo>
                    <a:pt x="333" y="352"/>
                  </a:lnTo>
                  <a:lnTo>
                    <a:pt x="333" y="352"/>
                  </a:lnTo>
                  <a:lnTo>
                    <a:pt x="333" y="352"/>
                  </a:lnTo>
                  <a:lnTo>
                    <a:pt x="333" y="352"/>
                  </a:lnTo>
                  <a:lnTo>
                    <a:pt x="333" y="350"/>
                  </a:lnTo>
                  <a:lnTo>
                    <a:pt x="333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31" y="350"/>
                  </a:lnTo>
                  <a:lnTo>
                    <a:pt x="329" y="350"/>
                  </a:lnTo>
                  <a:lnTo>
                    <a:pt x="329" y="350"/>
                  </a:lnTo>
                  <a:lnTo>
                    <a:pt x="329" y="350"/>
                  </a:lnTo>
                  <a:lnTo>
                    <a:pt x="329" y="350"/>
                  </a:lnTo>
                  <a:lnTo>
                    <a:pt x="329" y="348"/>
                  </a:lnTo>
                  <a:lnTo>
                    <a:pt x="327" y="348"/>
                  </a:lnTo>
                  <a:lnTo>
                    <a:pt x="327" y="348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20" y="370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18" y="372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4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0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5"/>
                  </a:lnTo>
                  <a:lnTo>
                    <a:pt x="322" y="377"/>
                  </a:lnTo>
                  <a:lnTo>
                    <a:pt x="322" y="377"/>
                  </a:lnTo>
                  <a:lnTo>
                    <a:pt x="324" y="377"/>
                  </a:lnTo>
                  <a:lnTo>
                    <a:pt x="324" y="377"/>
                  </a:lnTo>
                  <a:lnTo>
                    <a:pt x="324" y="377"/>
                  </a:lnTo>
                  <a:lnTo>
                    <a:pt x="324" y="377"/>
                  </a:lnTo>
                  <a:lnTo>
                    <a:pt x="325" y="377"/>
                  </a:lnTo>
                  <a:lnTo>
                    <a:pt x="325" y="377"/>
                  </a:lnTo>
                  <a:lnTo>
                    <a:pt x="325" y="377"/>
                  </a:lnTo>
                  <a:lnTo>
                    <a:pt x="325" y="377"/>
                  </a:lnTo>
                  <a:lnTo>
                    <a:pt x="325" y="377"/>
                  </a:lnTo>
                  <a:lnTo>
                    <a:pt x="327" y="379"/>
                  </a:lnTo>
                  <a:lnTo>
                    <a:pt x="327" y="379"/>
                  </a:lnTo>
                  <a:lnTo>
                    <a:pt x="327" y="379"/>
                  </a:lnTo>
                  <a:lnTo>
                    <a:pt x="329" y="379"/>
                  </a:lnTo>
                  <a:lnTo>
                    <a:pt x="329" y="379"/>
                  </a:lnTo>
                  <a:lnTo>
                    <a:pt x="329" y="379"/>
                  </a:lnTo>
                  <a:lnTo>
                    <a:pt x="329" y="379"/>
                  </a:lnTo>
                  <a:lnTo>
                    <a:pt x="331" y="379"/>
                  </a:lnTo>
                  <a:lnTo>
                    <a:pt x="331" y="379"/>
                  </a:lnTo>
                  <a:lnTo>
                    <a:pt x="331" y="379"/>
                  </a:lnTo>
                  <a:lnTo>
                    <a:pt x="333" y="379"/>
                  </a:lnTo>
                  <a:lnTo>
                    <a:pt x="333" y="379"/>
                  </a:lnTo>
                  <a:lnTo>
                    <a:pt x="333" y="379"/>
                  </a:lnTo>
                  <a:lnTo>
                    <a:pt x="333" y="379"/>
                  </a:lnTo>
                  <a:lnTo>
                    <a:pt x="334" y="379"/>
                  </a:lnTo>
                  <a:lnTo>
                    <a:pt x="334" y="379"/>
                  </a:lnTo>
                  <a:lnTo>
                    <a:pt x="334" y="379"/>
                  </a:lnTo>
                  <a:lnTo>
                    <a:pt x="336" y="379"/>
                  </a:lnTo>
                  <a:lnTo>
                    <a:pt x="336" y="379"/>
                  </a:lnTo>
                  <a:lnTo>
                    <a:pt x="336" y="379"/>
                  </a:lnTo>
                  <a:lnTo>
                    <a:pt x="336" y="379"/>
                  </a:lnTo>
                  <a:lnTo>
                    <a:pt x="338" y="379"/>
                  </a:lnTo>
                  <a:lnTo>
                    <a:pt x="338" y="379"/>
                  </a:lnTo>
                  <a:lnTo>
                    <a:pt x="338" y="379"/>
                  </a:lnTo>
                  <a:lnTo>
                    <a:pt x="338" y="379"/>
                  </a:lnTo>
                  <a:lnTo>
                    <a:pt x="340" y="379"/>
                  </a:lnTo>
                  <a:lnTo>
                    <a:pt x="340" y="379"/>
                  </a:lnTo>
                  <a:lnTo>
                    <a:pt x="340" y="379"/>
                  </a:lnTo>
                  <a:lnTo>
                    <a:pt x="340" y="379"/>
                  </a:lnTo>
                  <a:lnTo>
                    <a:pt x="342" y="377"/>
                  </a:lnTo>
                  <a:lnTo>
                    <a:pt x="342" y="377"/>
                  </a:lnTo>
                  <a:lnTo>
                    <a:pt x="342" y="377"/>
                  </a:lnTo>
                  <a:lnTo>
                    <a:pt x="342" y="377"/>
                  </a:lnTo>
                  <a:lnTo>
                    <a:pt x="343" y="377"/>
                  </a:lnTo>
                  <a:lnTo>
                    <a:pt x="343" y="377"/>
                  </a:lnTo>
                  <a:lnTo>
                    <a:pt x="343" y="377"/>
                  </a:lnTo>
                  <a:lnTo>
                    <a:pt x="343" y="377"/>
                  </a:lnTo>
                  <a:lnTo>
                    <a:pt x="345" y="375"/>
                  </a:lnTo>
                  <a:lnTo>
                    <a:pt x="345" y="375"/>
                  </a:lnTo>
                  <a:lnTo>
                    <a:pt x="345" y="375"/>
                  </a:lnTo>
                  <a:lnTo>
                    <a:pt x="345" y="375"/>
                  </a:lnTo>
                  <a:lnTo>
                    <a:pt x="347" y="375"/>
                  </a:lnTo>
                  <a:lnTo>
                    <a:pt x="347" y="375"/>
                  </a:lnTo>
                  <a:lnTo>
                    <a:pt x="347" y="374"/>
                  </a:lnTo>
                  <a:lnTo>
                    <a:pt x="347" y="374"/>
                  </a:lnTo>
                  <a:lnTo>
                    <a:pt x="349" y="374"/>
                  </a:lnTo>
                  <a:lnTo>
                    <a:pt x="349" y="374"/>
                  </a:lnTo>
                  <a:lnTo>
                    <a:pt x="349" y="374"/>
                  </a:lnTo>
                  <a:lnTo>
                    <a:pt x="349" y="374"/>
                  </a:lnTo>
                  <a:lnTo>
                    <a:pt x="349" y="372"/>
                  </a:lnTo>
                  <a:lnTo>
                    <a:pt x="351" y="372"/>
                  </a:lnTo>
                  <a:lnTo>
                    <a:pt x="351" y="372"/>
                  </a:lnTo>
                  <a:lnTo>
                    <a:pt x="351" y="372"/>
                  </a:lnTo>
                  <a:lnTo>
                    <a:pt x="351" y="370"/>
                  </a:lnTo>
                  <a:lnTo>
                    <a:pt x="352" y="370"/>
                  </a:lnTo>
                  <a:lnTo>
                    <a:pt x="352" y="370"/>
                  </a:lnTo>
                  <a:lnTo>
                    <a:pt x="352" y="370"/>
                  </a:lnTo>
                  <a:lnTo>
                    <a:pt x="352" y="368"/>
                  </a:lnTo>
                  <a:lnTo>
                    <a:pt x="352" y="368"/>
                  </a:lnTo>
                  <a:lnTo>
                    <a:pt x="354" y="368"/>
                  </a:lnTo>
                  <a:lnTo>
                    <a:pt x="354" y="368"/>
                  </a:lnTo>
                  <a:lnTo>
                    <a:pt x="358" y="368"/>
                  </a:lnTo>
                  <a:lnTo>
                    <a:pt x="347" y="392"/>
                  </a:lnTo>
                  <a:lnTo>
                    <a:pt x="293" y="370"/>
                  </a:lnTo>
                  <a:lnTo>
                    <a:pt x="295" y="366"/>
                  </a:lnTo>
                  <a:lnTo>
                    <a:pt x="295" y="366"/>
                  </a:lnTo>
                  <a:lnTo>
                    <a:pt x="295" y="366"/>
                  </a:lnTo>
                  <a:lnTo>
                    <a:pt x="295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7" y="366"/>
                  </a:lnTo>
                  <a:lnTo>
                    <a:pt x="298" y="366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298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0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8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2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6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4" y="365"/>
                  </a:lnTo>
                  <a:lnTo>
                    <a:pt x="306" y="365"/>
                  </a:lnTo>
                  <a:lnTo>
                    <a:pt x="306" y="365"/>
                  </a:lnTo>
                  <a:lnTo>
                    <a:pt x="306" y="365"/>
                  </a:lnTo>
                  <a:lnTo>
                    <a:pt x="306" y="365"/>
                  </a:lnTo>
                  <a:lnTo>
                    <a:pt x="306" y="363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21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9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7"/>
                  </a:lnTo>
                  <a:lnTo>
                    <a:pt x="322" y="316"/>
                  </a:lnTo>
                  <a:lnTo>
                    <a:pt x="322" y="316"/>
                  </a:lnTo>
                  <a:lnTo>
                    <a:pt x="322" y="316"/>
                  </a:lnTo>
                  <a:lnTo>
                    <a:pt x="322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6"/>
                  </a:lnTo>
                  <a:lnTo>
                    <a:pt x="320" y="314"/>
                  </a:lnTo>
                  <a:lnTo>
                    <a:pt x="320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8" y="314"/>
                  </a:lnTo>
                  <a:lnTo>
                    <a:pt x="316" y="314"/>
                  </a:lnTo>
                  <a:lnTo>
                    <a:pt x="316" y="314"/>
                  </a:lnTo>
                  <a:lnTo>
                    <a:pt x="316" y="312"/>
                  </a:lnTo>
                  <a:lnTo>
                    <a:pt x="315" y="312"/>
                  </a:lnTo>
                  <a:lnTo>
                    <a:pt x="316" y="308"/>
                  </a:lnTo>
                  <a:lnTo>
                    <a:pt x="371" y="330"/>
                  </a:lnTo>
                  <a:close/>
                  <a:moveTo>
                    <a:pt x="360" y="395"/>
                  </a:moveTo>
                  <a:lnTo>
                    <a:pt x="365" y="372"/>
                  </a:lnTo>
                  <a:lnTo>
                    <a:pt x="369" y="374"/>
                  </a:lnTo>
                  <a:lnTo>
                    <a:pt x="369" y="374"/>
                  </a:lnTo>
                  <a:lnTo>
                    <a:pt x="369" y="374"/>
                  </a:lnTo>
                  <a:lnTo>
                    <a:pt x="369" y="374"/>
                  </a:lnTo>
                  <a:lnTo>
                    <a:pt x="369" y="375"/>
                  </a:lnTo>
                  <a:lnTo>
                    <a:pt x="369" y="375"/>
                  </a:lnTo>
                  <a:lnTo>
                    <a:pt x="369" y="375"/>
                  </a:lnTo>
                  <a:lnTo>
                    <a:pt x="369" y="377"/>
                  </a:lnTo>
                  <a:lnTo>
                    <a:pt x="369" y="377"/>
                  </a:lnTo>
                  <a:lnTo>
                    <a:pt x="369" y="377"/>
                  </a:lnTo>
                  <a:lnTo>
                    <a:pt x="369" y="379"/>
                  </a:lnTo>
                  <a:lnTo>
                    <a:pt x="369" y="379"/>
                  </a:lnTo>
                  <a:lnTo>
                    <a:pt x="369" y="379"/>
                  </a:lnTo>
                  <a:lnTo>
                    <a:pt x="369" y="381"/>
                  </a:lnTo>
                  <a:lnTo>
                    <a:pt x="371" y="381"/>
                  </a:lnTo>
                  <a:lnTo>
                    <a:pt x="371" y="381"/>
                  </a:lnTo>
                  <a:lnTo>
                    <a:pt x="371" y="383"/>
                  </a:lnTo>
                  <a:lnTo>
                    <a:pt x="371" y="383"/>
                  </a:lnTo>
                  <a:lnTo>
                    <a:pt x="371" y="383"/>
                  </a:lnTo>
                  <a:lnTo>
                    <a:pt x="371" y="384"/>
                  </a:lnTo>
                  <a:lnTo>
                    <a:pt x="371" y="384"/>
                  </a:lnTo>
                  <a:lnTo>
                    <a:pt x="371" y="384"/>
                  </a:lnTo>
                  <a:lnTo>
                    <a:pt x="371" y="384"/>
                  </a:lnTo>
                  <a:lnTo>
                    <a:pt x="371" y="386"/>
                  </a:lnTo>
                  <a:lnTo>
                    <a:pt x="371" y="386"/>
                  </a:lnTo>
                  <a:lnTo>
                    <a:pt x="371" y="386"/>
                  </a:lnTo>
                  <a:lnTo>
                    <a:pt x="371" y="388"/>
                  </a:lnTo>
                  <a:lnTo>
                    <a:pt x="372" y="388"/>
                  </a:lnTo>
                  <a:lnTo>
                    <a:pt x="372" y="388"/>
                  </a:lnTo>
                  <a:lnTo>
                    <a:pt x="372" y="388"/>
                  </a:lnTo>
                  <a:lnTo>
                    <a:pt x="372" y="390"/>
                  </a:lnTo>
                  <a:lnTo>
                    <a:pt x="372" y="390"/>
                  </a:lnTo>
                  <a:lnTo>
                    <a:pt x="372" y="390"/>
                  </a:lnTo>
                  <a:lnTo>
                    <a:pt x="372" y="390"/>
                  </a:lnTo>
                  <a:lnTo>
                    <a:pt x="372" y="390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4" y="392"/>
                  </a:lnTo>
                  <a:lnTo>
                    <a:pt x="374" y="394"/>
                  </a:lnTo>
                  <a:lnTo>
                    <a:pt x="374" y="394"/>
                  </a:lnTo>
                  <a:lnTo>
                    <a:pt x="374" y="394"/>
                  </a:lnTo>
                  <a:lnTo>
                    <a:pt x="376" y="394"/>
                  </a:lnTo>
                  <a:lnTo>
                    <a:pt x="376" y="394"/>
                  </a:lnTo>
                  <a:lnTo>
                    <a:pt x="376" y="394"/>
                  </a:lnTo>
                  <a:lnTo>
                    <a:pt x="376" y="395"/>
                  </a:lnTo>
                  <a:lnTo>
                    <a:pt x="376" y="395"/>
                  </a:lnTo>
                  <a:lnTo>
                    <a:pt x="376" y="395"/>
                  </a:lnTo>
                  <a:lnTo>
                    <a:pt x="378" y="395"/>
                  </a:lnTo>
                  <a:lnTo>
                    <a:pt x="378" y="395"/>
                  </a:lnTo>
                  <a:lnTo>
                    <a:pt x="378" y="395"/>
                  </a:lnTo>
                  <a:lnTo>
                    <a:pt x="378" y="397"/>
                  </a:lnTo>
                  <a:lnTo>
                    <a:pt x="378" y="397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0" y="397"/>
                  </a:lnTo>
                  <a:lnTo>
                    <a:pt x="381" y="397"/>
                  </a:lnTo>
                  <a:lnTo>
                    <a:pt x="381" y="397"/>
                  </a:lnTo>
                  <a:lnTo>
                    <a:pt x="381" y="399"/>
                  </a:lnTo>
                  <a:lnTo>
                    <a:pt x="381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3" y="399"/>
                  </a:lnTo>
                  <a:lnTo>
                    <a:pt x="385" y="399"/>
                  </a:lnTo>
                  <a:lnTo>
                    <a:pt x="385" y="399"/>
                  </a:lnTo>
                  <a:lnTo>
                    <a:pt x="385" y="399"/>
                  </a:lnTo>
                  <a:lnTo>
                    <a:pt x="385" y="399"/>
                  </a:lnTo>
                  <a:lnTo>
                    <a:pt x="385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7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89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0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2" y="399"/>
                  </a:lnTo>
                  <a:lnTo>
                    <a:pt x="394" y="399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4" y="397"/>
                  </a:lnTo>
                  <a:lnTo>
                    <a:pt x="396" y="397"/>
                  </a:lnTo>
                  <a:lnTo>
                    <a:pt x="396" y="397"/>
                  </a:lnTo>
                  <a:lnTo>
                    <a:pt x="396" y="397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6" y="395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4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2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90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398" y="386"/>
                  </a:lnTo>
                  <a:lnTo>
                    <a:pt x="396" y="386"/>
                  </a:lnTo>
                  <a:lnTo>
                    <a:pt x="396" y="386"/>
                  </a:lnTo>
                  <a:lnTo>
                    <a:pt x="396" y="386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6" y="384"/>
                  </a:lnTo>
                  <a:lnTo>
                    <a:pt x="394" y="384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4" y="383"/>
                  </a:lnTo>
                  <a:lnTo>
                    <a:pt x="392" y="383"/>
                  </a:lnTo>
                  <a:lnTo>
                    <a:pt x="392" y="383"/>
                  </a:lnTo>
                  <a:lnTo>
                    <a:pt x="392" y="381"/>
                  </a:lnTo>
                  <a:lnTo>
                    <a:pt x="392" y="381"/>
                  </a:lnTo>
                  <a:lnTo>
                    <a:pt x="392" y="381"/>
                  </a:lnTo>
                  <a:lnTo>
                    <a:pt x="390" y="381"/>
                  </a:lnTo>
                  <a:lnTo>
                    <a:pt x="390" y="379"/>
                  </a:lnTo>
                  <a:lnTo>
                    <a:pt x="390" y="379"/>
                  </a:lnTo>
                  <a:lnTo>
                    <a:pt x="389" y="379"/>
                  </a:lnTo>
                  <a:lnTo>
                    <a:pt x="389" y="379"/>
                  </a:lnTo>
                  <a:lnTo>
                    <a:pt x="387" y="377"/>
                  </a:lnTo>
                  <a:lnTo>
                    <a:pt x="387" y="377"/>
                  </a:lnTo>
                  <a:lnTo>
                    <a:pt x="385" y="377"/>
                  </a:lnTo>
                  <a:lnTo>
                    <a:pt x="385" y="377"/>
                  </a:lnTo>
                  <a:lnTo>
                    <a:pt x="385" y="375"/>
                  </a:lnTo>
                  <a:lnTo>
                    <a:pt x="385" y="375"/>
                  </a:lnTo>
                  <a:lnTo>
                    <a:pt x="383" y="375"/>
                  </a:lnTo>
                  <a:lnTo>
                    <a:pt x="383" y="375"/>
                  </a:lnTo>
                  <a:lnTo>
                    <a:pt x="383" y="375"/>
                  </a:lnTo>
                  <a:lnTo>
                    <a:pt x="383" y="374"/>
                  </a:lnTo>
                  <a:lnTo>
                    <a:pt x="381" y="374"/>
                  </a:lnTo>
                  <a:lnTo>
                    <a:pt x="381" y="374"/>
                  </a:lnTo>
                  <a:lnTo>
                    <a:pt x="381" y="374"/>
                  </a:lnTo>
                  <a:lnTo>
                    <a:pt x="381" y="374"/>
                  </a:lnTo>
                  <a:lnTo>
                    <a:pt x="380" y="372"/>
                  </a:lnTo>
                  <a:lnTo>
                    <a:pt x="380" y="372"/>
                  </a:lnTo>
                  <a:lnTo>
                    <a:pt x="380" y="372"/>
                  </a:lnTo>
                  <a:lnTo>
                    <a:pt x="380" y="372"/>
                  </a:lnTo>
                  <a:lnTo>
                    <a:pt x="378" y="372"/>
                  </a:lnTo>
                  <a:lnTo>
                    <a:pt x="378" y="370"/>
                  </a:lnTo>
                  <a:lnTo>
                    <a:pt x="378" y="370"/>
                  </a:lnTo>
                  <a:lnTo>
                    <a:pt x="378" y="370"/>
                  </a:lnTo>
                  <a:lnTo>
                    <a:pt x="376" y="370"/>
                  </a:lnTo>
                  <a:lnTo>
                    <a:pt x="376" y="368"/>
                  </a:lnTo>
                  <a:lnTo>
                    <a:pt x="376" y="368"/>
                  </a:lnTo>
                  <a:lnTo>
                    <a:pt x="376" y="368"/>
                  </a:lnTo>
                  <a:lnTo>
                    <a:pt x="376" y="368"/>
                  </a:lnTo>
                  <a:lnTo>
                    <a:pt x="374" y="368"/>
                  </a:lnTo>
                  <a:lnTo>
                    <a:pt x="374" y="366"/>
                  </a:lnTo>
                  <a:lnTo>
                    <a:pt x="374" y="366"/>
                  </a:lnTo>
                  <a:lnTo>
                    <a:pt x="374" y="366"/>
                  </a:lnTo>
                  <a:lnTo>
                    <a:pt x="374" y="366"/>
                  </a:lnTo>
                  <a:lnTo>
                    <a:pt x="374" y="366"/>
                  </a:lnTo>
                  <a:lnTo>
                    <a:pt x="372" y="365"/>
                  </a:lnTo>
                  <a:lnTo>
                    <a:pt x="372" y="365"/>
                  </a:lnTo>
                  <a:lnTo>
                    <a:pt x="372" y="365"/>
                  </a:lnTo>
                  <a:lnTo>
                    <a:pt x="372" y="365"/>
                  </a:lnTo>
                  <a:lnTo>
                    <a:pt x="372" y="365"/>
                  </a:lnTo>
                  <a:lnTo>
                    <a:pt x="372" y="363"/>
                  </a:lnTo>
                  <a:lnTo>
                    <a:pt x="372" y="363"/>
                  </a:lnTo>
                  <a:lnTo>
                    <a:pt x="372" y="363"/>
                  </a:lnTo>
                  <a:lnTo>
                    <a:pt x="371" y="363"/>
                  </a:lnTo>
                  <a:lnTo>
                    <a:pt x="371" y="363"/>
                  </a:lnTo>
                  <a:lnTo>
                    <a:pt x="371" y="361"/>
                  </a:lnTo>
                  <a:lnTo>
                    <a:pt x="371" y="361"/>
                  </a:lnTo>
                  <a:lnTo>
                    <a:pt x="371" y="361"/>
                  </a:lnTo>
                  <a:lnTo>
                    <a:pt x="371" y="361"/>
                  </a:lnTo>
                  <a:lnTo>
                    <a:pt x="371" y="361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71" y="357"/>
                  </a:lnTo>
                  <a:lnTo>
                    <a:pt x="371" y="357"/>
                  </a:lnTo>
                  <a:lnTo>
                    <a:pt x="371" y="357"/>
                  </a:lnTo>
                  <a:lnTo>
                    <a:pt x="371" y="357"/>
                  </a:lnTo>
                  <a:lnTo>
                    <a:pt x="371" y="357"/>
                  </a:lnTo>
                  <a:lnTo>
                    <a:pt x="371" y="356"/>
                  </a:lnTo>
                  <a:lnTo>
                    <a:pt x="371" y="356"/>
                  </a:lnTo>
                  <a:lnTo>
                    <a:pt x="371" y="356"/>
                  </a:lnTo>
                  <a:lnTo>
                    <a:pt x="371" y="356"/>
                  </a:lnTo>
                  <a:lnTo>
                    <a:pt x="371" y="356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4"/>
                  </a:lnTo>
                  <a:lnTo>
                    <a:pt x="371" y="352"/>
                  </a:lnTo>
                  <a:lnTo>
                    <a:pt x="371" y="352"/>
                  </a:lnTo>
                  <a:lnTo>
                    <a:pt x="371" y="352"/>
                  </a:lnTo>
                  <a:lnTo>
                    <a:pt x="371" y="350"/>
                  </a:lnTo>
                  <a:lnTo>
                    <a:pt x="371" y="350"/>
                  </a:lnTo>
                  <a:lnTo>
                    <a:pt x="371" y="350"/>
                  </a:lnTo>
                  <a:lnTo>
                    <a:pt x="372" y="348"/>
                  </a:lnTo>
                  <a:lnTo>
                    <a:pt x="372" y="348"/>
                  </a:lnTo>
                  <a:lnTo>
                    <a:pt x="372" y="348"/>
                  </a:lnTo>
                  <a:lnTo>
                    <a:pt x="372" y="348"/>
                  </a:lnTo>
                  <a:lnTo>
                    <a:pt x="372" y="346"/>
                  </a:lnTo>
                  <a:lnTo>
                    <a:pt x="372" y="346"/>
                  </a:lnTo>
                  <a:lnTo>
                    <a:pt x="372" y="346"/>
                  </a:lnTo>
                  <a:lnTo>
                    <a:pt x="374" y="346"/>
                  </a:lnTo>
                  <a:lnTo>
                    <a:pt x="374" y="345"/>
                  </a:lnTo>
                  <a:lnTo>
                    <a:pt x="374" y="345"/>
                  </a:lnTo>
                  <a:lnTo>
                    <a:pt x="374" y="345"/>
                  </a:lnTo>
                  <a:lnTo>
                    <a:pt x="374" y="345"/>
                  </a:lnTo>
                  <a:lnTo>
                    <a:pt x="374" y="343"/>
                  </a:lnTo>
                  <a:lnTo>
                    <a:pt x="376" y="343"/>
                  </a:lnTo>
                  <a:lnTo>
                    <a:pt x="376" y="343"/>
                  </a:lnTo>
                  <a:lnTo>
                    <a:pt x="376" y="343"/>
                  </a:lnTo>
                  <a:lnTo>
                    <a:pt x="376" y="343"/>
                  </a:lnTo>
                  <a:lnTo>
                    <a:pt x="376" y="341"/>
                  </a:lnTo>
                  <a:lnTo>
                    <a:pt x="378" y="341"/>
                  </a:lnTo>
                  <a:lnTo>
                    <a:pt x="378" y="341"/>
                  </a:lnTo>
                  <a:lnTo>
                    <a:pt x="378" y="341"/>
                  </a:lnTo>
                  <a:lnTo>
                    <a:pt x="378" y="341"/>
                  </a:lnTo>
                  <a:lnTo>
                    <a:pt x="378" y="341"/>
                  </a:lnTo>
                  <a:lnTo>
                    <a:pt x="380" y="339"/>
                  </a:lnTo>
                  <a:lnTo>
                    <a:pt x="380" y="339"/>
                  </a:lnTo>
                  <a:lnTo>
                    <a:pt x="380" y="339"/>
                  </a:lnTo>
                  <a:lnTo>
                    <a:pt x="380" y="339"/>
                  </a:lnTo>
                  <a:lnTo>
                    <a:pt x="381" y="339"/>
                  </a:lnTo>
                  <a:lnTo>
                    <a:pt x="381" y="339"/>
                  </a:lnTo>
                  <a:lnTo>
                    <a:pt x="381" y="339"/>
                  </a:lnTo>
                  <a:lnTo>
                    <a:pt x="381" y="339"/>
                  </a:lnTo>
                  <a:lnTo>
                    <a:pt x="383" y="337"/>
                  </a:lnTo>
                  <a:lnTo>
                    <a:pt x="383" y="337"/>
                  </a:lnTo>
                  <a:lnTo>
                    <a:pt x="383" y="337"/>
                  </a:lnTo>
                  <a:lnTo>
                    <a:pt x="383" y="337"/>
                  </a:lnTo>
                  <a:lnTo>
                    <a:pt x="385" y="337"/>
                  </a:lnTo>
                  <a:lnTo>
                    <a:pt x="385" y="337"/>
                  </a:lnTo>
                  <a:lnTo>
                    <a:pt x="385" y="337"/>
                  </a:lnTo>
                  <a:lnTo>
                    <a:pt x="385" y="337"/>
                  </a:lnTo>
                  <a:lnTo>
                    <a:pt x="387" y="337"/>
                  </a:lnTo>
                  <a:lnTo>
                    <a:pt x="387" y="337"/>
                  </a:lnTo>
                  <a:lnTo>
                    <a:pt x="387" y="337"/>
                  </a:lnTo>
                  <a:lnTo>
                    <a:pt x="389" y="337"/>
                  </a:lnTo>
                  <a:lnTo>
                    <a:pt x="389" y="337"/>
                  </a:lnTo>
                  <a:lnTo>
                    <a:pt x="389" y="337"/>
                  </a:lnTo>
                  <a:lnTo>
                    <a:pt x="389" y="337"/>
                  </a:lnTo>
                  <a:lnTo>
                    <a:pt x="390" y="337"/>
                  </a:lnTo>
                  <a:lnTo>
                    <a:pt x="390" y="337"/>
                  </a:lnTo>
                  <a:lnTo>
                    <a:pt x="390" y="337"/>
                  </a:lnTo>
                  <a:lnTo>
                    <a:pt x="392" y="337"/>
                  </a:lnTo>
                  <a:lnTo>
                    <a:pt x="392" y="337"/>
                  </a:lnTo>
                  <a:lnTo>
                    <a:pt x="392" y="337"/>
                  </a:lnTo>
                  <a:lnTo>
                    <a:pt x="394" y="337"/>
                  </a:lnTo>
                  <a:lnTo>
                    <a:pt x="394" y="337"/>
                  </a:lnTo>
                  <a:lnTo>
                    <a:pt x="394" y="337"/>
                  </a:lnTo>
                  <a:lnTo>
                    <a:pt x="396" y="337"/>
                  </a:lnTo>
                  <a:lnTo>
                    <a:pt x="396" y="337"/>
                  </a:lnTo>
                  <a:lnTo>
                    <a:pt x="396" y="337"/>
                  </a:lnTo>
                  <a:lnTo>
                    <a:pt x="396" y="337"/>
                  </a:lnTo>
                  <a:lnTo>
                    <a:pt x="398" y="337"/>
                  </a:lnTo>
                  <a:lnTo>
                    <a:pt x="398" y="337"/>
                  </a:lnTo>
                  <a:lnTo>
                    <a:pt x="398" y="337"/>
                  </a:lnTo>
                  <a:lnTo>
                    <a:pt x="398" y="337"/>
                  </a:lnTo>
                  <a:lnTo>
                    <a:pt x="399" y="337"/>
                  </a:lnTo>
                  <a:lnTo>
                    <a:pt x="399" y="339"/>
                  </a:lnTo>
                  <a:lnTo>
                    <a:pt x="399" y="339"/>
                  </a:lnTo>
                  <a:lnTo>
                    <a:pt x="399" y="339"/>
                  </a:lnTo>
                  <a:lnTo>
                    <a:pt x="399" y="339"/>
                  </a:lnTo>
                  <a:lnTo>
                    <a:pt x="401" y="339"/>
                  </a:lnTo>
                  <a:lnTo>
                    <a:pt x="401" y="339"/>
                  </a:lnTo>
                  <a:lnTo>
                    <a:pt x="401" y="339"/>
                  </a:lnTo>
                  <a:lnTo>
                    <a:pt x="401" y="339"/>
                  </a:lnTo>
                  <a:lnTo>
                    <a:pt x="403" y="339"/>
                  </a:lnTo>
                  <a:lnTo>
                    <a:pt x="403" y="339"/>
                  </a:lnTo>
                  <a:lnTo>
                    <a:pt x="403" y="341"/>
                  </a:lnTo>
                  <a:lnTo>
                    <a:pt x="403" y="341"/>
                  </a:lnTo>
                  <a:lnTo>
                    <a:pt x="403" y="341"/>
                  </a:lnTo>
                  <a:lnTo>
                    <a:pt x="405" y="341"/>
                  </a:lnTo>
                  <a:lnTo>
                    <a:pt x="405" y="341"/>
                  </a:lnTo>
                  <a:lnTo>
                    <a:pt x="405" y="341"/>
                  </a:lnTo>
                  <a:lnTo>
                    <a:pt x="405" y="341"/>
                  </a:lnTo>
                  <a:lnTo>
                    <a:pt x="405" y="341"/>
                  </a:lnTo>
                  <a:lnTo>
                    <a:pt x="407" y="343"/>
                  </a:lnTo>
                  <a:lnTo>
                    <a:pt x="407" y="343"/>
                  </a:lnTo>
                  <a:lnTo>
                    <a:pt x="407" y="343"/>
                  </a:lnTo>
                  <a:lnTo>
                    <a:pt x="407" y="343"/>
                  </a:lnTo>
                  <a:lnTo>
                    <a:pt x="407" y="343"/>
                  </a:lnTo>
                  <a:lnTo>
                    <a:pt x="408" y="343"/>
                  </a:lnTo>
                  <a:lnTo>
                    <a:pt x="408" y="345"/>
                  </a:lnTo>
                  <a:lnTo>
                    <a:pt x="408" y="345"/>
                  </a:lnTo>
                  <a:lnTo>
                    <a:pt x="408" y="345"/>
                  </a:lnTo>
                  <a:lnTo>
                    <a:pt x="408" y="345"/>
                  </a:lnTo>
                  <a:lnTo>
                    <a:pt x="408" y="345"/>
                  </a:lnTo>
                  <a:lnTo>
                    <a:pt x="410" y="345"/>
                  </a:lnTo>
                  <a:lnTo>
                    <a:pt x="410" y="345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0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2" y="346"/>
                  </a:lnTo>
                  <a:lnTo>
                    <a:pt x="414" y="346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4" y="345"/>
                  </a:lnTo>
                  <a:lnTo>
                    <a:pt x="416" y="345"/>
                  </a:lnTo>
                  <a:lnTo>
                    <a:pt x="416" y="345"/>
                  </a:lnTo>
                  <a:lnTo>
                    <a:pt x="416" y="345"/>
                  </a:lnTo>
                  <a:lnTo>
                    <a:pt x="416" y="345"/>
                  </a:lnTo>
                  <a:lnTo>
                    <a:pt x="416" y="343"/>
                  </a:lnTo>
                  <a:lnTo>
                    <a:pt x="416" y="343"/>
                  </a:lnTo>
                  <a:lnTo>
                    <a:pt x="416" y="343"/>
                  </a:lnTo>
                  <a:lnTo>
                    <a:pt x="419" y="345"/>
                  </a:lnTo>
                  <a:lnTo>
                    <a:pt x="414" y="366"/>
                  </a:lnTo>
                  <a:lnTo>
                    <a:pt x="410" y="365"/>
                  </a:lnTo>
                  <a:lnTo>
                    <a:pt x="410" y="365"/>
                  </a:lnTo>
                  <a:lnTo>
                    <a:pt x="410" y="365"/>
                  </a:lnTo>
                  <a:lnTo>
                    <a:pt x="410" y="365"/>
                  </a:lnTo>
                  <a:lnTo>
                    <a:pt x="410" y="363"/>
                  </a:lnTo>
                  <a:lnTo>
                    <a:pt x="410" y="363"/>
                  </a:lnTo>
                  <a:lnTo>
                    <a:pt x="410" y="363"/>
                  </a:lnTo>
                  <a:lnTo>
                    <a:pt x="410" y="361"/>
                  </a:lnTo>
                  <a:lnTo>
                    <a:pt x="410" y="361"/>
                  </a:lnTo>
                  <a:lnTo>
                    <a:pt x="410" y="361"/>
                  </a:lnTo>
                  <a:lnTo>
                    <a:pt x="410" y="361"/>
                  </a:lnTo>
                  <a:lnTo>
                    <a:pt x="410" y="359"/>
                  </a:lnTo>
                  <a:lnTo>
                    <a:pt x="410" y="359"/>
                  </a:lnTo>
                  <a:lnTo>
                    <a:pt x="410" y="359"/>
                  </a:lnTo>
                  <a:lnTo>
                    <a:pt x="410" y="357"/>
                  </a:lnTo>
                  <a:lnTo>
                    <a:pt x="408" y="357"/>
                  </a:lnTo>
                  <a:lnTo>
                    <a:pt x="408" y="357"/>
                  </a:lnTo>
                  <a:lnTo>
                    <a:pt x="408" y="357"/>
                  </a:lnTo>
                  <a:lnTo>
                    <a:pt x="408" y="356"/>
                  </a:lnTo>
                  <a:lnTo>
                    <a:pt x="408" y="356"/>
                  </a:lnTo>
                  <a:lnTo>
                    <a:pt x="408" y="356"/>
                  </a:lnTo>
                  <a:lnTo>
                    <a:pt x="408" y="356"/>
                  </a:lnTo>
                  <a:lnTo>
                    <a:pt x="408" y="354"/>
                  </a:lnTo>
                  <a:lnTo>
                    <a:pt x="408" y="354"/>
                  </a:lnTo>
                  <a:lnTo>
                    <a:pt x="408" y="354"/>
                  </a:lnTo>
                  <a:lnTo>
                    <a:pt x="408" y="354"/>
                  </a:lnTo>
                  <a:lnTo>
                    <a:pt x="408" y="352"/>
                  </a:lnTo>
                  <a:lnTo>
                    <a:pt x="408" y="352"/>
                  </a:lnTo>
                  <a:lnTo>
                    <a:pt x="408" y="352"/>
                  </a:lnTo>
                  <a:lnTo>
                    <a:pt x="407" y="352"/>
                  </a:lnTo>
                  <a:lnTo>
                    <a:pt x="407" y="350"/>
                  </a:lnTo>
                  <a:lnTo>
                    <a:pt x="407" y="350"/>
                  </a:lnTo>
                  <a:lnTo>
                    <a:pt x="407" y="350"/>
                  </a:lnTo>
                  <a:lnTo>
                    <a:pt x="407" y="350"/>
                  </a:lnTo>
                  <a:lnTo>
                    <a:pt x="407" y="350"/>
                  </a:lnTo>
                  <a:lnTo>
                    <a:pt x="407" y="348"/>
                  </a:lnTo>
                  <a:lnTo>
                    <a:pt x="407" y="348"/>
                  </a:lnTo>
                  <a:lnTo>
                    <a:pt x="407" y="348"/>
                  </a:lnTo>
                  <a:lnTo>
                    <a:pt x="405" y="348"/>
                  </a:lnTo>
                  <a:lnTo>
                    <a:pt x="405" y="348"/>
                  </a:lnTo>
                  <a:lnTo>
                    <a:pt x="405" y="348"/>
                  </a:lnTo>
                  <a:lnTo>
                    <a:pt x="405" y="346"/>
                  </a:lnTo>
                  <a:lnTo>
                    <a:pt x="405" y="346"/>
                  </a:lnTo>
                  <a:lnTo>
                    <a:pt x="405" y="346"/>
                  </a:lnTo>
                  <a:lnTo>
                    <a:pt x="405" y="346"/>
                  </a:lnTo>
                  <a:lnTo>
                    <a:pt x="403" y="346"/>
                  </a:lnTo>
                  <a:lnTo>
                    <a:pt x="403" y="346"/>
                  </a:lnTo>
                  <a:lnTo>
                    <a:pt x="403" y="345"/>
                  </a:lnTo>
                  <a:lnTo>
                    <a:pt x="403" y="345"/>
                  </a:lnTo>
                  <a:lnTo>
                    <a:pt x="403" y="345"/>
                  </a:lnTo>
                  <a:lnTo>
                    <a:pt x="403" y="345"/>
                  </a:lnTo>
                  <a:lnTo>
                    <a:pt x="401" y="345"/>
                  </a:lnTo>
                  <a:lnTo>
                    <a:pt x="401" y="345"/>
                  </a:lnTo>
                  <a:lnTo>
                    <a:pt x="401" y="345"/>
                  </a:lnTo>
                  <a:lnTo>
                    <a:pt x="401" y="345"/>
                  </a:lnTo>
                  <a:lnTo>
                    <a:pt x="401" y="345"/>
                  </a:lnTo>
                  <a:lnTo>
                    <a:pt x="399" y="343"/>
                  </a:lnTo>
                  <a:lnTo>
                    <a:pt x="399" y="343"/>
                  </a:lnTo>
                  <a:lnTo>
                    <a:pt x="399" y="343"/>
                  </a:lnTo>
                  <a:lnTo>
                    <a:pt x="399" y="343"/>
                  </a:lnTo>
                  <a:lnTo>
                    <a:pt x="399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6" y="343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4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2" y="341"/>
                  </a:lnTo>
                  <a:lnTo>
                    <a:pt x="390" y="341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90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9" y="343"/>
                  </a:lnTo>
                  <a:lnTo>
                    <a:pt x="387" y="343"/>
                  </a:lnTo>
                  <a:lnTo>
                    <a:pt x="387" y="343"/>
                  </a:lnTo>
                  <a:lnTo>
                    <a:pt x="387" y="343"/>
                  </a:lnTo>
                  <a:lnTo>
                    <a:pt x="387" y="343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5" y="345"/>
                  </a:lnTo>
                  <a:lnTo>
                    <a:pt x="385" y="345"/>
                  </a:lnTo>
                  <a:lnTo>
                    <a:pt x="385" y="345"/>
                  </a:lnTo>
                  <a:lnTo>
                    <a:pt x="385" y="345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6"/>
                  </a:lnTo>
                  <a:lnTo>
                    <a:pt x="385" y="348"/>
                  </a:lnTo>
                  <a:lnTo>
                    <a:pt x="385" y="348"/>
                  </a:lnTo>
                  <a:lnTo>
                    <a:pt x="385" y="348"/>
                  </a:lnTo>
                  <a:lnTo>
                    <a:pt x="385" y="348"/>
                  </a:lnTo>
                  <a:lnTo>
                    <a:pt x="383" y="348"/>
                  </a:lnTo>
                  <a:lnTo>
                    <a:pt x="383" y="348"/>
                  </a:lnTo>
                  <a:lnTo>
                    <a:pt x="383" y="348"/>
                  </a:lnTo>
                  <a:lnTo>
                    <a:pt x="383" y="348"/>
                  </a:lnTo>
                  <a:lnTo>
                    <a:pt x="383" y="348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0"/>
                  </a:lnTo>
                  <a:lnTo>
                    <a:pt x="383" y="352"/>
                  </a:lnTo>
                  <a:lnTo>
                    <a:pt x="383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2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4"/>
                  </a:lnTo>
                  <a:lnTo>
                    <a:pt x="385" y="356"/>
                  </a:lnTo>
                  <a:lnTo>
                    <a:pt x="385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6"/>
                  </a:lnTo>
                  <a:lnTo>
                    <a:pt x="387" y="357"/>
                  </a:lnTo>
                  <a:lnTo>
                    <a:pt x="387" y="357"/>
                  </a:lnTo>
                  <a:lnTo>
                    <a:pt x="387" y="357"/>
                  </a:lnTo>
                  <a:lnTo>
                    <a:pt x="389" y="357"/>
                  </a:lnTo>
                  <a:lnTo>
                    <a:pt x="389" y="357"/>
                  </a:lnTo>
                  <a:lnTo>
                    <a:pt x="389" y="357"/>
                  </a:lnTo>
                  <a:lnTo>
                    <a:pt x="389" y="357"/>
                  </a:lnTo>
                  <a:lnTo>
                    <a:pt x="389" y="359"/>
                  </a:lnTo>
                  <a:lnTo>
                    <a:pt x="389" y="359"/>
                  </a:lnTo>
                  <a:lnTo>
                    <a:pt x="390" y="359"/>
                  </a:lnTo>
                  <a:lnTo>
                    <a:pt x="390" y="359"/>
                  </a:lnTo>
                  <a:lnTo>
                    <a:pt x="390" y="359"/>
                  </a:lnTo>
                  <a:lnTo>
                    <a:pt x="390" y="359"/>
                  </a:lnTo>
                  <a:lnTo>
                    <a:pt x="390" y="359"/>
                  </a:lnTo>
                  <a:lnTo>
                    <a:pt x="392" y="361"/>
                  </a:lnTo>
                  <a:lnTo>
                    <a:pt x="392" y="361"/>
                  </a:lnTo>
                  <a:lnTo>
                    <a:pt x="392" y="361"/>
                  </a:lnTo>
                  <a:lnTo>
                    <a:pt x="394" y="361"/>
                  </a:lnTo>
                  <a:lnTo>
                    <a:pt x="394" y="363"/>
                  </a:lnTo>
                  <a:lnTo>
                    <a:pt x="396" y="363"/>
                  </a:lnTo>
                  <a:lnTo>
                    <a:pt x="396" y="363"/>
                  </a:lnTo>
                  <a:lnTo>
                    <a:pt x="396" y="363"/>
                  </a:lnTo>
                  <a:lnTo>
                    <a:pt x="396" y="363"/>
                  </a:lnTo>
                  <a:lnTo>
                    <a:pt x="398" y="365"/>
                  </a:lnTo>
                  <a:lnTo>
                    <a:pt x="398" y="365"/>
                  </a:lnTo>
                  <a:lnTo>
                    <a:pt x="398" y="365"/>
                  </a:lnTo>
                  <a:lnTo>
                    <a:pt x="399" y="365"/>
                  </a:lnTo>
                  <a:lnTo>
                    <a:pt x="399" y="366"/>
                  </a:lnTo>
                  <a:lnTo>
                    <a:pt x="399" y="366"/>
                  </a:lnTo>
                  <a:lnTo>
                    <a:pt x="401" y="366"/>
                  </a:lnTo>
                  <a:lnTo>
                    <a:pt x="401" y="366"/>
                  </a:lnTo>
                  <a:lnTo>
                    <a:pt x="401" y="366"/>
                  </a:lnTo>
                  <a:lnTo>
                    <a:pt x="401" y="368"/>
                  </a:lnTo>
                  <a:lnTo>
                    <a:pt x="403" y="368"/>
                  </a:lnTo>
                  <a:lnTo>
                    <a:pt x="403" y="368"/>
                  </a:lnTo>
                  <a:lnTo>
                    <a:pt x="403" y="368"/>
                  </a:lnTo>
                  <a:lnTo>
                    <a:pt x="403" y="368"/>
                  </a:lnTo>
                  <a:lnTo>
                    <a:pt x="405" y="370"/>
                  </a:lnTo>
                  <a:lnTo>
                    <a:pt x="405" y="370"/>
                  </a:lnTo>
                  <a:lnTo>
                    <a:pt x="405" y="370"/>
                  </a:lnTo>
                  <a:lnTo>
                    <a:pt x="405" y="370"/>
                  </a:lnTo>
                  <a:lnTo>
                    <a:pt x="407" y="370"/>
                  </a:lnTo>
                  <a:lnTo>
                    <a:pt x="407" y="372"/>
                  </a:lnTo>
                  <a:lnTo>
                    <a:pt x="407" y="372"/>
                  </a:lnTo>
                  <a:lnTo>
                    <a:pt x="407" y="372"/>
                  </a:lnTo>
                  <a:lnTo>
                    <a:pt x="407" y="372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408" y="374"/>
                  </a:lnTo>
                  <a:lnTo>
                    <a:pt x="408" y="375"/>
                  </a:lnTo>
                  <a:lnTo>
                    <a:pt x="408" y="375"/>
                  </a:lnTo>
                  <a:lnTo>
                    <a:pt x="410" y="375"/>
                  </a:lnTo>
                  <a:lnTo>
                    <a:pt x="410" y="375"/>
                  </a:lnTo>
                  <a:lnTo>
                    <a:pt x="410" y="377"/>
                  </a:lnTo>
                  <a:lnTo>
                    <a:pt x="410" y="377"/>
                  </a:lnTo>
                  <a:lnTo>
                    <a:pt x="410" y="377"/>
                  </a:lnTo>
                  <a:lnTo>
                    <a:pt x="410" y="377"/>
                  </a:lnTo>
                  <a:lnTo>
                    <a:pt x="410" y="377"/>
                  </a:lnTo>
                  <a:lnTo>
                    <a:pt x="410" y="379"/>
                  </a:lnTo>
                  <a:lnTo>
                    <a:pt x="412" y="379"/>
                  </a:lnTo>
                  <a:lnTo>
                    <a:pt x="412" y="379"/>
                  </a:lnTo>
                  <a:lnTo>
                    <a:pt x="412" y="379"/>
                  </a:lnTo>
                  <a:lnTo>
                    <a:pt x="412" y="379"/>
                  </a:lnTo>
                  <a:lnTo>
                    <a:pt x="412" y="381"/>
                  </a:lnTo>
                  <a:lnTo>
                    <a:pt x="412" y="381"/>
                  </a:lnTo>
                  <a:lnTo>
                    <a:pt x="412" y="381"/>
                  </a:lnTo>
                  <a:lnTo>
                    <a:pt x="412" y="381"/>
                  </a:lnTo>
                  <a:lnTo>
                    <a:pt x="412" y="383"/>
                  </a:lnTo>
                  <a:lnTo>
                    <a:pt x="412" y="383"/>
                  </a:lnTo>
                  <a:lnTo>
                    <a:pt x="412" y="383"/>
                  </a:lnTo>
                  <a:lnTo>
                    <a:pt x="412" y="383"/>
                  </a:lnTo>
                  <a:lnTo>
                    <a:pt x="412" y="384"/>
                  </a:lnTo>
                  <a:lnTo>
                    <a:pt x="412" y="384"/>
                  </a:lnTo>
                  <a:lnTo>
                    <a:pt x="412" y="384"/>
                  </a:lnTo>
                  <a:lnTo>
                    <a:pt x="412" y="384"/>
                  </a:lnTo>
                  <a:lnTo>
                    <a:pt x="412" y="384"/>
                  </a:lnTo>
                  <a:lnTo>
                    <a:pt x="412" y="386"/>
                  </a:lnTo>
                  <a:lnTo>
                    <a:pt x="412" y="386"/>
                  </a:lnTo>
                  <a:lnTo>
                    <a:pt x="412" y="386"/>
                  </a:lnTo>
                  <a:lnTo>
                    <a:pt x="412" y="386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12" y="388"/>
                  </a:lnTo>
                  <a:lnTo>
                    <a:pt x="412" y="390"/>
                  </a:lnTo>
                  <a:lnTo>
                    <a:pt x="412" y="390"/>
                  </a:lnTo>
                  <a:lnTo>
                    <a:pt x="412" y="390"/>
                  </a:lnTo>
                  <a:lnTo>
                    <a:pt x="410" y="390"/>
                  </a:lnTo>
                  <a:lnTo>
                    <a:pt x="410" y="392"/>
                  </a:lnTo>
                  <a:lnTo>
                    <a:pt x="410" y="392"/>
                  </a:lnTo>
                  <a:lnTo>
                    <a:pt x="410" y="392"/>
                  </a:lnTo>
                  <a:lnTo>
                    <a:pt x="410" y="394"/>
                  </a:lnTo>
                  <a:lnTo>
                    <a:pt x="410" y="394"/>
                  </a:lnTo>
                  <a:lnTo>
                    <a:pt x="410" y="394"/>
                  </a:lnTo>
                  <a:lnTo>
                    <a:pt x="410" y="394"/>
                  </a:lnTo>
                  <a:lnTo>
                    <a:pt x="408" y="395"/>
                  </a:lnTo>
                  <a:lnTo>
                    <a:pt x="408" y="395"/>
                  </a:lnTo>
                  <a:lnTo>
                    <a:pt x="408" y="395"/>
                  </a:lnTo>
                  <a:lnTo>
                    <a:pt x="408" y="395"/>
                  </a:lnTo>
                  <a:lnTo>
                    <a:pt x="408" y="395"/>
                  </a:lnTo>
                  <a:lnTo>
                    <a:pt x="408" y="397"/>
                  </a:lnTo>
                  <a:lnTo>
                    <a:pt x="407" y="397"/>
                  </a:lnTo>
                  <a:lnTo>
                    <a:pt x="407" y="397"/>
                  </a:lnTo>
                  <a:lnTo>
                    <a:pt x="407" y="397"/>
                  </a:lnTo>
                  <a:lnTo>
                    <a:pt x="407" y="397"/>
                  </a:lnTo>
                  <a:lnTo>
                    <a:pt x="407" y="399"/>
                  </a:lnTo>
                  <a:lnTo>
                    <a:pt x="407" y="399"/>
                  </a:lnTo>
                  <a:lnTo>
                    <a:pt x="405" y="399"/>
                  </a:lnTo>
                  <a:lnTo>
                    <a:pt x="405" y="399"/>
                  </a:lnTo>
                  <a:lnTo>
                    <a:pt x="405" y="399"/>
                  </a:lnTo>
                  <a:lnTo>
                    <a:pt x="405" y="399"/>
                  </a:lnTo>
                  <a:lnTo>
                    <a:pt x="403" y="401"/>
                  </a:lnTo>
                  <a:lnTo>
                    <a:pt x="403" y="401"/>
                  </a:lnTo>
                  <a:lnTo>
                    <a:pt x="403" y="401"/>
                  </a:lnTo>
                  <a:lnTo>
                    <a:pt x="403" y="401"/>
                  </a:lnTo>
                  <a:lnTo>
                    <a:pt x="403" y="401"/>
                  </a:lnTo>
                  <a:lnTo>
                    <a:pt x="401" y="401"/>
                  </a:lnTo>
                  <a:lnTo>
                    <a:pt x="401" y="401"/>
                  </a:lnTo>
                  <a:lnTo>
                    <a:pt x="401" y="401"/>
                  </a:lnTo>
                  <a:lnTo>
                    <a:pt x="401" y="403"/>
                  </a:lnTo>
                  <a:lnTo>
                    <a:pt x="399" y="403"/>
                  </a:lnTo>
                  <a:lnTo>
                    <a:pt x="399" y="403"/>
                  </a:lnTo>
                  <a:lnTo>
                    <a:pt x="399" y="403"/>
                  </a:lnTo>
                  <a:lnTo>
                    <a:pt x="399" y="403"/>
                  </a:lnTo>
                  <a:lnTo>
                    <a:pt x="398" y="403"/>
                  </a:lnTo>
                  <a:lnTo>
                    <a:pt x="398" y="403"/>
                  </a:lnTo>
                  <a:lnTo>
                    <a:pt x="398" y="403"/>
                  </a:lnTo>
                  <a:lnTo>
                    <a:pt x="396" y="403"/>
                  </a:lnTo>
                  <a:lnTo>
                    <a:pt x="396" y="403"/>
                  </a:lnTo>
                  <a:lnTo>
                    <a:pt x="396" y="403"/>
                  </a:lnTo>
                  <a:lnTo>
                    <a:pt x="396" y="403"/>
                  </a:lnTo>
                  <a:lnTo>
                    <a:pt x="394" y="403"/>
                  </a:lnTo>
                  <a:lnTo>
                    <a:pt x="394" y="403"/>
                  </a:lnTo>
                  <a:lnTo>
                    <a:pt x="394" y="403"/>
                  </a:lnTo>
                  <a:lnTo>
                    <a:pt x="392" y="403"/>
                  </a:lnTo>
                  <a:lnTo>
                    <a:pt x="392" y="403"/>
                  </a:lnTo>
                  <a:lnTo>
                    <a:pt x="392" y="403"/>
                  </a:lnTo>
                  <a:lnTo>
                    <a:pt x="390" y="403"/>
                  </a:lnTo>
                  <a:lnTo>
                    <a:pt x="390" y="403"/>
                  </a:lnTo>
                  <a:lnTo>
                    <a:pt x="390" y="403"/>
                  </a:lnTo>
                  <a:lnTo>
                    <a:pt x="389" y="403"/>
                  </a:lnTo>
                  <a:lnTo>
                    <a:pt x="389" y="403"/>
                  </a:lnTo>
                  <a:lnTo>
                    <a:pt x="389" y="403"/>
                  </a:lnTo>
                  <a:lnTo>
                    <a:pt x="387" y="403"/>
                  </a:lnTo>
                  <a:lnTo>
                    <a:pt x="387" y="403"/>
                  </a:lnTo>
                  <a:lnTo>
                    <a:pt x="387" y="403"/>
                  </a:lnTo>
                  <a:lnTo>
                    <a:pt x="385" y="403"/>
                  </a:lnTo>
                  <a:lnTo>
                    <a:pt x="385" y="403"/>
                  </a:lnTo>
                  <a:lnTo>
                    <a:pt x="385" y="403"/>
                  </a:lnTo>
                  <a:lnTo>
                    <a:pt x="385" y="403"/>
                  </a:lnTo>
                  <a:lnTo>
                    <a:pt x="383" y="403"/>
                  </a:lnTo>
                  <a:lnTo>
                    <a:pt x="383" y="403"/>
                  </a:lnTo>
                  <a:lnTo>
                    <a:pt x="383" y="403"/>
                  </a:lnTo>
                  <a:lnTo>
                    <a:pt x="383" y="403"/>
                  </a:lnTo>
                  <a:lnTo>
                    <a:pt x="381" y="403"/>
                  </a:lnTo>
                  <a:lnTo>
                    <a:pt x="381" y="403"/>
                  </a:lnTo>
                  <a:lnTo>
                    <a:pt x="381" y="403"/>
                  </a:lnTo>
                  <a:lnTo>
                    <a:pt x="381" y="401"/>
                  </a:lnTo>
                  <a:lnTo>
                    <a:pt x="380" y="401"/>
                  </a:lnTo>
                  <a:lnTo>
                    <a:pt x="380" y="401"/>
                  </a:lnTo>
                  <a:lnTo>
                    <a:pt x="380" y="401"/>
                  </a:lnTo>
                  <a:lnTo>
                    <a:pt x="380" y="401"/>
                  </a:lnTo>
                  <a:lnTo>
                    <a:pt x="378" y="401"/>
                  </a:lnTo>
                  <a:lnTo>
                    <a:pt x="378" y="401"/>
                  </a:lnTo>
                  <a:lnTo>
                    <a:pt x="378" y="401"/>
                  </a:lnTo>
                  <a:lnTo>
                    <a:pt x="378" y="401"/>
                  </a:lnTo>
                  <a:lnTo>
                    <a:pt x="376" y="401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6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4" y="399"/>
                  </a:lnTo>
                  <a:lnTo>
                    <a:pt x="372" y="397"/>
                  </a:lnTo>
                  <a:lnTo>
                    <a:pt x="372" y="397"/>
                  </a:lnTo>
                  <a:lnTo>
                    <a:pt x="372" y="397"/>
                  </a:lnTo>
                  <a:lnTo>
                    <a:pt x="372" y="397"/>
                  </a:lnTo>
                  <a:lnTo>
                    <a:pt x="372" y="397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1" y="397"/>
                  </a:lnTo>
                  <a:lnTo>
                    <a:pt x="371" y="395"/>
                  </a:lnTo>
                  <a:lnTo>
                    <a:pt x="371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9" y="395"/>
                  </a:lnTo>
                  <a:lnTo>
                    <a:pt x="367" y="395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7" y="394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5" y="395"/>
                  </a:lnTo>
                  <a:lnTo>
                    <a:pt x="363" y="395"/>
                  </a:lnTo>
                  <a:lnTo>
                    <a:pt x="363" y="395"/>
                  </a:lnTo>
                  <a:lnTo>
                    <a:pt x="363" y="395"/>
                  </a:lnTo>
                  <a:lnTo>
                    <a:pt x="363" y="397"/>
                  </a:lnTo>
                  <a:lnTo>
                    <a:pt x="363" y="397"/>
                  </a:lnTo>
                  <a:lnTo>
                    <a:pt x="363" y="397"/>
                  </a:lnTo>
                  <a:lnTo>
                    <a:pt x="363" y="397"/>
                  </a:lnTo>
                  <a:lnTo>
                    <a:pt x="360" y="395"/>
                  </a:lnTo>
                  <a:close/>
                  <a:moveTo>
                    <a:pt x="428" y="345"/>
                  </a:moveTo>
                  <a:lnTo>
                    <a:pt x="488" y="350"/>
                  </a:lnTo>
                  <a:lnTo>
                    <a:pt x="486" y="374"/>
                  </a:lnTo>
                  <a:lnTo>
                    <a:pt x="481" y="374"/>
                  </a:lnTo>
                  <a:lnTo>
                    <a:pt x="481" y="374"/>
                  </a:lnTo>
                  <a:lnTo>
                    <a:pt x="481" y="372"/>
                  </a:lnTo>
                  <a:lnTo>
                    <a:pt x="481" y="372"/>
                  </a:lnTo>
                  <a:lnTo>
                    <a:pt x="481" y="372"/>
                  </a:lnTo>
                  <a:lnTo>
                    <a:pt x="481" y="370"/>
                  </a:lnTo>
                  <a:lnTo>
                    <a:pt x="481" y="370"/>
                  </a:lnTo>
                  <a:lnTo>
                    <a:pt x="481" y="370"/>
                  </a:lnTo>
                  <a:lnTo>
                    <a:pt x="481" y="370"/>
                  </a:lnTo>
                  <a:lnTo>
                    <a:pt x="481" y="368"/>
                  </a:lnTo>
                  <a:lnTo>
                    <a:pt x="481" y="368"/>
                  </a:lnTo>
                  <a:lnTo>
                    <a:pt x="481" y="368"/>
                  </a:lnTo>
                  <a:lnTo>
                    <a:pt x="481" y="366"/>
                  </a:lnTo>
                  <a:lnTo>
                    <a:pt x="481" y="366"/>
                  </a:lnTo>
                  <a:lnTo>
                    <a:pt x="481" y="366"/>
                  </a:lnTo>
                  <a:lnTo>
                    <a:pt x="481" y="366"/>
                  </a:lnTo>
                  <a:lnTo>
                    <a:pt x="481" y="365"/>
                  </a:lnTo>
                  <a:lnTo>
                    <a:pt x="479" y="365"/>
                  </a:lnTo>
                  <a:lnTo>
                    <a:pt x="479" y="365"/>
                  </a:lnTo>
                  <a:lnTo>
                    <a:pt x="479" y="365"/>
                  </a:lnTo>
                  <a:lnTo>
                    <a:pt x="479" y="363"/>
                  </a:lnTo>
                  <a:lnTo>
                    <a:pt x="479" y="363"/>
                  </a:lnTo>
                  <a:lnTo>
                    <a:pt x="479" y="363"/>
                  </a:lnTo>
                  <a:lnTo>
                    <a:pt x="479" y="363"/>
                  </a:lnTo>
                  <a:lnTo>
                    <a:pt x="479" y="361"/>
                  </a:lnTo>
                  <a:lnTo>
                    <a:pt x="479" y="361"/>
                  </a:lnTo>
                  <a:lnTo>
                    <a:pt x="477" y="361"/>
                  </a:lnTo>
                  <a:lnTo>
                    <a:pt x="477" y="361"/>
                  </a:lnTo>
                  <a:lnTo>
                    <a:pt x="477" y="361"/>
                  </a:lnTo>
                  <a:lnTo>
                    <a:pt x="477" y="359"/>
                  </a:lnTo>
                  <a:lnTo>
                    <a:pt x="477" y="359"/>
                  </a:lnTo>
                  <a:lnTo>
                    <a:pt x="477" y="359"/>
                  </a:lnTo>
                  <a:lnTo>
                    <a:pt x="477" y="359"/>
                  </a:lnTo>
                  <a:lnTo>
                    <a:pt x="477" y="359"/>
                  </a:lnTo>
                  <a:lnTo>
                    <a:pt x="475" y="359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5" y="357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3" y="356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2" y="356"/>
                  </a:lnTo>
                  <a:lnTo>
                    <a:pt x="472" y="354"/>
                  </a:lnTo>
                  <a:lnTo>
                    <a:pt x="472" y="354"/>
                  </a:lnTo>
                  <a:lnTo>
                    <a:pt x="470" y="354"/>
                  </a:lnTo>
                  <a:lnTo>
                    <a:pt x="470" y="354"/>
                  </a:lnTo>
                  <a:lnTo>
                    <a:pt x="470" y="354"/>
                  </a:lnTo>
                  <a:lnTo>
                    <a:pt x="470" y="354"/>
                  </a:lnTo>
                  <a:lnTo>
                    <a:pt x="470" y="354"/>
                  </a:lnTo>
                  <a:lnTo>
                    <a:pt x="468" y="354"/>
                  </a:lnTo>
                  <a:lnTo>
                    <a:pt x="468" y="354"/>
                  </a:lnTo>
                  <a:lnTo>
                    <a:pt x="468" y="354"/>
                  </a:lnTo>
                  <a:lnTo>
                    <a:pt x="468" y="354"/>
                  </a:lnTo>
                  <a:lnTo>
                    <a:pt x="466" y="354"/>
                  </a:lnTo>
                  <a:lnTo>
                    <a:pt x="466" y="354"/>
                  </a:lnTo>
                  <a:lnTo>
                    <a:pt x="466" y="354"/>
                  </a:lnTo>
                  <a:lnTo>
                    <a:pt x="466" y="352"/>
                  </a:lnTo>
                  <a:lnTo>
                    <a:pt x="466" y="352"/>
                  </a:lnTo>
                  <a:lnTo>
                    <a:pt x="459" y="403"/>
                  </a:lnTo>
                  <a:lnTo>
                    <a:pt x="459" y="403"/>
                  </a:lnTo>
                  <a:lnTo>
                    <a:pt x="459" y="403"/>
                  </a:lnTo>
                  <a:lnTo>
                    <a:pt x="459" y="403"/>
                  </a:lnTo>
                  <a:lnTo>
                    <a:pt x="459" y="403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4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59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6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1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08"/>
                  </a:lnTo>
                  <a:lnTo>
                    <a:pt x="463" y="410"/>
                  </a:lnTo>
                  <a:lnTo>
                    <a:pt x="463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4" y="410"/>
                  </a:lnTo>
                  <a:lnTo>
                    <a:pt x="466" y="410"/>
                  </a:lnTo>
                  <a:lnTo>
                    <a:pt x="466" y="410"/>
                  </a:lnTo>
                  <a:lnTo>
                    <a:pt x="466" y="410"/>
                  </a:lnTo>
                  <a:lnTo>
                    <a:pt x="466" y="410"/>
                  </a:lnTo>
                  <a:lnTo>
                    <a:pt x="468" y="410"/>
                  </a:lnTo>
                  <a:lnTo>
                    <a:pt x="468" y="410"/>
                  </a:lnTo>
                  <a:lnTo>
                    <a:pt x="468" y="410"/>
                  </a:lnTo>
                  <a:lnTo>
                    <a:pt x="470" y="410"/>
                  </a:lnTo>
                  <a:lnTo>
                    <a:pt x="468" y="413"/>
                  </a:lnTo>
                  <a:lnTo>
                    <a:pt x="432" y="410"/>
                  </a:lnTo>
                  <a:lnTo>
                    <a:pt x="432" y="406"/>
                  </a:lnTo>
                  <a:lnTo>
                    <a:pt x="432" y="406"/>
                  </a:lnTo>
                  <a:lnTo>
                    <a:pt x="434" y="406"/>
                  </a:lnTo>
                  <a:lnTo>
                    <a:pt x="434" y="406"/>
                  </a:lnTo>
                  <a:lnTo>
                    <a:pt x="436" y="406"/>
                  </a:lnTo>
                  <a:lnTo>
                    <a:pt x="436" y="406"/>
                  </a:lnTo>
                  <a:lnTo>
                    <a:pt x="436" y="406"/>
                  </a:lnTo>
                  <a:lnTo>
                    <a:pt x="436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7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39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6"/>
                  </a:lnTo>
                  <a:lnTo>
                    <a:pt x="441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4"/>
                  </a:lnTo>
                  <a:lnTo>
                    <a:pt x="443" y="403"/>
                  </a:lnTo>
                  <a:lnTo>
                    <a:pt x="443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3"/>
                  </a:lnTo>
                  <a:lnTo>
                    <a:pt x="445" y="401"/>
                  </a:lnTo>
                  <a:lnTo>
                    <a:pt x="445" y="401"/>
                  </a:lnTo>
                  <a:lnTo>
                    <a:pt x="445" y="401"/>
                  </a:lnTo>
                  <a:lnTo>
                    <a:pt x="445" y="401"/>
                  </a:lnTo>
                  <a:lnTo>
                    <a:pt x="450" y="350"/>
                  </a:lnTo>
                  <a:lnTo>
                    <a:pt x="450" y="350"/>
                  </a:lnTo>
                  <a:lnTo>
                    <a:pt x="450" y="350"/>
                  </a:lnTo>
                  <a:lnTo>
                    <a:pt x="448" y="350"/>
                  </a:lnTo>
                  <a:lnTo>
                    <a:pt x="448" y="350"/>
                  </a:lnTo>
                  <a:lnTo>
                    <a:pt x="448" y="350"/>
                  </a:lnTo>
                  <a:lnTo>
                    <a:pt x="448" y="350"/>
                  </a:lnTo>
                  <a:lnTo>
                    <a:pt x="446" y="350"/>
                  </a:lnTo>
                  <a:lnTo>
                    <a:pt x="446" y="350"/>
                  </a:lnTo>
                  <a:lnTo>
                    <a:pt x="446" y="350"/>
                  </a:lnTo>
                  <a:lnTo>
                    <a:pt x="446" y="350"/>
                  </a:lnTo>
                  <a:lnTo>
                    <a:pt x="446" y="350"/>
                  </a:lnTo>
                  <a:lnTo>
                    <a:pt x="445" y="350"/>
                  </a:lnTo>
                  <a:lnTo>
                    <a:pt x="445" y="350"/>
                  </a:lnTo>
                  <a:lnTo>
                    <a:pt x="445" y="352"/>
                  </a:lnTo>
                  <a:lnTo>
                    <a:pt x="445" y="352"/>
                  </a:lnTo>
                  <a:lnTo>
                    <a:pt x="445" y="352"/>
                  </a:lnTo>
                  <a:lnTo>
                    <a:pt x="443" y="352"/>
                  </a:lnTo>
                  <a:lnTo>
                    <a:pt x="443" y="352"/>
                  </a:lnTo>
                  <a:lnTo>
                    <a:pt x="443" y="352"/>
                  </a:lnTo>
                  <a:lnTo>
                    <a:pt x="443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41" y="352"/>
                  </a:lnTo>
                  <a:lnTo>
                    <a:pt x="439" y="352"/>
                  </a:lnTo>
                  <a:lnTo>
                    <a:pt x="439" y="354"/>
                  </a:lnTo>
                  <a:lnTo>
                    <a:pt x="439" y="354"/>
                  </a:lnTo>
                  <a:lnTo>
                    <a:pt x="439" y="354"/>
                  </a:lnTo>
                  <a:lnTo>
                    <a:pt x="439" y="354"/>
                  </a:lnTo>
                  <a:lnTo>
                    <a:pt x="437" y="354"/>
                  </a:lnTo>
                  <a:lnTo>
                    <a:pt x="437" y="354"/>
                  </a:lnTo>
                  <a:lnTo>
                    <a:pt x="437" y="354"/>
                  </a:lnTo>
                  <a:lnTo>
                    <a:pt x="437" y="356"/>
                  </a:lnTo>
                  <a:lnTo>
                    <a:pt x="437" y="356"/>
                  </a:lnTo>
                  <a:lnTo>
                    <a:pt x="436" y="356"/>
                  </a:lnTo>
                  <a:lnTo>
                    <a:pt x="436" y="356"/>
                  </a:lnTo>
                  <a:lnTo>
                    <a:pt x="436" y="356"/>
                  </a:lnTo>
                  <a:lnTo>
                    <a:pt x="436" y="356"/>
                  </a:lnTo>
                  <a:lnTo>
                    <a:pt x="436" y="357"/>
                  </a:lnTo>
                  <a:lnTo>
                    <a:pt x="436" y="357"/>
                  </a:lnTo>
                  <a:lnTo>
                    <a:pt x="436" y="357"/>
                  </a:lnTo>
                  <a:lnTo>
                    <a:pt x="434" y="357"/>
                  </a:lnTo>
                  <a:lnTo>
                    <a:pt x="434" y="357"/>
                  </a:lnTo>
                  <a:lnTo>
                    <a:pt x="434" y="357"/>
                  </a:lnTo>
                  <a:lnTo>
                    <a:pt x="434" y="359"/>
                  </a:lnTo>
                  <a:lnTo>
                    <a:pt x="434" y="359"/>
                  </a:lnTo>
                  <a:lnTo>
                    <a:pt x="434" y="359"/>
                  </a:lnTo>
                  <a:lnTo>
                    <a:pt x="432" y="359"/>
                  </a:lnTo>
                  <a:lnTo>
                    <a:pt x="432" y="361"/>
                  </a:lnTo>
                  <a:lnTo>
                    <a:pt x="432" y="361"/>
                  </a:lnTo>
                  <a:lnTo>
                    <a:pt x="432" y="361"/>
                  </a:lnTo>
                  <a:lnTo>
                    <a:pt x="432" y="361"/>
                  </a:lnTo>
                  <a:lnTo>
                    <a:pt x="432" y="363"/>
                  </a:lnTo>
                  <a:lnTo>
                    <a:pt x="432" y="363"/>
                  </a:lnTo>
                  <a:lnTo>
                    <a:pt x="432" y="363"/>
                  </a:lnTo>
                  <a:lnTo>
                    <a:pt x="430" y="363"/>
                  </a:lnTo>
                  <a:lnTo>
                    <a:pt x="430" y="365"/>
                  </a:lnTo>
                  <a:lnTo>
                    <a:pt x="430" y="365"/>
                  </a:lnTo>
                  <a:lnTo>
                    <a:pt x="430" y="365"/>
                  </a:lnTo>
                  <a:lnTo>
                    <a:pt x="430" y="366"/>
                  </a:lnTo>
                  <a:lnTo>
                    <a:pt x="430" y="366"/>
                  </a:lnTo>
                  <a:lnTo>
                    <a:pt x="430" y="366"/>
                  </a:lnTo>
                  <a:lnTo>
                    <a:pt x="430" y="366"/>
                  </a:lnTo>
                  <a:lnTo>
                    <a:pt x="425" y="366"/>
                  </a:lnTo>
                  <a:lnTo>
                    <a:pt x="428" y="345"/>
                  </a:lnTo>
                  <a:close/>
                </a:path>
              </a:pathLst>
            </a:custGeom>
            <a:solidFill>
              <a:srgbClr val="1D2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1" name="í$ļíḑe">
              <a:extLst>
                <a:ext uri="{FF2B5EF4-FFF2-40B4-BE49-F238E27FC236}">
                  <a16:creationId xmlns:a16="http://schemas.microsoft.com/office/drawing/2014/main" id="{D6D56A1C-5FB4-4E75-B8FC-C66440A2D438}"/>
                </a:ext>
              </a:extLst>
            </p:cNvPr>
            <p:cNvSpPr/>
            <p:nvPr/>
          </p:nvSpPr>
          <p:spPr bwMode="auto">
            <a:xfrm>
              <a:off x="2875760" y="4023875"/>
              <a:ext cx="249621" cy="320066"/>
            </a:xfrm>
            <a:custGeom>
              <a:avLst/>
              <a:gdLst>
                <a:gd name="T0" fmla="*/ 38 w 69"/>
                <a:gd name="T1" fmla="*/ 86 h 86"/>
                <a:gd name="T2" fmla="*/ 26 w 69"/>
                <a:gd name="T3" fmla="*/ 84 h 86"/>
                <a:gd name="T4" fmla="*/ 21 w 69"/>
                <a:gd name="T5" fmla="*/ 83 h 86"/>
                <a:gd name="T6" fmla="*/ 9 w 69"/>
                <a:gd name="T7" fmla="*/ 86 h 86"/>
                <a:gd name="T8" fmla="*/ 0 w 69"/>
                <a:gd name="T9" fmla="*/ 64 h 86"/>
                <a:gd name="T10" fmla="*/ 4 w 69"/>
                <a:gd name="T11" fmla="*/ 63 h 86"/>
                <a:gd name="T12" fmla="*/ 38 w 69"/>
                <a:gd name="T13" fmla="*/ 83 h 86"/>
                <a:gd name="T14" fmla="*/ 58 w 69"/>
                <a:gd name="T15" fmla="*/ 67 h 86"/>
                <a:gd name="T16" fmla="*/ 33 w 69"/>
                <a:gd name="T17" fmla="*/ 48 h 86"/>
                <a:gd name="T18" fmla="*/ 6 w 69"/>
                <a:gd name="T19" fmla="*/ 23 h 86"/>
                <a:gd name="T20" fmla="*/ 33 w 69"/>
                <a:gd name="T21" fmla="*/ 0 h 86"/>
                <a:gd name="T22" fmla="*/ 46 w 69"/>
                <a:gd name="T23" fmla="*/ 2 h 86"/>
                <a:gd name="T24" fmla="*/ 50 w 69"/>
                <a:gd name="T25" fmla="*/ 2 h 86"/>
                <a:gd name="T26" fmla="*/ 58 w 69"/>
                <a:gd name="T27" fmla="*/ 0 h 86"/>
                <a:gd name="T28" fmla="*/ 66 w 69"/>
                <a:gd name="T29" fmla="*/ 20 h 86"/>
                <a:gd name="T30" fmla="*/ 62 w 69"/>
                <a:gd name="T31" fmla="*/ 21 h 86"/>
                <a:gd name="T32" fmla="*/ 56 w 69"/>
                <a:gd name="T33" fmla="*/ 13 h 86"/>
                <a:gd name="T34" fmla="*/ 33 w 69"/>
                <a:gd name="T35" fmla="*/ 4 h 86"/>
                <a:gd name="T36" fmla="*/ 15 w 69"/>
                <a:gd name="T37" fmla="*/ 18 h 86"/>
                <a:gd name="T38" fmla="*/ 39 w 69"/>
                <a:gd name="T39" fmla="*/ 35 h 86"/>
                <a:gd name="T40" fmla="*/ 69 w 69"/>
                <a:gd name="T41" fmla="*/ 61 h 86"/>
                <a:gd name="T42" fmla="*/ 38 w 69"/>
                <a:gd name="T4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86">
                  <a:moveTo>
                    <a:pt x="38" y="86"/>
                  </a:moveTo>
                  <a:cubicBezTo>
                    <a:pt x="35" y="86"/>
                    <a:pt x="31" y="86"/>
                    <a:pt x="26" y="84"/>
                  </a:cubicBezTo>
                  <a:cubicBezTo>
                    <a:pt x="23" y="83"/>
                    <a:pt x="22" y="83"/>
                    <a:pt x="21" y="83"/>
                  </a:cubicBezTo>
                  <a:cubicBezTo>
                    <a:pt x="16" y="83"/>
                    <a:pt x="12" y="85"/>
                    <a:pt x="9" y="8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7" y="67"/>
                    <a:pt x="20" y="83"/>
                    <a:pt x="38" y="83"/>
                  </a:cubicBezTo>
                  <a:cubicBezTo>
                    <a:pt x="52" y="83"/>
                    <a:pt x="58" y="74"/>
                    <a:pt x="58" y="67"/>
                  </a:cubicBezTo>
                  <a:cubicBezTo>
                    <a:pt x="58" y="58"/>
                    <a:pt x="50" y="54"/>
                    <a:pt x="33" y="48"/>
                  </a:cubicBezTo>
                  <a:cubicBezTo>
                    <a:pt x="24" y="45"/>
                    <a:pt x="6" y="39"/>
                    <a:pt x="6" y="23"/>
                  </a:cubicBezTo>
                  <a:cubicBezTo>
                    <a:pt x="6" y="12"/>
                    <a:pt x="14" y="0"/>
                    <a:pt x="33" y="0"/>
                  </a:cubicBezTo>
                  <a:cubicBezTo>
                    <a:pt x="36" y="0"/>
                    <a:pt x="37" y="0"/>
                    <a:pt x="46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1" y="2"/>
                    <a:pt x="54" y="2"/>
                    <a:pt x="58" y="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1" y="19"/>
                    <a:pt x="59" y="16"/>
                    <a:pt x="56" y="13"/>
                  </a:cubicBezTo>
                  <a:cubicBezTo>
                    <a:pt x="50" y="7"/>
                    <a:pt x="41" y="4"/>
                    <a:pt x="33" y="4"/>
                  </a:cubicBezTo>
                  <a:cubicBezTo>
                    <a:pt x="23" y="4"/>
                    <a:pt x="15" y="9"/>
                    <a:pt x="15" y="18"/>
                  </a:cubicBezTo>
                  <a:cubicBezTo>
                    <a:pt x="15" y="26"/>
                    <a:pt x="23" y="30"/>
                    <a:pt x="39" y="35"/>
                  </a:cubicBezTo>
                  <a:cubicBezTo>
                    <a:pt x="57" y="41"/>
                    <a:pt x="69" y="47"/>
                    <a:pt x="69" y="61"/>
                  </a:cubicBezTo>
                  <a:cubicBezTo>
                    <a:pt x="69" y="74"/>
                    <a:pt x="57" y="86"/>
                    <a:pt x="38" y="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2" name="îṧľiḓé">
              <a:extLst>
                <a:ext uri="{FF2B5EF4-FFF2-40B4-BE49-F238E27FC236}">
                  <a16:creationId xmlns:a16="http://schemas.microsoft.com/office/drawing/2014/main" id="{8929080C-B76C-47AF-82F5-7D4DB6B6ACCB}"/>
                </a:ext>
              </a:extLst>
            </p:cNvPr>
            <p:cNvSpPr/>
            <p:nvPr/>
          </p:nvSpPr>
          <p:spPr bwMode="auto">
            <a:xfrm>
              <a:off x="3168261" y="4023875"/>
              <a:ext cx="307815" cy="320066"/>
            </a:xfrm>
            <a:custGeom>
              <a:avLst/>
              <a:gdLst>
                <a:gd name="T0" fmla="*/ 42 w 85"/>
                <a:gd name="T1" fmla="*/ 86 h 86"/>
                <a:gd name="T2" fmla="*/ 0 w 85"/>
                <a:gd name="T3" fmla="*/ 43 h 86"/>
                <a:gd name="T4" fmla="*/ 42 w 85"/>
                <a:gd name="T5" fmla="*/ 0 h 86"/>
                <a:gd name="T6" fmla="*/ 85 w 85"/>
                <a:gd name="T7" fmla="*/ 43 h 86"/>
                <a:gd name="T8" fmla="*/ 42 w 85"/>
                <a:gd name="T9" fmla="*/ 86 h 86"/>
                <a:gd name="T10" fmla="*/ 42 w 85"/>
                <a:gd name="T11" fmla="*/ 4 h 86"/>
                <a:gd name="T12" fmla="*/ 17 w 85"/>
                <a:gd name="T13" fmla="*/ 43 h 86"/>
                <a:gd name="T14" fmla="*/ 42 w 85"/>
                <a:gd name="T15" fmla="*/ 83 h 86"/>
                <a:gd name="T16" fmla="*/ 60 w 85"/>
                <a:gd name="T17" fmla="*/ 73 h 86"/>
                <a:gd name="T18" fmla="*/ 68 w 85"/>
                <a:gd name="T19" fmla="*/ 42 h 86"/>
                <a:gd name="T20" fmla="*/ 42 w 85"/>
                <a:gd name="T21" fmla="*/ 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86">
                  <a:moveTo>
                    <a:pt x="42" y="86"/>
                  </a:moveTo>
                  <a:cubicBezTo>
                    <a:pt x="25" y="86"/>
                    <a:pt x="0" y="73"/>
                    <a:pt x="0" y="43"/>
                  </a:cubicBezTo>
                  <a:cubicBezTo>
                    <a:pt x="0" y="13"/>
                    <a:pt x="25" y="0"/>
                    <a:pt x="42" y="0"/>
                  </a:cubicBezTo>
                  <a:cubicBezTo>
                    <a:pt x="59" y="0"/>
                    <a:pt x="85" y="13"/>
                    <a:pt x="85" y="43"/>
                  </a:cubicBezTo>
                  <a:cubicBezTo>
                    <a:pt x="85" y="73"/>
                    <a:pt x="59" y="86"/>
                    <a:pt x="42" y="86"/>
                  </a:cubicBezTo>
                  <a:close/>
                  <a:moveTo>
                    <a:pt x="42" y="4"/>
                  </a:moveTo>
                  <a:cubicBezTo>
                    <a:pt x="30" y="4"/>
                    <a:pt x="17" y="17"/>
                    <a:pt x="17" y="43"/>
                  </a:cubicBezTo>
                  <a:cubicBezTo>
                    <a:pt x="17" y="66"/>
                    <a:pt x="27" y="83"/>
                    <a:pt x="42" y="83"/>
                  </a:cubicBezTo>
                  <a:cubicBezTo>
                    <a:pt x="51" y="83"/>
                    <a:pt x="57" y="76"/>
                    <a:pt x="60" y="73"/>
                  </a:cubicBezTo>
                  <a:cubicBezTo>
                    <a:pt x="65" y="66"/>
                    <a:pt x="68" y="53"/>
                    <a:pt x="68" y="42"/>
                  </a:cubicBezTo>
                  <a:cubicBezTo>
                    <a:pt x="68" y="22"/>
                    <a:pt x="58" y="4"/>
                    <a:pt x="42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3" name="íšľíḓè">
              <a:extLst>
                <a:ext uri="{FF2B5EF4-FFF2-40B4-BE49-F238E27FC236}">
                  <a16:creationId xmlns:a16="http://schemas.microsoft.com/office/drawing/2014/main" id="{E3721512-F40D-48A5-A54B-7CF6FB31FA3C}"/>
                </a:ext>
              </a:extLst>
            </p:cNvPr>
            <p:cNvSpPr/>
            <p:nvPr/>
          </p:nvSpPr>
          <p:spPr bwMode="auto">
            <a:xfrm>
              <a:off x="3515892" y="4030001"/>
              <a:ext cx="330786" cy="313940"/>
            </a:xfrm>
            <a:custGeom>
              <a:avLst/>
              <a:gdLst>
                <a:gd name="T0" fmla="*/ 91 w 91"/>
                <a:gd name="T1" fmla="*/ 4 h 84"/>
                <a:gd name="T2" fmla="*/ 87 w 91"/>
                <a:gd name="T3" fmla="*/ 4 h 84"/>
                <a:gd name="T4" fmla="*/ 78 w 91"/>
                <a:gd name="T5" fmla="*/ 13 h 84"/>
                <a:gd name="T6" fmla="*/ 78 w 91"/>
                <a:gd name="T7" fmla="*/ 57 h 84"/>
                <a:gd name="T8" fmla="*/ 46 w 91"/>
                <a:gd name="T9" fmla="*/ 84 h 84"/>
                <a:gd name="T10" fmla="*/ 13 w 91"/>
                <a:gd name="T11" fmla="*/ 56 h 84"/>
                <a:gd name="T12" fmla="*/ 13 w 91"/>
                <a:gd name="T13" fmla="*/ 12 h 84"/>
                <a:gd name="T14" fmla="*/ 4 w 91"/>
                <a:gd name="T15" fmla="*/ 4 h 84"/>
                <a:gd name="T16" fmla="*/ 0 w 91"/>
                <a:gd name="T17" fmla="*/ 4 h 84"/>
                <a:gd name="T18" fmla="*/ 0 w 91"/>
                <a:gd name="T19" fmla="*/ 0 h 84"/>
                <a:gd name="T20" fmla="*/ 42 w 91"/>
                <a:gd name="T21" fmla="*/ 0 h 84"/>
                <a:gd name="T22" fmla="*/ 42 w 91"/>
                <a:gd name="T23" fmla="*/ 4 h 84"/>
                <a:gd name="T24" fmla="*/ 38 w 91"/>
                <a:gd name="T25" fmla="*/ 4 h 84"/>
                <a:gd name="T26" fmla="*/ 28 w 91"/>
                <a:gd name="T27" fmla="*/ 12 h 84"/>
                <a:gd name="T28" fmla="*/ 28 w 91"/>
                <a:gd name="T29" fmla="*/ 54 h 84"/>
                <a:gd name="T30" fmla="*/ 51 w 91"/>
                <a:gd name="T31" fmla="*/ 80 h 84"/>
                <a:gd name="T32" fmla="*/ 73 w 91"/>
                <a:gd name="T33" fmla="*/ 58 h 84"/>
                <a:gd name="T34" fmla="*/ 73 w 91"/>
                <a:gd name="T35" fmla="*/ 13 h 84"/>
                <a:gd name="T36" fmla="*/ 64 w 91"/>
                <a:gd name="T37" fmla="*/ 4 h 84"/>
                <a:gd name="T38" fmla="*/ 61 w 91"/>
                <a:gd name="T39" fmla="*/ 4 h 84"/>
                <a:gd name="T40" fmla="*/ 61 w 91"/>
                <a:gd name="T41" fmla="*/ 0 h 84"/>
                <a:gd name="T42" fmla="*/ 91 w 91"/>
                <a:gd name="T43" fmla="*/ 0 h 84"/>
                <a:gd name="T44" fmla="*/ 91 w 91"/>
                <a:gd name="T45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84">
                  <a:moveTo>
                    <a:pt x="91" y="4"/>
                  </a:moveTo>
                  <a:cubicBezTo>
                    <a:pt x="87" y="4"/>
                    <a:pt x="87" y="4"/>
                    <a:pt x="87" y="4"/>
                  </a:cubicBezTo>
                  <a:cubicBezTo>
                    <a:pt x="80" y="4"/>
                    <a:pt x="78" y="7"/>
                    <a:pt x="78" y="13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70"/>
                    <a:pt x="70" y="84"/>
                    <a:pt x="46" y="84"/>
                  </a:cubicBezTo>
                  <a:cubicBezTo>
                    <a:pt x="30" y="84"/>
                    <a:pt x="13" y="77"/>
                    <a:pt x="13" y="56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7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8" y="6"/>
                    <a:pt x="28" y="12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71"/>
                    <a:pt x="39" y="80"/>
                    <a:pt x="51" y="80"/>
                  </a:cubicBezTo>
                  <a:cubicBezTo>
                    <a:pt x="64" y="80"/>
                    <a:pt x="73" y="70"/>
                    <a:pt x="73" y="58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8"/>
                    <a:pt x="70" y="4"/>
                    <a:pt x="64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1" y="0"/>
                    <a:pt x="91" y="0"/>
                    <a:pt x="91" y="0"/>
                  </a:cubicBezTo>
                  <a:lnTo>
                    <a:pt x="91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4" name="iṧļîďe">
              <a:extLst>
                <a:ext uri="{FF2B5EF4-FFF2-40B4-BE49-F238E27FC236}">
                  <a16:creationId xmlns:a16="http://schemas.microsoft.com/office/drawing/2014/main" id="{2E05931C-EF82-4C9D-BA50-3A056A83FD09}"/>
                </a:ext>
              </a:extLst>
            </p:cNvPr>
            <p:cNvSpPr/>
            <p:nvPr/>
          </p:nvSpPr>
          <p:spPr bwMode="auto">
            <a:xfrm>
              <a:off x="3886495" y="4030001"/>
              <a:ext cx="336912" cy="306283"/>
            </a:xfrm>
            <a:custGeom>
              <a:avLst/>
              <a:gdLst>
                <a:gd name="T0" fmla="*/ 89 w 93"/>
                <a:gd name="T1" fmla="*/ 23 h 82"/>
                <a:gd name="T2" fmla="*/ 62 w 93"/>
                <a:gd name="T3" fmla="*/ 4 h 82"/>
                <a:gd name="T4" fmla="*/ 54 w 93"/>
                <a:gd name="T5" fmla="*/ 12 h 82"/>
                <a:gd name="T6" fmla="*/ 54 w 93"/>
                <a:gd name="T7" fmla="*/ 69 h 82"/>
                <a:gd name="T8" fmla="*/ 63 w 93"/>
                <a:gd name="T9" fmla="*/ 78 h 82"/>
                <a:gd name="T10" fmla="*/ 70 w 93"/>
                <a:gd name="T11" fmla="*/ 78 h 82"/>
                <a:gd name="T12" fmla="*/ 70 w 93"/>
                <a:gd name="T13" fmla="*/ 82 h 82"/>
                <a:gd name="T14" fmla="*/ 22 w 93"/>
                <a:gd name="T15" fmla="*/ 82 h 82"/>
                <a:gd name="T16" fmla="*/ 22 w 93"/>
                <a:gd name="T17" fmla="*/ 78 h 82"/>
                <a:gd name="T18" fmla="*/ 29 w 93"/>
                <a:gd name="T19" fmla="*/ 78 h 82"/>
                <a:gd name="T20" fmla="*/ 38 w 93"/>
                <a:gd name="T21" fmla="*/ 69 h 82"/>
                <a:gd name="T22" fmla="*/ 38 w 93"/>
                <a:gd name="T23" fmla="*/ 12 h 82"/>
                <a:gd name="T24" fmla="*/ 29 w 93"/>
                <a:gd name="T25" fmla="*/ 4 h 82"/>
                <a:gd name="T26" fmla="*/ 3 w 93"/>
                <a:gd name="T27" fmla="*/ 23 h 82"/>
                <a:gd name="T28" fmla="*/ 0 w 93"/>
                <a:gd name="T29" fmla="*/ 21 h 82"/>
                <a:gd name="T30" fmla="*/ 9 w 93"/>
                <a:gd name="T31" fmla="*/ 0 h 82"/>
                <a:gd name="T32" fmla="*/ 83 w 93"/>
                <a:gd name="T33" fmla="*/ 0 h 82"/>
                <a:gd name="T34" fmla="*/ 93 w 93"/>
                <a:gd name="T35" fmla="*/ 21 h 82"/>
                <a:gd name="T36" fmla="*/ 89 w 93"/>
                <a:gd name="T37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3" h="82">
                  <a:moveTo>
                    <a:pt x="89" y="23"/>
                  </a:moveTo>
                  <a:cubicBezTo>
                    <a:pt x="81" y="10"/>
                    <a:pt x="74" y="4"/>
                    <a:pt x="62" y="4"/>
                  </a:cubicBezTo>
                  <a:cubicBezTo>
                    <a:pt x="55" y="4"/>
                    <a:pt x="54" y="6"/>
                    <a:pt x="54" y="12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54" y="75"/>
                    <a:pt x="57" y="78"/>
                    <a:pt x="63" y="78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6" y="78"/>
                    <a:pt x="38" y="74"/>
                    <a:pt x="38" y="69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6"/>
                    <a:pt x="36" y="4"/>
                    <a:pt x="29" y="4"/>
                  </a:cubicBezTo>
                  <a:cubicBezTo>
                    <a:pt x="15" y="4"/>
                    <a:pt x="8" y="15"/>
                    <a:pt x="3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93" y="21"/>
                    <a:pt x="93" y="21"/>
                    <a:pt x="93" y="21"/>
                  </a:cubicBezTo>
                  <a:lnTo>
                    <a:pt x="89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5" name="íšļíḍè">
              <a:extLst>
                <a:ext uri="{FF2B5EF4-FFF2-40B4-BE49-F238E27FC236}">
                  <a16:creationId xmlns:a16="http://schemas.microsoft.com/office/drawing/2014/main" id="{15E86C2B-4A0C-4A8C-98B4-955F330FFD52}"/>
                </a:ext>
              </a:extLst>
            </p:cNvPr>
            <p:cNvSpPr/>
            <p:nvPr/>
          </p:nvSpPr>
          <p:spPr bwMode="auto">
            <a:xfrm>
              <a:off x="4263223" y="4030001"/>
              <a:ext cx="350694" cy="306283"/>
            </a:xfrm>
            <a:custGeom>
              <a:avLst/>
              <a:gdLst>
                <a:gd name="T0" fmla="*/ 55 w 97"/>
                <a:gd name="T1" fmla="*/ 82 h 82"/>
                <a:gd name="T2" fmla="*/ 55 w 97"/>
                <a:gd name="T3" fmla="*/ 78 h 82"/>
                <a:gd name="T4" fmla="*/ 59 w 97"/>
                <a:gd name="T5" fmla="*/ 78 h 82"/>
                <a:gd name="T6" fmla="*/ 69 w 97"/>
                <a:gd name="T7" fmla="*/ 71 h 82"/>
                <a:gd name="T8" fmla="*/ 69 w 97"/>
                <a:gd name="T9" fmla="*/ 43 h 82"/>
                <a:gd name="T10" fmla="*/ 28 w 97"/>
                <a:gd name="T11" fmla="*/ 43 h 82"/>
                <a:gd name="T12" fmla="*/ 28 w 97"/>
                <a:gd name="T13" fmla="*/ 71 h 82"/>
                <a:gd name="T14" fmla="*/ 38 w 97"/>
                <a:gd name="T15" fmla="*/ 78 h 82"/>
                <a:gd name="T16" fmla="*/ 42 w 97"/>
                <a:gd name="T17" fmla="*/ 78 h 82"/>
                <a:gd name="T18" fmla="*/ 42 w 97"/>
                <a:gd name="T19" fmla="*/ 82 h 82"/>
                <a:gd name="T20" fmla="*/ 0 w 97"/>
                <a:gd name="T21" fmla="*/ 82 h 82"/>
                <a:gd name="T22" fmla="*/ 0 w 97"/>
                <a:gd name="T23" fmla="*/ 78 h 82"/>
                <a:gd name="T24" fmla="*/ 4 w 97"/>
                <a:gd name="T25" fmla="*/ 78 h 82"/>
                <a:gd name="T26" fmla="*/ 13 w 97"/>
                <a:gd name="T27" fmla="*/ 71 h 82"/>
                <a:gd name="T28" fmla="*/ 13 w 97"/>
                <a:gd name="T29" fmla="*/ 12 h 82"/>
                <a:gd name="T30" fmla="*/ 4 w 97"/>
                <a:gd name="T31" fmla="*/ 4 h 82"/>
                <a:gd name="T32" fmla="*/ 0 w 97"/>
                <a:gd name="T33" fmla="*/ 4 h 82"/>
                <a:gd name="T34" fmla="*/ 0 w 97"/>
                <a:gd name="T35" fmla="*/ 0 h 82"/>
                <a:gd name="T36" fmla="*/ 42 w 97"/>
                <a:gd name="T37" fmla="*/ 0 h 82"/>
                <a:gd name="T38" fmla="*/ 42 w 97"/>
                <a:gd name="T39" fmla="*/ 4 h 82"/>
                <a:gd name="T40" fmla="*/ 38 w 97"/>
                <a:gd name="T41" fmla="*/ 4 h 82"/>
                <a:gd name="T42" fmla="*/ 28 w 97"/>
                <a:gd name="T43" fmla="*/ 12 h 82"/>
                <a:gd name="T44" fmla="*/ 28 w 97"/>
                <a:gd name="T45" fmla="*/ 39 h 82"/>
                <a:gd name="T46" fmla="*/ 69 w 97"/>
                <a:gd name="T47" fmla="*/ 39 h 82"/>
                <a:gd name="T48" fmla="*/ 69 w 97"/>
                <a:gd name="T49" fmla="*/ 12 h 82"/>
                <a:gd name="T50" fmla="*/ 59 w 97"/>
                <a:gd name="T51" fmla="*/ 4 h 82"/>
                <a:gd name="T52" fmla="*/ 55 w 97"/>
                <a:gd name="T53" fmla="*/ 4 h 82"/>
                <a:gd name="T54" fmla="*/ 55 w 97"/>
                <a:gd name="T55" fmla="*/ 0 h 82"/>
                <a:gd name="T56" fmla="*/ 97 w 97"/>
                <a:gd name="T57" fmla="*/ 0 h 82"/>
                <a:gd name="T58" fmla="*/ 97 w 97"/>
                <a:gd name="T59" fmla="*/ 4 h 82"/>
                <a:gd name="T60" fmla="*/ 93 w 97"/>
                <a:gd name="T61" fmla="*/ 4 h 82"/>
                <a:gd name="T62" fmla="*/ 84 w 97"/>
                <a:gd name="T63" fmla="*/ 12 h 82"/>
                <a:gd name="T64" fmla="*/ 84 w 97"/>
                <a:gd name="T65" fmla="*/ 71 h 82"/>
                <a:gd name="T66" fmla="*/ 93 w 97"/>
                <a:gd name="T67" fmla="*/ 78 h 82"/>
                <a:gd name="T68" fmla="*/ 97 w 97"/>
                <a:gd name="T69" fmla="*/ 78 h 82"/>
                <a:gd name="T70" fmla="*/ 97 w 97"/>
                <a:gd name="T71" fmla="*/ 82 h 82"/>
                <a:gd name="T72" fmla="*/ 55 w 97"/>
                <a:gd name="T7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82">
                  <a:moveTo>
                    <a:pt x="55" y="82"/>
                  </a:moveTo>
                  <a:cubicBezTo>
                    <a:pt x="55" y="78"/>
                    <a:pt x="55" y="78"/>
                    <a:pt x="55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6" y="78"/>
                    <a:pt x="69" y="76"/>
                    <a:pt x="69" y="71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71"/>
                    <a:pt x="28" y="71"/>
                    <a:pt x="28" y="71"/>
                  </a:cubicBezTo>
                  <a:cubicBezTo>
                    <a:pt x="28" y="76"/>
                    <a:pt x="31" y="78"/>
                    <a:pt x="38" y="78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3" y="76"/>
                    <a:pt x="13" y="7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6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0" y="4"/>
                    <a:pt x="28" y="7"/>
                    <a:pt x="28" y="12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6"/>
                    <a:pt x="66" y="4"/>
                    <a:pt x="59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5" y="4"/>
                    <a:pt x="84" y="7"/>
                    <a:pt x="84" y="12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4" y="76"/>
                    <a:pt x="86" y="78"/>
                    <a:pt x="93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7" y="82"/>
                    <a:pt x="97" y="82"/>
                    <a:pt x="97" y="82"/>
                  </a:cubicBezTo>
                  <a:lnTo>
                    <a:pt x="55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7" name="išlídè">
              <a:extLst>
                <a:ext uri="{FF2B5EF4-FFF2-40B4-BE49-F238E27FC236}">
                  <a16:creationId xmlns:a16="http://schemas.microsoft.com/office/drawing/2014/main" id="{B824D8A6-CEF6-4FDD-961E-FF1912FA2D27}"/>
                </a:ext>
              </a:extLst>
            </p:cNvPr>
            <p:cNvSpPr/>
            <p:nvPr/>
          </p:nvSpPr>
          <p:spPr bwMode="auto">
            <a:xfrm>
              <a:off x="4647609" y="4030001"/>
              <a:ext cx="437985" cy="313940"/>
            </a:xfrm>
            <a:custGeom>
              <a:avLst/>
              <a:gdLst>
                <a:gd name="T0" fmla="*/ 119 w 121"/>
                <a:gd name="T1" fmla="*/ 4 h 84"/>
                <a:gd name="T2" fmla="*/ 107 w 121"/>
                <a:gd name="T3" fmla="*/ 13 h 84"/>
                <a:gd name="T4" fmla="*/ 85 w 121"/>
                <a:gd name="T5" fmla="*/ 84 h 84"/>
                <a:gd name="T6" fmla="*/ 82 w 121"/>
                <a:gd name="T7" fmla="*/ 84 h 84"/>
                <a:gd name="T8" fmla="*/ 59 w 121"/>
                <a:gd name="T9" fmla="*/ 17 h 84"/>
                <a:gd name="T10" fmla="*/ 39 w 121"/>
                <a:gd name="T11" fmla="*/ 84 h 84"/>
                <a:gd name="T12" fmla="*/ 36 w 121"/>
                <a:gd name="T13" fmla="*/ 84 h 84"/>
                <a:gd name="T14" fmla="*/ 13 w 121"/>
                <a:gd name="T15" fmla="*/ 12 h 84"/>
                <a:gd name="T16" fmla="*/ 0 w 121"/>
                <a:gd name="T17" fmla="*/ 4 h 84"/>
                <a:gd name="T18" fmla="*/ 0 w 121"/>
                <a:gd name="T19" fmla="*/ 0 h 84"/>
                <a:gd name="T20" fmla="*/ 39 w 121"/>
                <a:gd name="T21" fmla="*/ 0 h 84"/>
                <a:gd name="T22" fmla="*/ 39 w 121"/>
                <a:gd name="T23" fmla="*/ 4 h 84"/>
                <a:gd name="T24" fmla="*/ 35 w 121"/>
                <a:gd name="T25" fmla="*/ 4 h 84"/>
                <a:gd name="T26" fmla="*/ 28 w 121"/>
                <a:gd name="T27" fmla="*/ 9 h 84"/>
                <a:gd name="T28" fmla="*/ 29 w 121"/>
                <a:gd name="T29" fmla="*/ 15 h 84"/>
                <a:gd name="T30" fmla="*/ 43 w 121"/>
                <a:gd name="T31" fmla="*/ 57 h 84"/>
                <a:gd name="T32" fmla="*/ 57 w 121"/>
                <a:gd name="T33" fmla="*/ 10 h 84"/>
                <a:gd name="T34" fmla="*/ 47 w 121"/>
                <a:gd name="T35" fmla="*/ 4 h 84"/>
                <a:gd name="T36" fmla="*/ 43 w 121"/>
                <a:gd name="T37" fmla="*/ 4 h 84"/>
                <a:gd name="T38" fmla="*/ 43 w 121"/>
                <a:gd name="T39" fmla="*/ 0 h 84"/>
                <a:gd name="T40" fmla="*/ 84 w 121"/>
                <a:gd name="T41" fmla="*/ 0 h 84"/>
                <a:gd name="T42" fmla="*/ 84 w 121"/>
                <a:gd name="T43" fmla="*/ 4 h 84"/>
                <a:gd name="T44" fmla="*/ 80 w 121"/>
                <a:gd name="T45" fmla="*/ 4 h 84"/>
                <a:gd name="T46" fmla="*/ 74 w 121"/>
                <a:gd name="T47" fmla="*/ 8 h 84"/>
                <a:gd name="T48" fmla="*/ 75 w 121"/>
                <a:gd name="T49" fmla="*/ 14 h 84"/>
                <a:gd name="T50" fmla="*/ 89 w 121"/>
                <a:gd name="T51" fmla="*/ 57 h 84"/>
                <a:gd name="T52" fmla="*/ 102 w 121"/>
                <a:gd name="T53" fmla="*/ 13 h 84"/>
                <a:gd name="T54" fmla="*/ 103 w 121"/>
                <a:gd name="T55" fmla="*/ 8 h 84"/>
                <a:gd name="T56" fmla="*/ 95 w 121"/>
                <a:gd name="T57" fmla="*/ 4 h 84"/>
                <a:gd name="T58" fmla="*/ 91 w 121"/>
                <a:gd name="T59" fmla="*/ 4 h 84"/>
                <a:gd name="T60" fmla="*/ 91 w 121"/>
                <a:gd name="T61" fmla="*/ 0 h 84"/>
                <a:gd name="T62" fmla="*/ 121 w 121"/>
                <a:gd name="T63" fmla="*/ 0 h 84"/>
                <a:gd name="T64" fmla="*/ 121 w 121"/>
                <a:gd name="T65" fmla="*/ 4 h 84"/>
                <a:gd name="T66" fmla="*/ 119 w 121"/>
                <a:gd name="T67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1" h="84">
                  <a:moveTo>
                    <a:pt x="119" y="4"/>
                  </a:moveTo>
                  <a:cubicBezTo>
                    <a:pt x="113" y="4"/>
                    <a:pt x="108" y="8"/>
                    <a:pt x="107" y="13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2" y="84"/>
                    <a:pt x="82" y="84"/>
                    <a:pt x="82" y="8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0" y="5"/>
                    <a:pt x="8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0" y="4"/>
                    <a:pt x="28" y="6"/>
                    <a:pt x="28" y="9"/>
                  </a:cubicBezTo>
                  <a:cubicBezTo>
                    <a:pt x="28" y="11"/>
                    <a:pt x="28" y="12"/>
                    <a:pt x="29" y="15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5" y="6"/>
                    <a:pt x="53" y="4"/>
                    <a:pt x="47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7" y="4"/>
                    <a:pt x="74" y="5"/>
                    <a:pt x="74" y="8"/>
                  </a:cubicBezTo>
                  <a:cubicBezTo>
                    <a:pt x="74" y="10"/>
                    <a:pt x="74" y="12"/>
                    <a:pt x="75" y="14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03" y="12"/>
                    <a:pt x="103" y="9"/>
                    <a:pt x="103" y="8"/>
                  </a:cubicBezTo>
                  <a:cubicBezTo>
                    <a:pt x="103" y="5"/>
                    <a:pt x="101" y="4"/>
                    <a:pt x="95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4"/>
                    <a:pt x="121" y="4"/>
                    <a:pt x="121" y="4"/>
                  </a:cubicBezTo>
                  <a:lnTo>
                    <a:pt x="119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38" name="íṣlíḋè">
              <a:extLst>
                <a:ext uri="{FF2B5EF4-FFF2-40B4-BE49-F238E27FC236}">
                  <a16:creationId xmlns:a16="http://schemas.microsoft.com/office/drawing/2014/main" id="{E0C633A5-833D-4AED-8AB5-FA09EC2EF622}"/>
                </a:ext>
              </a:extLst>
            </p:cNvPr>
            <p:cNvSpPr/>
            <p:nvPr/>
          </p:nvSpPr>
          <p:spPr bwMode="auto">
            <a:xfrm>
              <a:off x="5117753" y="4030001"/>
              <a:ext cx="297095" cy="306283"/>
            </a:xfrm>
            <a:custGeom>
              <a:avLst/>
              <a:gdLst>
                <a:gd name="T0" fmla="*/ 0 w 82"/>
                <a:gd name="T1" fmla="*/ 0 h 82"/>
                <a:gd name="T2" fmla="*/ 71 w 82"/>
                <a:gd name="T3" fmla="*/ 0 h 82"/>
                <a:gd name="T4" fmla="*/ 79 w 82"/>
                <a:gd name="T5" fmla="*/ 19 h 82"/>
                <a:gd name="T6" fmla="*/ 76 w 82"/>
                <a:gd name="T7" fmla="*/ 20 h 82"/>
                <a:gd name="T8" fmla="*/ 43 w 82"/>
                <a:gd name="T9" fmla="*/ 4 h 82"/>
                <a:gd name="T10" fmla="*/ 39 w 82"/>
                <a:gd name="T11" fmla="*/ 4 h 82"/>
                <a:gd name="T12" fmla="*/ 29 w 82"/>
                <a:gd name="T13" fmla="*/ 12 h 82"/>
                <a:gd name="T14" fmla="*/ 29 w 82"/>
                <a:gd name="T15" fmla="*/ 38 h 82"/>
                <a:gd name="T16" fmla="*/ 41 w 82"/>
                <a:gd name="T17" fmla="*/ 38 h 82"/>
                <a:gd name="T18" fmla="*/ 57 w 82"/>
                <a:gd name="T19" fmla="*/ 27 h 82"/>
                <a:gd name="T20" fmla="*/ 57 w 82"/>
                <a:gd name="T21" fmla="*/ 25 h 82"/>
                <a:gd name="T22" fmla="*/ 61 w 82"/>
                <a:gd name="T23" fmla="*/ 25 h 82"/>
                <a:gd name="T24" fmla="*/ 61 w 82"/>
                <a:gd name="T25" fmla="*/ 57 h 82"/>
                <a:gd name="T26" fmla="*/ 57 w 82"/>
                <a:gd name="T27" fmla="*/ 57 h 82"/>
                <a:gd name="T28" fmla="*/ 57 w 82"/>
                <a:gd name="T29" fmla="*/ 54 h 82"/>
                <a:gd name="T30" fmla="*/ 42 w 82"/>
                <a:gd name="T31" fmla="*/ 42 h 82"/>
                <a:gd name="T32" fmla="*/ 29 w 82"/>
                <a:gd name="T33" fmla="*/ 42 h 82"/>
                <a:gd name="T34" fmla="*/ 29 w 82"/>
                <a:gd name="T35" fmla="*/ 71 h 82"/>
                <a:gd name="T36" fmla="*/ 39 w 82"/>
                <a:gd name="T37" fmla="*/ 78 h 82"/>
                <a:gd name="T38" fmla="*/ 46 w 82"/>
                <a:gd name="T39" fmla="*/ 78 h 82"/>
                <a:gd name="T40" fmla="*/ 79 w 82"/>
                <a:gd name="T41" fmla="*/ 61 h 82"/>
                <a:gd name="T42" fmla="*/ 82 w 82"/>
                <a:gd name="T43" fmla="*/ 63 h 82"/>
                <a:gd name="T44" fmla="*/ 73 w 82"/>
                <a:gd name="T45" fmla="*/ 82 h 82"/>
                <a:gd name="T46" fmla="*/ 0 w 82"/>
                <a:gd name="T47" fmla="*/ 82 h 82"/>
                <a:gd name="T48" fmla="*/ 0 w 82"/>
                <a:gd name="T49" fmla="*/ 78 h 82"/>
                <a:gd name="T50" fmla="*/ 5 w 82"/>
                <a:gd name="T51" fmla="*/ 78 h 82"/>
                <a:gd name="T52" fmla="*/ 14 w 82"/>
                <a:gd name="T53" fmla="*/ 71 h 82"/>
                <a:gd name="T54" fmla="*/ 14 w 82"/>
                <a:gd name="T55" fmla="*/ 12 h 82"/>
                <a:gd name="T56" fmla="*/ 5 w 82"/>
                <a:gd name="T57" fmla="*/ 4 h 82"/>
                <a:gd name="T58" fmla="*/ 0 w 82"/>
                <a:gd name="T59" fmla="*/ 4 h 82"/>
                <a:gd name="T60" fmla="*/ 0 w 82"/>
                <a:gd name="T6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2" h="82">
                  <a:moveTo>
                    <a:pt x="0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66" y="9"/>
                    <a:pt x="60" y="4"/>
                    <a:pt x="43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8" y="38"/>
                    <a:pt x="57" y="36"/>
                    <a:pt x="57" y="27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49"/>
                    <a:pt x="52" y="42"/>
                    <a:pt x="42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9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63" y="78"/>
                    <a:pt x="75" y="65"/>
                    <a:pt x="79" y="61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11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6"/>
                    <a:pt x="11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1" name="ï$ḻíḓé">
              <a:extLst>
                <a:ext uri="{FF2B5EF4-FFF2-40B4-BE49-F238E27FC236}">
                  <a16:creationId xmlns:a16="http://schemas.microsoft.com/office/drawing/2014/main" id="{08562C33-B3AE-4383-B2DD-2AE52E71D7CE}"/>
                </a:ext>
              </a:extLst>
            </p:cNvPr>
            <p:cNvSpPr/>
            <p:nvPr/>
          </p:nvSpPr>
          <p:spPr bwMode="auto">
            <a:xfrm>
              <a:off x="5433225" y="4023875"/>
              <a:ext cx="249621" cy="320066"/>
            </a:xfrm>
            <a:custGeom>
              <a:avLst/>
              <a:gdLst>
                <a:gd name="T0" fmla="*/ 38 w 69"/>
                <a:gd name="T1" fmla="*/ 86 h 86"/>
                <a:gd name="T2" fmla="*/ 26 w 69"/>
                <a:gd name="T3" fmla="*/ 84 h 86"/>
                <a:gd name="T4" fmla="*/ 21 w 69"/>
                <a:gd name="T5" fmla="*/ 83 h 86"/>
                <a:gd name="T6" fmla="*/ 9 w 69"/>
                <a:gd name="T7" fmla="*/ 86 h 86"/>
                <a:gd name="T8" fmla="*/ 0 w 69"/>
                <a:gd name="T9" fmla="*/ 64 h 86"/>
                <a:gd name="T10" fmla="*/ 4 w 69"/>
                <a:gd name="T11" fmla="*/ 63 h 86"/>
                <a:gd name="T12" fmla="*/ 38 w 69"/>
                <a:gd name="T13" fmla="*/ 83 h 86"/>
                <a:gd name="T14" fmla="*/ 58 w 69"/>
                <a:gd name="T15" fmla="*/ 67 h 86"/>
                <a:gd name="T16" fmla="*/ 33 w 69"/>
                <a:gd name="T17" fmla="*/ 48 h 86"/>
                <a:gd name="T18" fmla="*/ 6 w 69"/>
                <a:gd name="T19" fmla="*/ 23 h 86"/>
                <a:gd name="T20" fmla="*/ 33 w 69"/>
                <a:gd name="T21" fmla="*/ 0 h 86"/>
                <a:gd name="T22" fmla="*/ 46 w 69"/>
                <a:gd name="T23" fmla="*/ 2 h 86"/>
                <a:gd name="T24" fmla="*/ 50 w 69"/>
                <a:gd name="T25" fmla="*/ 2 h 86"/>
                <a:gd name="T26" fmla="*/ 58 w 69"/>
                <a:gd name="T27" fmla="*/ 0 h 86"/>
                <a:gd name="T28" fmla="*/ 66 w 69"/>
                <a:gd name="T29" fmla="*/ 20 h 86"/>
                <a:gd name="T30" fmla="*/ 62 w 69"/>
                <a:gd name="T31" fmla="*/ 21 h 86"/>
                <a:gd name="T32" fmla="*/ 56 w 69"/>
                <a:gd name="T33" fmla="*/ 13 h 86"/>
                <a:gd name="T34" fmla="*/ 33 w 69"/>
                <a:gd name="T35" fmla="*/ 4 h 86"/>
                <a:gd name="T36" fmla="*/ 15 w 69"/>
                <a:gd name="T37" fmla="*/ 18 h 86"/>
                <a:gd name="T38" fmla="*/ 39 w 69"/>
                <a:gd name="T39" fmla="*/ 35 h 86"/>
                <a:gd name="T40" fmla="*/ 69 w 69"/>
                <a:gd name="T41" fmla="*/ 61 h 86"/>
                <a:gd name="T42" fmla="*/ 38 w 69"/>
                <a:gd name="T4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86">
                  <a:moveTo>
                    <a:pt x="38" y="86"/>
                  </a:moveTo>
                  <a:cubicBezTo>
                    <a:pt x="35" y="86"/>
                    <a:pt x="31" y="86"/>
                    <a:pt x="26" y="84"/>
                  </a:cubicBezTo>
                  <a:cubicBezTo>
                    <a:pt x="22" y="83"/>
                    <a:pt x="22" y="83"/>
                    <a:pt x="21" y="83"/>
                  </a:cubicBezTo>
                  <a:cubicBezTo>
                    <a:pt x="16" y="83"/>
                    <a:pt x="12" y="85"/>
                    <a:pt x="9" y="8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7" y="67"/>
                    <a:pt x="20" y="83"/>
                    <a:pt x="38" y="83"/>
                  </a:cubicBezTo>
                  <a:cubicBezTo>
                    <a:pt x="52" y="83"/>
                    <a:pt x="58" y="74"/>
                    <a:pt x="58" y="67"/>
                  </a:cubicBezTo>
                  <a:cubicBezTo>
                    <a:pt x="58" y="58"/>
                    <a:pt x="49" y="54"/>
                    <a:pt x="33" y="48"/>
                  </a:cubicBezTo>
                  <a:cubicBezTo>
                    <a:pt x="24" y="45"/>
                    <a:pt x="6" y="39"/>
                    <a:pt x="6" y="23"/>
                  </a:cubicBezTo>
                  <a:cubicBezTo>
                    <a:pt x="6" y="12"/>
                    <a:pt x="14" y="0"/>
                    <a:pt x="33" y="0"/>
                  </a:cubicBezTo>
                  <a:cubicBezTo>
                    <a:pt x="36" y="0"/>
                    <a:pt x="37" y="0"/>
                    <a:pt x="46" y="2"/>
                  </a:cubicBezTo>
                  <a:cubicBezTo>
                    <a:pt x="49" y="2"/>
                    <a:pt x="49" y="2"/>
                    <a:pt x="50" y="2"/>
                  </a:cubicBezTo>
                  <a:cubicBezTo>
                    <a:pt x="51" y="2"/>
                    <a:pt x="54" y="2"/>
                    <a:pt x="58" y="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1" y="19"/>
                    <a:pt x="59" y="16"/>
                    <a:pt x="56" y="13"/>
                  </a:cubicBezTo>
                  <a:cubicBezTo>
                    <a:pt x="50" y="7"/>
                    <a:pt x="41" y="4"/>
                    <a:pt x="33" y="4"/>
                  </a:cubicBezTo>
                  <a:cubicBezTo>
                    <a:pt x="22" y="4"/>
                    <a:pt x="15" y="9"/>
                    <a:pt x="15" y="18"/>
                  </a:cubicBezTo>
                  <a:cubicBezTo>
                    <a:pt x="15" y="26"/>
                    <a:pt x="23" y="30"/>
                    <a:pt x="39" y="35"/>
                  </a:cubicBezTo>
                  <a:cubicBezTo>
                    <a:pt x="57" y="41"/>
                    <a:pt x="69" y="47"/>
                    <a:pt x="69" y="61"/>
                  </a:cubicBezTo>
                  <a:cubicBezTo>
                    <a:pt x="69" y="74"/>
                    <a:pt x="57" y="86"/>
                    <a:pt x="38" y="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2" name="iSļîḑê">
              <a:extLst>
                <a:ext uri="{FF2B5EF4-FFF2-40B4-BE49-F238E27FC236}">
                  <a16:creationId xmlns:a16="http://schemas.microsoft.com/office/drawing/2014/main" id="{24112D2E-F6D6-4A1F-9895-D8658FC927C9}"/>
                </a:ext>
              </a:extLst>
            </p:cNvPr>
            <p:cNvSpPr/>
            <p:nvPr/>
          </p:nvSpPr>
          <p:spPr bwMode="auto">
            <a:xfrm>
              <a:off x="5722663" y="4030001"/>
              <a:ext cx="336912" cy="306283"/>
            </a:xfrm>
            <a:custGeom>
              <a:avLst/>
              <a:gdLst>
                <a:gd name="T0" fmla="*/ 90 w 93"/>
                <a:gd name="T1" fmla="*/ 23 h 82"/>
                <a:gd name="T2" fmla="*/ 63 w 93"/>
                <a:gd name="T3" fmla="*/ 4 h 82"/>
                <a:gd name="T4" fmla="*/ 55 w 93"/>
                <a:gd name="T5" fmla="*/ 12 h 82"/>
                <a:gd name="T6" fmla="*/ 55 w 93"/>
                <a:gd name="T7" fmla="*/ 69 h 82"/>
                <a:gd name="T8" fmla="*/ 64 w 93"/>
                <a:gd name="T9" fmla="*/ 78 h 82"/>
                <a:gd name="T10" fmla="*/ 71 w 93"/>
                <a:gd name="T11" fmla="*/ 78 h 82"/>
                <a:gd name="T12" fmla="*/ 71 w 93"/>
                <a:gd name="T13" fmla="*/ 82 h 82"/>
                <a:gd name="T14" fmla="*/ 23 w 93"/>
                <a:gd name="T15" fmla="*/ 82 h 82"/>
                <a:gd name="T16" fmla="*/ 23 w 93"/>
                <a:gd name="T17" fmla="*/ 78 h 82"/>
                <a:gd name="T18" fmla="*/ 30 w 93"/>
                <a:gd name="T19" fmla="*/ 78 h 82"/>
                <a:gd name="T20" fmla="*/ 39 w 93"/>
                <a:gd name="T21" fmla="*/ 69 h 82"/>
                <a:gd name="T22" fmla="*/ 39 w 93"/>
                <a:gd name="T23" fmla="*/ 12 h 82"/>
                <a:gd name="T24" fmla="*/ 30 w 93"/>
                <a:gd name="T25" fmla="*/ 4 h 82"/>
                <a:gd name="T26" fmla="*/ 4 w 93"/>
                <a:gd name="T27" fmla="*/ 23 h 82"/>
                <a:gd name="T28" fmla="*/ 0 w 93"/>
                <a:gd name="T29" fmla="*/ 21 h 82"/>
                <a:gd name="T30" fmla="*/ 10 w 93"/>
                <a:gd name="T31" fmla="*/ 0 h 82"/>
                <a:gd name="T32" fmla="*/ 84 w 93"/>
                <a:gd name="T33" fmla="*/ 0 h 82"/>
                <a:gd name="T34" fmla="*/ 93 w 93"/>
                <a:gd name="T35" fmla="*/ 21 h 82"/>
                <a:gd name="T36" fmla="*/ 90 w 93"/>
                <a:gd name="T37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3" h="82">
                  <a:moveTo>
                    <a:pt x="90" y="23"/>
                  </a:moveTo>
                  <a:cubicBezTo>
                    <a:pt x="82" y="10"/>
                    <a:pt x="75" y="4"/>
                    <a:pt x="63" y="4"/>
                  </a:cubicBezTo>
                  <a:cubicBezTo>
                    <a:pt x="56" y="4"/>
                    <a:pt x="55" y="6"/>
                    <a:pt x="55" y="12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5" y="75"/>
                    <a:pt x="57" y="78"/>
                    <a:pt x="64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1" y="82"/>
                    <a:pt x="71" y="82"/>
                    <a:pt x="71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37" y="78"/>
                    <a:pt x="39" y="74"/>
                    <a:pt x="39" y="6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6"/>
                    <a:pt x="37" y="4"/>
                    <a:pt x="30" y="4"/>
                  </a:cubicBezTo>
                  <a:cubicBezTo>
                    <a:pt x="16" y="4"/>
                    <a:pt x="9" y="15"/>
                    <a:pt x="4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93" y="21"/>
                    <a:pt x="93" y="21"/>
                    <a:pt x="93" y="21"/>
                  </a:cubicBezTo>
                  <a:lnTo>
                    <a:pt x="90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3" name="iṣľíďé">
              <a:extLst>
                <a:ext uri="{FF2B5EF4-FFF2-40B4-BE49-F238E27FC236}">
                  <a16:creationId xmlns:a16="http://schemas.microsoft.com/office/drawing/2014/main" id="{6A07C248-216D-45A6-8148-35F705C52423}"/>
                </a:ext>
              </a:extLst>
            </p:cNvPr>
            <p:cNvSpPr/>
            <p:nvPr/>
          </p:nvSpPr>
          <p:spPr bwMode="auto">
            <a:xfrm>
              <a:off x="6263253" y="4030001"/>
              <a:ext cx="333849" cy="313940"/>
            </a:xfrm>
            <a:custGeom>
              <a:avLst/>
              <a:gdLst>
                <a:gd name="T0" fmla="*/ 92 w 92"/>
                <a:gd name="T1" fmla="*/ 4 h 84"/>
                <a:gd name="T2" fmla="*/ 87 w 92"/>
                <a:gd name="T3" fmla="*/ 4 h 84"/>
                <a:gd name="T4" fmla="*/ 78 w 92"/>
                <a:gd name="T5" fmla="*/ 13 h 84"/>
                <a:gd name="T6" fmla="*/ 78 w 92"/>
                <a:gd name="T7" fmla="*/ 57 h 84"/>
                <a:gd name="T8" fmla="*/ 46 w 92"/>
                <a:gd name="T9" fmla="*/ 84 h 84"/>
                <a:gd name="T10" fmla="*/ 14 w 92"/>
                <a:gd name="T11" fmla="*/ 56 h 84"/>
                <a:gd name="T12" fmla="*/ 14 w 92"/>
                <a:gd name="T13" fmla="*/ 12 h 84"/>
                <a:gd name="T14" fmla="*/ 5 w 92"/>
                <a:gd name="T15" fmla="*/ 4 h 84"/>
                <a:gd name="T16" fmla="*/ 0 w 92"/>
                <a:gd name="T17" fmla="*/ 4 h 84"/>
                <a:gd name="T18" fmla="*/ 0 w 92"/>
                <a:gd name="T19" fmla="*/ 0 h 84"/>
                <a:gd name="T20" fmla="*/ 43 w 92"/>
                <a:gd name="T21" fmla="*/ 0 h 84"/>
                <a:gd name="T22" fmla="*/ 43 w 92"/>
                <a:gd name="T23" fmla="*/ 4 h 84"/>
                <a:gd name="T24" fmla="*/ 38 w 92"/>
                <a:gd name="T25" fmla="*/ 4 h 84"/>
                <a:gd name="T26" fmla="*/ 29 w 92"/>
                <a:gd name="T27" fmla="*/ 12 h 84"/>
                <a:gd name="T28" fmla="*/ 29 w 92"/>
                <a:gd name="T29" fmla="*/ 54 h 84"/>
                <a:gd name="T30" fmla="*/ 52 w 92"/>
                <a:gd name="T31" fmla="*/ 80 h 84"/>
                <a:gd name="T32" fmla="*/ 74 w 92"/>
                <a:gd name="T33" fmla="*/ 58 h 84"/>
                <a:gd name="T34" fmla="*/ 74 w 92"/>
                <a:gd name="T35" fmla="*/ 13 h 84"/>
                <a:gd name="T36" fmla="*/ 64 w 92"/>
                <a:gd name="T37" fmla="*/ 4 h 84"/>
                <a:gd name="T38" fmla="*/ 61 w 92"/>
                <a:gd name="T39" fmla="*/ 4 h 84"/>
                <a:gd name="T40" fmla="*/ 61 w 92"/>
                <a:gd name="T41" fmla="*/ 0 h 84"/>
                <a:gd name="T42" fmla="*/ 92 w 92"/>
                <a:gd name="T43" fmla="*/ 0 h 84"/>
                <a:gd name="T44" fmla="*/ 92 w 92"/>
                <a:gd name="T45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84">
                  <a:moveTo>
                    <a:pt x="92" y="4"/>
                  </a:moveTo>
                  <a:cubicBezTo>
                    <a:pt x="87" y="4"/>
                    <a:pt x="87" y="4"/>
                    <a:pt x="87" y="4"/>
                  </a:cubicBezTo>
                  <a:cubicBezTo>
                    <a:pt x="81" y="4"/>
                    <a:pt x="78" y="7"/>
                    <a:pt x="78" y="13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8" y="70"/>
                    <a:pt x="71" y="84"/>
                    <a:pt x="46" y="84"/>
                  </a:cubicBezTo>
                  <a:cubicBezTo>
                    <a:pt x="30" y="84"/>
                    <a:pt x="14" y="77"/>
                    <a:pt x="14" y="56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2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9" y="6"/>
                    <a:pt x="29" y="12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29" y="71"/>
                    <a:pt x="39" y="80"/>
                    <a:pt x="52" y="80"/>
                  </a:cubicBezTo>
                  <a:cubicBezTo>
                    <a:pt x="65" y="80"/>
                    <a:pt x="74" y="70"/>
                    <a:pt x="74" y="58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8"/>
                    <a:pt x="71" y="4"/>
                    <a:pt x="64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2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4" name="îśľïďê">
              <a:extLst>
                <a:ext uri="{FF2B5EF4-FFF2-40B4-BE49-F238E27FC236}">
                  <a16:creationId xmlns:a16="http://schemas.microsoft.com/office/drawing/2014/main" id="{ADFA688C-8EBF-4145-A165-F35066E6AECF}"/>
                </a:ext>
              </a:extLst>
            </p:cNvPr>
            <p:cNvSpPr/>
            <p:nvPr/>
          </p:nvSpPr>
          <p:spPr bwMode="auto">
            <a:xfrm>
              <a:off x="6621604" y="4030001"/>
              <a:ext cx="330786" cy="306283"/>
            </a:xfrm>
            <a:custGeom>
              <a:avLst/>
              <a:gdLst>
                <a:gd name="T0" fmla="*/ 76 w 91"/>
                <a:gd name="T1" fmla="*/ 82 h 82"/>
                <a:gd name="T2" fmla="*/ 18 w 91"/>
                <a:gd name="T3" fmla="*/ 13 h 82"/>
                <a:gd name="T4" fmla="*/ 18 w 91"/>
                <a:gd name="T5" fmla="*/ 69 h 82"/>
                <a:gd name="T6" fmla="*/ 28 w 91"/>
                <a:gd name="T7" fmla="*/ 78 h 82"/>
                <a:gd name="T8" fmla="*/ 32 w 91"/>
                <a:gd name="T9" fmla="*/ 78 h 82"/>
                <a:gd name="T10" fmla="*/ 32 w 91"/>
                <a:gd name="T11" fmla="*/ 82 h 82"/>
                <a:gd name="T12" fmla="*/ 1 w 91"/>
                <a:gd name="T13" fmla="*/ 82 h 82"/>
                <a:gd name="T14" fmla="*/ 1 w 91"/>
                <a:gd name="T15" fmla="*/ 78 h 82"/>
                <a:gd name="T16" fmla="*/ 4 w 91"/>
                <a:gd name="T17" fmla="*/ 78 h 82"/>
                <a:gd name="T18" fmla="*/ 14 w 91"/>
                <a:gd name="T19" fmla="*/ 69 h 82"/>
                <a:gd name="T20" fmla="*/ 14 w 91"/>
                <a:gd name="T21" fmla="*/ 12 h 82"/>
                <a:gd name="T22" fmla="*/ 2 w 91"/>
                <a:gd name="T23" fmla="*/ 4 h 82"/>
                <a:gd name="T24" fmla="*/ 0 w 91"/>
                <a:gd name="T25" fmla="*/ 4 h 82"/>
                <a:gd name="T26" fmla="*/ 0 w 91"/>
                <a:gd name="T27" fmla="*/ 0 h 82"/>
                <a:gd name="T28" fmla="*/ 27 w 91"/>
                <a:gd name="T29" fmla="*/ 0 h 82"/>
                <a:gd name="T30" fmla="*/ 75 w 91"/>
                <a:gd name="T31" fmla="*/ 58 h 82"/>
                <a:gd name="T32" fmla="*/ 75 w 91"/>
                <a:gd name="T33" fmla="*/ 14 h 82"/>
                <a:gd name="T34" fmla="*/ 63 w 91"/>
                <a:gd name="T35" fmla="*/ 4 h 82"/>
                <a:gd name="T36" fmla="*/ 63 w 91"/>
                <a:gd name="T37" fmla="*/ 0 h 82"/>
                <a:gd name="T38" fmla="*/ 91 w 91"/>
                <a:gd name="T39" fmla="*/ 0 h 82"/>
                <a:gd name="T40" fmla="*/ 91 w 91"/>
                <a:gd name="T41" fmla="*/ 4 h 82"/>
                <a:gd name="T42" fmla="*/ 79 w 91"/>
                <a:gd name="T43" fmla="*/ 14 h 82"/>
                <a:gd name="T44" fmla="*/ 79 w 91"/>
                <a:gd name="T45" fmla="*/ 82 h 82"/>
                <a:gd name="T46" fmla="*/ 76 w 91"/>
                <a:gd name="T4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1" h="82">
                  <a:moveTo>
                    <a:pt x="76" y="82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4"/>
                    <a:pt x="21" y="78"/>
                    <a:pt x="28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4" y="75"/>
                    <a:pt x="14" y="69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4"/>
                    <a:pt x="6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4"/>
                    <a:pt x="68" y="4"/>
                    <a:pt x="63" y="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88" y="4"/>
                    <a:pt x="79" y="4"/>
                    <a:pt x="79" y="14"/>
                  </a:cubicBezTo>
                  <a:cubicBezTo>
                    <a:pt x="79" y="82"/>
                    <a:pt x="79" y="82"/>
                    <a:pt x="79" y="82"/>
                  </a:cubicBezTo>
                  <a:lnTo>
                    <a:pt x="76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5" name="iṧḷiďe">
              <a:extLst>
                <a:ext uri="{FF2B5EF4-FFF2-40B4-BE49-F238E27FC236}">
                  <a16:creationId xmlns:a16="http://schemas.microsoft.com/office/drawing/2014/main" id="{F91782F6-2EE6-4613-A06E-54001C66C968}"/>
                </a:ext>
              </a:extLst>
            </p:cNvPr>
            <p:cNvSpPr/>
            <p:nvPr/>
          </p:nvSpPr>
          <p:spPr bwMode="auto">
            <a:xfrm>
              <a:off x="6976893" y="4030001"/>
              <a:ext cx="156204" cy="306283"/>
            </a:xfrm>
            <a:custGeom>
              <a:avLst/>
              <a:gdLst>
                <a:gd name="T0" fmla="*/ 0 w 43"/>
                <a:gd name="T1" fmla="*/ 82 h 82"/>
                <a:gd name="T2" fmla="*/ 0 w 43"/>
                <a:gd name="T3" fmla="*/ 78 h 82"/>
                <a:gd name="T4" fmla="*/ 5 w 43"/>
                <a:gd name="T5" fmla="*/ 78 h 82"/>
                <a:gd name="T6" fmla="*/ 14 w 43"/>
                <a:gd name="T7" fmla="*/ 71 h 82"/>
                <a:gd name="T8" fmla="*/ 14 w 43"/>
                <a:gd name="T9" fmla="*/ 12 h 82"/>
                <a:gd name="T10" fmla="*/ 5 w 43"/>
                <a:gd name="T11" fmla="*/ 4 h 82"/>
                <a:gd name="T12" fmla="*/ 0 w 43"/>
                <a:gd name="T13" fmla="*/ 4 h 82"/>
                <a:gd name="T14" fmla="*/ 0 w 43"/>
                <a:gd name="T15" fmla="*/ 0 h 82"/>
                <a:gd name="T16" fmla="*/ 43 w 43"/>
                <a:gd name="T17" fmla="*/ 0 h 82"/>
                <a:gd name="T18" fmla="*/ 43 w 43"/>
                <a:gd name="T19" fmla="*/ 4 h 82"/>
                <a:gd name="T20" fmla="*/ 39 w 43"/>
                <a:gd name="T21" fmla="*/ 4 h 82"/>
                <a:gd name="T22" fmla="*/ 29 w 43"/>
                <a:gd name="T23" fmla="*/ 12 h 82"/>
                <a:gd name="T24" fmla="*/ 29 w 43"/>
                <a:gd name="T25" fmla="*/ 71 h 82"/>
                <a:gd name="T26" fmla="*/ 39 w 43"/>
                <a:gd name="T27" fmla="*/ 78 h 82"/>
                <a:gd name="T28" fmla="*/ 43 w 43"/>
                <a:gd name="T29" fmla="*/ 78 h 82"/>
                <a:gd name="T30" fmla="*/ 43 w 43"/>
                <a:gd name="T31" fmla="*/ 82 h 82"/>
                <a:gd name="T32" fmla="*/ 0 w 43"/>
                <a:gd name="T3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82">
                  <a:moveTo>
                    <a:pt x="0" y="82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12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2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9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3" y="82"/>
                    <a:pt x="43" y="82"/>
                    <a:pt x="43" y="82"/>
                  </a:cubicBezTo>
                  <a:lnTo>
                    <a:pt x="0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6" name="iṧļiďé">
              <a:extLst>
                <a:ext uri="{FF2B5EF4-FFF2-40B4-BE49-F238E27FC236}">
                  <a16:creationId xmlns:a16="http://schemas.microsoft.com/office/drawing/2014/main" id="{D050801D-C0D7-487E-B44C-761FE4A87D03}"/>
                </a:ext>
              </a:extLst>
            </p:cNvPr>
            <p:cNvSpPr/>
            <p:nvPr/>
          </p:nvSpPr>
          <p:spPr bwMode="auto">
            <a:xfrm>
              <a:off x="7162194" y="4030001"/>
              <a:ext cx="321597" cy="313940"/>
            </a:xfrm>
            <a:custGeom>
              <a:avLst/>
              <a:gdLst>
                <a:gd name="T0" fmla="*/ 86 w 89"/>
                <a:gd name="T1" fmla="*/ 4 h 84"/>
                <a:gd name="T2" fmla="*/ 74 w 89"/>
                <a:gd name="T3" fmla="*/ 14 h 84"/>
                <a:gd name="T4" fmla="*/ 45 w 89"/>
                <a:gd name="T5" fmla="*/ 84 h 84"/>
                <a:gd name="T6" fmla="*/ 42 w 89"/>
                <a:gd name="T7" fmla="*/ 84 h 84"/>
                <a:gd name="T8" fmla="*/ 14 w 89"/>
                <a:gd name="T9" fmla="*/ 13 h 84"/>
                <a:gd name="T10" fmla="*/ 2 w 89"/>
                <a:gd name="T11" fmla="*/ 4 h 84"/>
                <a:gd name="T12" fmla="*/ 0 w 89"/>
                <a:gd name="T13" fmla="*/ 4 h 84"/>
                <a:gd name="T14" fmla="*/ 0 w 89"/>
                <a:gd name="T15" fmla="*/ 0 h 84"/>
                <a:gd name="T16" fmla="*/ 40 w 89"/>
                <a:gd name="T17" fmla="*/ 0 h 84"/>
                <a:gd name="T18" fmla="*/ 40 w 89"/>
                <a:gd name="T19" fmla="*/ 4 h 84"/>
                <a:gd name="T20" fmla="*/ 35 w 89"/>
                <a:gd name="T21" fmla="*/ 4 h 84"/>
                <a:gd name="T22" fmla="*/ 29 w 89"/>
                <a:gd name="T23" fmla="*/ 9 h 84"/>
                <a:gd name="T24" fmla="*/ 30 w 89"/>
                <a:gd name="T25" fmla="*/ 13 h 84"/>
                <a:gd name="T26" fmla="*/ 49 w 89"/>
                <a:gd name="T27" fmla="*/ 63 h 84"/>
                <a:gd name="T28" fmla="*/ 70 w 89"/>
                <a:gd name="T29" fmla="*/ 14 h 84"/>
                <a:gd name="T30" fmla="*/ 71 w 89"/>
                <a:gd name="T31" fmla="*/ 8 h 84"/>
                <a:gd name="T32" fmla="*/ 65 w 89"/>
                <a:gd name="T33" fmla="*/ 4 h 84"/>
                <a:gd name="T34" fmla="*/ 59 w 89"/>
                <a:gd name="T35" fmla="*/ 4 h 84"/>
                <a:gd name="T36" fmla="*/ 59 w 89"/>
                <a:gd name="T37" fmla="*/ 0 h 84"/>
                <a:gd name="T38" fmla="*/ 89 w 89"/>
                <a:gd name="T39" fmla="*/ 0 h 84"/>
                <a:gd name="T40" fmla="*/ 89 w 89"/>
                <a:gd name="T41" fmla="*/ 4 h 84"/>
                <a:gd name="T42" fmla="*/ 86 w 89"/>
                <a:gd name="T43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" h="84">
                  <a:moveTo>
                    <a:pt x="86" y="4"/>
                  </a:moveTo>
                  <a:cubicBezTo>
                    <a:pt x="80" y="4"/>
                    <a:pt x="76" y="8"/>
                    <a:pt x="74" y="14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2" y="8"/>
                    <a:pt x="8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0" y="4"/>
                    <a:pt x="29" y="6"/>
                    <a:pt x="29" y="9"/>
                  </a:cubicBezTo>
                  <a:cubicBezTo>
                    <a:pt x="29" y="10"/>
                    <a:pt x="29" y="12"/>
                    <a:pt x="30" y="13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1" y="11"/>
                    <a:pt x="71" y="9"/>
                    <a:pt x="71" y="8"/>
                  </a:cubicBezTo>
                  <a:cubicBezTo>
                    <a:pt x="71" y="6"/>
                    <a:pt x="68" y="4"/>
                    <a:pt x="65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4"/>
                    <a:pt x="89" y="4"/>
                    <a:pt x="89" y="4"/>
                  </a:cubicBezTo>
                  <a:lnTo>
                    <a:pt x="86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7" name="í$1ïḋè">
              <a:extLst>
                <a:ext uri="{FF2B5EF4-FFF2-40B4-BE49-F238E27FC236}">
                  <a16:creationId xmlns:a16="http://schemas.microsoft.com/office/drawing/2014/main" id="{995FE5F2-24D8-47CA-9330-F1BA8C79CCD2}"/>
                </a:ext>
              </a:extLst>
            </p:cNvPr>
            <p:cNvSpPr/>
            <p:nvPr/>
          </p:nvSpPr>
          <p:spPr bwMode="auto">
            <a:xfrm>
              <a:off x="7517483" y="4030001"/>
              <a:ext cx="292501" cy="306283"/>
            </a:xfrm>
            <a:custGeom>
              <a:avLst/>
              <a:gdLst>
                <a:gd name="T0" fmla="*/ 0 w 81"/>
                <a:gd name="T1" fmla="*/ 0 h 82"/>
                <a:gd name="T2" fmla="*/ 70 w 81"/>
                <a:gd name="T3" fmla="*/ 0 h 82"/>
                <a:gd name="T4" fmla="*/ 79 w 81"/>
                <a:gd name="T5" fmla="*/ 19 h 82"/>
                <a:gd name="T6" fmla="*/ 76 w 81"/>
                <a:gd name="T7" fmla="*/ 20 h 82"/>
                <a:gd name="T8" fmla="*/ 43 w 81"/>
                <a:gd name="T9" fmla="*/ 4 h 82"/>
                <a:gd name="T10" fmla="*/ 38 w 81"/>
                <a:gd name="T11" fmla="*/ 4 h 82"/>
                <a:gd name="T12" fmla="*/ 29 w 81"/>
                <a:gd name="T13" fmla="*/ 12 h 82"/>
                <a:gd name="T14" fmla="*/ 29 w 81"/>
                <a:gd name="T15" fmla="*/ 38 h 82"/>
                <a:gd name="T16" fmla="*/ 41 w 81"/>
                <a:gd name="T17" fmla="*/ 38 h 82"/>
                <a:gd name="T18" fmla="*/ 56 w 81"/>
                <a:gd name="T19" fmla="*/ 27 h 82"/>
                <a:gd name="T20" fmla="*/ 56 w 81"/>
                <a:gd name="T21" fmla="*/ 25 h 82"/>
                <a:gd name="T22" fmla="*/ 61 w 81"/>
                <a:gd name="T23" fmla="*/ 25 h 82"/>
                <a:gd name="T24" fmla="*/ 61 w 81"/>
                <a:gd name="T25" fmla="*/ 57 h 82"/>
                <a:gd name="T26" fmla="*/ 56 w 81"/>
                <a:gd name="T27" fmla="*/ 57 h 82"/>
                <a:gd name="T28" fmla="*/ 56 w 81"/>
                <a:gd name="T29" fmla="*/ 54 h 82"/>
                <a:gd name="T30" fmla="*/ 42 w 81"/>
                <a:gd name="T31" fmla="*/ 42 h 82"/>
                <a:gd name="T32" fmla="*/ 29 w 81"/>
                <a:gd name="T33" fmla="*/ 42 h 82"/>
                <a:gd name="T34" fmla="*/ 29 w 81"/>
                <a:gd name="T35" fmla="*/ 71 h 82"/>
                <a:gd name="T36" fmla="*/ 38 w 81"/>
                <a:gd name="T37" fmla="*/ 78 h 82"/>
                <a:gd name="T38" fmla="*/ 45 w 81"/>
                <a:gd name="T39" fmla="*/ 78 h 82"/>
                <a:gd name="T40" fmla="*/ 78 w 81"/>
                <a:gd name="T41" fmla="*/ 61 h 82"/>
                <a:gd name="T42" fmla="*/ 81 w 81"/>
                <a:gd name="T43" fmla="*/ 63 h 82"/>
                <a:gd name="T44" fmla="*/ 73 w 81"/>
                <a:gd name="T45" fmla="*/ 82 h 82"/>
                <a:gd name="T46" fmla="*/ 0 w 81"/>
                <a:gd name="T47" fmla="*/ 82 h 82"/>
                <a:gd name="T48" fmla="*/ 0 w 81"/>
                <a:gd name="T49" fmla="*/ 78 h 82"/>
                <a:gd name="T50" fmla="*/ 4 w 81"/>
                <a:gd name="T51" fmla="*/ 78 h 82"/>
                <a:gd name="T52" fmla="*/ 14 w 81"/>
                <a:gd name="T53" fmla="*/ 71 h 82"/>
                <a:gd name="T54" fmla="*/ 14 w 81"/>
                <a:gd name="T55" fmla="*/ 12 h 82"/>
                <a:gd name="T56" fmla="*/ 4 w 81"/>
                <a:gd name="T57" fmla="*/ 4 h 82"/>
                <a:gd name="T58" fmla="*/ 0 w 81"/>
                <a:gd name="T59" fmla="*/ 4 h 82"/>
                <a:gd name="T60" fmla="*/ 0 w 81"/>
                <a:gd name="T6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1" h="82">
                  <a:moveTo>
                    <a:pt x="0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65" y="9"/>
                    <a:pt x="59" y="4"/>
                    <a:pt x="43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8" y="38"/>
                    <a:pt x="56" y="36"/>
                    <a:pt x="56" y="27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6" y="49"/>
                    <a:pt x="52" y="42"/>
                    <a:pt x="42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8" y="78"/>
                  </a:cubicBezTo>
                  <a:cubicBezTo>
                    <a:pt x="45" y="78"/>
                    <a:pt x="45" y="78"/>
                    <a:pt x="45" y="78"/>
                  </a:cubicBezTo>
                  <a:cubicBezTo>
                    <a:pt x="63" y="78"/>
                    <a:pt x="74" y="65"/>
                    <a:pt x="78" y="61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6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8" name="ïṩlíḍè">
              <a:extLst>
                <a:ext uri="{FF2B5EF4-FFF2-40B4-BE49-F238E27FC236}">
                  <a16:creationId xmlns:a16="http://schemas.microsoft.com/office/drawing/2014/main" id="{22BE3E00-D09D-40E8-8F23-82C7E2C6531A}"/>
                </a:ext>
              </a:extLst>
            </p:cNvPr>
            <p:cNvSpPr/>
            <p:nvPr/>
          </p:nvSpPr>
          <p:spPr bwMode="auto">
            <a:xfrm>
              <a:off x="7843674" y="4030001"/>
              <a:ext cx="326192" cy="306283"/>
            </a:xfrm>
            <a:custGeom>
              <a:avLst/>
              <a:gdLst>
                <a:gd name="T0" fmla="*/ 64 w 90"/>
                <a:gd name="T1" fmla="*/ 82 h 82"/>
                <a:gd name="T2" fmla="*/ 40 w 90"/>
                <a:gd name="T3" fmla="*/ 42 h 82"/>
                <a:gd name="T4" fmla="*/ 29 w 90"/>
                <a:gd name="T5" fmla="*/ 42 h 82"/>
                <a:gd name="T6" fmla="*/ 29 w 90"/>
                <a:gd name="T7" fmla="*/ 71 h 82"/>
                <a:gd name="T8" fmla="*/ 38 w 90"/>
                <a:gd name="T9" fmla="*/ 78 h 82"/>
                <a:gd name="T10" fmla="*/ 42 w 90"/>
                <a:gd name="T11" fmla="*/ 78 h 82"/>
                <a:gd name="T12" fmla="*/ 42 w 90"/>
                <a:gd name="T13" fmla="*/ 82 h 82"/>
                <a:gd name="T14" fmla="*/ 0 w 90"/>
                <a:gd name="T15" fmla="*/ 82 h 82"/>
                <a:gd name="T16" fmla="*/ 0 w 90"/>
                <a:gd name="T17" fmla="*/ 78 h 82"/>
                <a:gd name="T18" fmla="*/ 4 w 90"/>
                <a:gd name="T19" fmla="*/ 78 h 82"/>
                <a:gd name="T20" fmla="*/ 14 w 90"/>
                <a:gd name="T21" fmla="*/ 71 h 82"/>
                <a:gd name="T22" fmla="*/ 14 w 90"/>
                <a:gd name="T23" fmla="*/ 12 h 82"/>
                <a:gd name="T24" fmla="*/ 4 w 90"/>
                <a:gd name="T25" fmla="*/ 4 h 82"/>
                <a:gd name="T26" fmla="*/ 0 w 90"/>
                <a:gd name="T27" fmla="*/ 4 h 82"/>
                <a:gd name="T28" fmla="*/ 0 w 90"/>
                <a:gd name="T29" fmla="*/ 0 h 82"/>
                <a:gd name="T30" fmla="*/ 52 w 90"/>
                <a:gd name="T31" fmla="*/ 0 h 82"/>
                <a:gd name="T32" fmla="*/ 83 w 90"/>
                <a:gd name="T33" fmla="*/ 20 h 82"/>
                <a:gd name="T34" fmla="*/ 75 w 90"/>
                <a:gd name="T35" fmla="*/ 35 h 82"/>
                <a:gd name="T36" fmla="*/ 57 w 90"/>
                <a:gd name="T37" fmla="*/ 42 h 82"/>
                <a:gd name="T38" fmla="*/ 73 w 90"/>
                <a:gd name="T39" fmla="*/ 68 h 82"/>
                <a:gd name="T40" fmla="*/ 88 w 90"/>
                <a:gd name="T41" fmla="*/ 78 h 82"/>
                <a:gd name="T42" fmla="*/ 90 w 90"/>
                <a:gd name="T43" fmla="*/ 78 h 82"/>
                <a:gd name="T44" fmla="*/ 90 w 90"/>
                <a:gd name="T45" fmla="*/ 82 h 82"/>
                <a:gd name="T46" fmla="*/ 64 w 90"/>
                <a:gd name="T47" fmla="*/ 82 h 82"/>
                <a:gd name="T48" fmla="*/ 47 w 90"/>
                <a:gd name="T49" fmla="*/ 4 h 82"/>
                <a:gd name="T50" fmla="*/ 38 w 90"/>
                <a:gd name="T51" fmla="*/ 4 h 82"/>
                <a:gd name="T52" fmla="*/ 29 w 90"/>
                <a:gd name="T53" fmla="*/ 12 h 82"/>
                <a:gd name="T54" fmla="*/ 29 w 90"/>
                <a:gd name="T55" fmla="*/ 39 h 82"/>
                <a:gd name="T56" fmla="*/ 47 w 90"/>
                <a:gd name="T57" fmla="*/ 39 h 82"/>
                <a:gd name="T58" fmla="*/ 66 w 90"/>
                <a:gd name="T59" fmla="*/ 20 h 82"/>
                <a:gd name="T60" fmla="*/ 47 w 90"/>
                <a:gd name="T61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0" h="82">
                  <a:moveTo>
                    <a:pt x="64" y="82"/>
                  </a:moveTo>
                  <a:cubicBezTo>
                    <a:pt x="40" y="42"/>
                    <a:pt x="40" y="42"/>
                    <a:pt x="40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1" y="78"/>
                    <a:pt x="38" y="78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2" y="82"/>
                    <a:pt x="42" y="82"/>
                    <a:pt x="42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1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1" y="4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72" y="0"/>
                    <a:pt x="83" y="8"/>
                    <a:pt x="83" y="20"/>
                  </a:cubicBezTo>
                  <a:cubicBezTo>
                    <a:pt x="83" y="27"/>
                    <a:pt x="79" y="32"/>
                    <a:pt x="75" y="35"/>
                  </a:cubicBezTo>
                  <a:cubicBezTo>
                    <a:pt x="69" y="40"/>
                    <a:pt x="63" y="41"/>
                    <a:pt x="57" y="42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8" y="77"/>
                    <a:pt x="83" y="78"/>
                    <a:pt x="88" y="78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90" y="82"/>
                    <a:pt x="90" y="82"/>
                    <a:pt x="90" y="82"/>
                  </a:cubicBezTo>
                  <a:lnTo>
                    <a:pt x="64" y="82"/>
                  </a:lnTo>
                  <a:close/>
                  <a:moveTo>
                    <a:pt x="47" y="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31" y="4"/>
                    <a:pt x="29" y="6"/>
                    <a:pt x="29" y="12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61" y="39"/>
                    <a:pt x="66" y="30"/>
                    <a:pt x="66" y="20"/>
                  </a:cubicBezTo>
                  <a:cubicBezTo>
                    <a:pt x="66" y="9"/>
                    <a:pt x="60" y="4"/>
                    <a:pt x="47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49" name="ïsḷîďê">
              <a:extLst>
                <a:ext uri="{FF2B5EF4-FFF2-40B4-BE49-F238E27FC236}">
                  <a16:creationId xmlns:a16="http://schemas.microsoft.com/office/drawing/2014/main" id="{0406A681-8B26-4562-BEA3-6FC795B5EE2D}"/>
                </a:ext>
              </a:extLst>
            </p:cNvPr>
            <p:cNvSpPr/>
            <p:nvPr/>
          </p:nvSpPr>
          <p:spPr bwMode="auto">
            <a:xfrm>
              <a:off x="8191306" y="4023875"/>
              <a:ext cx="249621" cy="320066"/>
            </a:xfrm>
            <a:custGeom>
              <a:avLst/>
              <a:gdLst>
                <a:gd name="T0" fmla="*/ 38 w 69"/>
                <a:gd name="T1" fmla="*/ 86 h 86"/>
                <a:gd name="T2" fmla="*/ 26 w 69"/>
                <a:gd name="T3" fmla="*/ 84 h 86"/>
                <a:gd name="T4" fmla="*/ 20 w 69"/>
                <a:gd name="T5" fmla="*/ 83 h 86"/>
                <a:gd name="T6" fmla="*/ 9 w 69"/>
                <a:gd name="T7" fmla="*/ 86 h 86"/>
                <a:gd name="T8" fmla="*/ 0 w 69"/>
                <a:gd name="T9" fmla="*/ 64 h 86"/>
                <a:gd name="T10" fmla="*/ 4 w 69"/>
                <a:gd name="T11" fmla="*/ 63 h 86"/>
                <a:gd name="T12" fmla="*/ 38 w 69"/>
                <a:gd name="T13" fmla="*/ 83 h 86"/>
                <a:gd name="T14" fmla="*/ 58 w 69"/>
                <a:gd name="T15" fmla="*/ 67 h 86"/>
                <a:gd name="T16" fmla="*/ 33 w 69"/>
                <a:gd name="T17" fmla="*/ 48 h 86"/>
                <a:gd name="T18" fmla="*/ 6 w 69"/>
                <a:gd name="T19" fmla="*/ 23 h 86"/>
                <a:gd name="T20" fmla="*/ 33 w 69"/>
                <a:gd name="T21" fmla="*/ 0 h 86"/>
                <a:gd name="T22" fmla="*/ 46 w 69"/>
                <a:gd name="T23" fmla="*/ 2 h 86"/>
                <a:gd name="T24" fmla="*/ 49 w 69"/>
                <a:gd name="T25" fmla="*/ 2 h 86"/>
                <a:gd name="T26" fmla="*/ 57 w 69"/>
                <a:gd name="T27" fmla="*/ 0 h 86"/>
                <a:gd name="T28" fmla="*/ 65 w 69"/>
                <a:gd name="T29" fmla="*/ 20 h 86"/>
                <a:gd name="T30" fmla="*/ 62 w 69"/>
                <a:gd name="T31" fmla="*/ 21 h 86"/>
                <a:gd name="T32" fmla="*/ 56 w 69"/>
                <a:gd name="T33" fmla="*/ 13 h 86"/>
                <a:gd name="T34" fmla="*/ 33 w 69"/>
                <a:gd name="T35" fmla="*/ 4 h 86"/>
                <a:gd name="T36" fmla="*/ 15 w 69"/>
                <a:gd name="T37" fmla="*/ 18 h 86"/>
                <a:gd name="T38" fmla="*/ 39 w 69"/>
                <a:gd name="T39" fmla="*/ 35 h 86"/>
                <a:gd name="T40" fmla="*/ 69 w 69"/>
                <a:gd name="T41" fmla="*/ 61 h 86"/>
                <a:gd name="T42" fmla="*/ 38 w 69"/>
                <a:gd name="T4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86">
                  <a:moveTo>
                    <a:pt x="38" y="86"/>
                  </a:moveTo>
                  <a:cubicBezTo>
                    <a:pt x="35" y="86"/>
                    <a:pt x="30" y="86"/>
                    <a:pt x="26" y="84"/>
                  </a:cubicBezTo>
                  <a:cubicBezTo>
                    <a:pt x="22" y="83"/>
                    <a:pt x="22" y="83"/>
                    <a:pt x="20" y="83"/>
                  </a:cubicBezTo>
                  <a:cubicBezTo>
                    <a:pt x="16" y="83"/>
                    <a:pt x="11" y="85"/>
                    <a:pt x="9" y="8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6" y="67"/>
                    <a:pt x="19" y="83"/>
                    <a:pt x="38" y="83"/>
                  </a:cubicBezTo>
                  <a:cubicBezTo>
                    <a:pt x="51" y="83"/>
                    <a:pt x="58" y="74"/>
                    <a:pt x="58" y="67"/>
                  </a:cubicBezTo>
                  <a:cubicBezTo>
                    <a:pt x="58" y="58"/>
                    <a:pt x="49" y="54"/>
                    <a:pt x="33" y="48"/>
                  </a:cubicBezTo>
                  <a:cubicBezTo>
                    <a:pt x="24" y="45"/>
                    <a:pt x="6" y="39"/>
                    <a:pt x="6" y="23"/>
                  </a:cubicBezTo>
                  <a:cubicBezTo>
                    <a:pt x="6" y="12"/>
                    <a:pt x="14" y="0"/>
                    <a:pt x="33" y="0"/>
                  </a:cubicBezTo>
                  <a:cubicBezTo>
                    <a:pt x="36" y="0"/>
                    <a:pt x="37" y="0"/>
                    <a:pt x="46" y="2"/>
                  </a:cubicBezTo>
                  <a:cubicBezTo>
                    <a:pt x="48" y="2"/>
                    <a:pt x="49" y="2"/>
                    <a:pt x="49" y="2"/>
                  </a:cubicBezTo>
                  <a:cubicBezTo>
                    <a:pt x="50" y="2"/>
                    <a:pt x="53" y="2"/>
                    <a:pt x="57" y="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1" y="19"/>
                    <a:pt x="59" y="16"/>
                    <a:pt x="56" y="13"/>
                  </a:cubicBezTo>
                  <a:cubicBezTo>
                    <a:pt x="50" y="7"/>
                    <a:pt x="41" y="4"/>
                    <a:pt x="33" y="4"/>
                  </a:cubicBezTo>
                  <a:cubicBezTo>
                    <a:pt x="22" y="4"/>
                    <a:pt x="15" y="9"/>
                    <a:pt x="15" y="18"/>
                  </a:cubicBezTo>
                  <a:cubicBezTo>
                    <a:pt x="15" y="26"/>
                    <a:pt x="23" y="30"/>
                    <a:pt x="39" y="35"/>
                  </a:cubicBezTo>
                  <a:cubicBezTo>
                    <a:pt x="57" y="41"/>
                    <a:pt x="69" y="47"/>
                    <a:pt x="69" y="61"/>
                  </a:cubicBezTo>
                  <a:cubicBezTo>
                    <a:pt x="69" y="74"/>
                    <a:pt x="57" y="86"/>
                    <a:pt x="38" y="8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50" name="ïṧľidê">
              <a:extLst>
                <a:ext uri="{FF2B5EF4-FFF2-40B4-BE49-F238E27FC236}">
                  <a16:creationId xmlns:a16="http://schemas.microsoft.com/office/drawing/2014/main" id="{EB207BD2-F677-4AAA-B298-E20B79C78DA0}"/>
                </a:ext>
              </a:extLst>
            </p:cNvPr>
            <p:cNvSpPr/>
            <p:nvPr/>
          </p:nvSpPr>
          <p:spPr bwMode="auto">
            <a:xfrm>
              <a:off x="8466961" y="4030001"/>
              <a:ext cx="154673" cy="306283"/>
            </a:xfrm>
            <a:custGeom>
              <a:avLst/>
              <a:gdLst>
                <a:gd name="T0" fmla="*/ 0 w 43"/>
                <a:gd name="T1" fmla="*/ 82 h 82"/>
                <a:gd name="T2" fmla="*/ 0 w 43"/>
                <a:gd name="T3" fmla="*/ 78 h 82"/>
                <a:gd name="T4" fmla="*/ 5 w 43"/>
                <a:gd name="T5" fmla="*/ 78 h 82"/>
                <a:gd name="T6" fmla="*/ 14 w 43"/>
                <a:gd name="T7" fmla="*/ 71 h 82"/>
                <a:gd name="T8" fmla="*/ 14 w 43"/>
                <a:gd name="T9" fmla="*/ 12 h 82"/>
                <a:gd name="T10" fmla="*/ 5 w 43"/>
                <a:gd name="T11" fmla="*/ 4 h 82"/>
                <a:gd name="T12" fmla="*/ 0 w 43"/>
                <a:gd name="T13" fmla="*/ 4 h 82"/>
                <a:gd name="T14" fmla="*/ 0 w 43"/>
                <a:gd name="T15" fmla="*/ 0 h 82"/>
                <a:gd name="T16" fmla="*/ 43 w 43"/>
                <a:gd name="T17" fmla="*/ 0 h 82"/>
                <a:gd name="T18" fmla="*/ 43 w 43"/>
                <a:gd name="T19" fmla="*/ 4 h 82"/>
                <a:gd name="T20" fmla="*/ 39 w 43"/>
                <a:gd name="T21" fmla="*/ 4 h 82"/>
                <a:gd name="T22" fmla="*/ 29 w 43"/>
                <a:gd name="T23" fmla="*/ 12 h 82"/>
                <a:gd name="T24" fmla="*/ 29 w 43"/>
                <a:gd name="T25" fmla="*/ 71 h 82"/>
                <a:gd name="T26" fmla="*/ 39 w 43"/>
                <a:gd name="T27" fmla="*/ 78 h 82"/>
                <a:gd name="T28" fmla="*/ 43 w 43"/>
                <a:gd name="T29" fmla="*/ 78 h 82"/>
                <a:gd name="T30" fmla="*/ 43 w 43"/>
                <a:gd name="T31" fmla="*/ 82 h 82"/>
                <a:gd name="T32" fmla="*/ 0 w 43"/>
                <a:gd name="T3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82">
                  <a:moveTo>
                    <a:pt x="0" y="82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12" y="78"/>
                    <a:pt x="14" y="76"/>
                    <a:pt x="14" y="7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2" y="4"/>
                    <a:pt x="5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4"/>
                    <a:pt x="29" y="7"/>
                    <a:pt x="29" y="12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6"/>
                    <a:pt x="32" y="78"/>
                    <a:pt x="39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3" y="82"/>
                    <a:pt x="43" y="82"/>
                    <a:pt x="43" y="82"/>
                  </a:cubicBezTo>
                  <a:lnTo>
                    <a:pt x="0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51" name="ïš1íḓê">
              <a:extLst>
                <a:ext uri="{FF2B5EF4-FFF2-40B4-BE49-F238E27FC236}">
                  <a16:creationId xmlns:a16="http://schemas.microsoft.com/office/drawing/2014/main" id="{0DDEE10B-5CE7-409A-A1D7-9B7F94A1790D}"/>
                </a:ext>
              </a:extLst>
            </p:cNvPr>
            <p:cNvSpPr/>
            <p:nvPr/>
          </p:nvSpPr>
          <p:spPr bwMode="auto">
            <a:xfrm>
              <a:off x="8658388" y="4030001"/>
              <a:ext cx="336912" cy="306283"/>
            </a:xfrm>
            <a:custGeom>
              <a:avLst/>
              <a:gdLst>
                <a:gd name="T0" fmla="*/ 89 w 93"/>
                <a:gd name="T1" fmla="*/ 23 h 82"/>
                <a:gd name="T2" fmla="*/ 62 w 93"/>
                <a:gd name="T3" fmla="*/ 4 h 82"/>
                <a:gd name="T4" fmla="*/ 54 w 93"/>
                <a:gd name="T5" fmla="*/ 12 h 82"/>
                <a:gd name="T6" fmla="*/ 54 w 93"/>
                <a:gd name="T7" fmla="*/ 69 h 82"/>
                <a:gd name="T8" fmla="*/ 63 w 93"/>
                <a:gd name="T9" fmla="*/ 78 h 82"/>
                <a:gd name="T10" fmla="*/ 70 w 93"/>
                <a:gd name="T11" fmla="*/ 78 h 82"/>
                <a:gd name="T12" fmla="*/ 70 w 93"/>
                <a:gd name="T13" fmla="*/ 82 h 82"/>
                <a:gd name="T14" fmla="*/ 22 w 93"/>
                <a:gd name="T15" fmla="*/ 82 h 82"/>
                <a:gd name="T16" fmla="*/ 22 w 93"/>
                <a:gd name="T17" fmla="*/ 78 h 82"/>
                <a:gd name="T18" fmla="*/ 29 w 93"/>
                <a:gd name="T19" fmla="*/ 78 h 82"/>
                <a:gd name="T20" fmla="*/ 38 w 93"/>
                <a:gd name="T21" fmla="*/ 69 h 82"/>
                <a:gd name="T22" fmla="*/ 38 w 93"/>
                <a:gd name="T23" fmla="*/ 12 h 82"/>
                <a:gd name="T24" fmla="*/ 29 w 93"/>
                <a:gd name="T25" fmla="*/ 4 h 82"/>
                <a:gd name="T26" fmla="*/ 3 w 93"/>
                <a:gd name="T27" fmla="*/ 23 h 82"/>
                <a:gd name="T28" fmla="*/ 0 w 93"/>
                <a:gd name="T29" fmla="*/ 21 h 82"/>
                <a:gd name="T30" fmla="*/ 9 w 93"/>
                <a:gd name="T31" fmla="*/ 0 h 82"/>
                <a:gd name="T32" fmla="*/ 83 w 93"/>
                <a:gd name="T33" fmla="*/ 0 h 82"/>
                <a:gd name="T34" fmla="*/ 93 w 93"/>
                <a:gd name="T35" fmla="*/ 21 h 82"/>
                <a:gd name="T36" fmla="*/ 89 w 93"/>
                <a:gd name="T37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3" h="82">
                  <a:moveTo>
                    <a:pt x="89" y="23"/>
                  </a:moveTo>
                  <a:cubicBezTo>
                    <a:pt x="81" y="10"/>
                    <a:pt x="74" y="4"/>
                    <a:pt x="62" y="4"/>
                  </a:cubicBezTo>
                  <a:cubicBezTo>
                    <a:pt x="55" y="4"/>
                    <a:pt x="54" y="6"/>
                    <a:pt x="54" y="12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54" y="75"/>
                    <a:pt x="57" y="78"/>
                    <a:pt x="63" y="78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6" y="78"/>
                    <a:pt x="38" y="74"/>
                    <a:pt x="38" y="69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6"/>
                    <a:pt x="36" y="4"/>
                    <a:pt x="29" y="4"/>
                  </a:cubicBezTo>
                  <a:cubicBezTo>
                    <a:pt x="15" y="4"/>
                    <a:pt x="8" y="15"/>
                    <a:pt x="3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93" y="21"/>
                    <a:pt x="93" y="21"/>
                    <a:pt x="93" y="21"/>
                  </a:cubicBezTo>
                  <a:lnTo>
                    <a:pt x="89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  <p:sp>
          <p:nvSpPr>
            <p:cNvPr id="52" name="íšḷîďé">
              <a:extLst>
                <a:ext uri="{FF2B5EF4-FFF2-40B4-BE49-F238E27FC236}">
                  <a16:creationId xmlns:a16="http://schemas.microsoft.com/office/drawing/2014/main" id="{C6FC0152-DCFD-4E8F-854C-58A3D2B4D11F}"/>
                </a:ext>
              </a:extLst>
            </p:cNvPr>
            <p:cNvSpPr/>
            <p:nvPr/>
          </p:nvSpPr>
          <p:spPr bwMode="auto">
            <a:xfrm>
              <a:off x="9035116" y="4030001"/>
              <a:ext cx="352226" cy="306283"/>
            </a:xfrm>
            <a:custGeom>
              <a:avLst/>
              <a:gdLst>
                <a:gd name="T0" fmla="*/ 92 w 97"/>
                <a:gd name="T1" fmla="*/ 4 h 82"/>
                <a:gd name="T2" fmla="*/ 80 w 97"/>
                <a:gd name="T3" fmla="*/ 13 h 82"/>
                <a:gd name="T4" fmla="*/ 57 w 97"/>
                <a:gd name="T5" fmla="*/ 48 h 82"/>
                <a:gd name="T6" fmla="*/ 57 w 97"/>
                <a:gd name="T7" fmla="*/ 71 h 82"/>
                <a:gd name="T8" fmla="*/ 66 w 97"/>
                <a:gd name="T9" fmla="*/ 78 h 82"/>
                <a:gd name="T10" fmla="*/ 73 w 97"/>
                <a:gd name="T11" fmla="*/ 78 h 82"/>
                <a:gd name="T12" fmla="*/ 73 w 97"/>
                <a:gd name="T13" fmla="*/ 82 h 82"/>
                <a:gd name="T14" fmla="*/ 25 w 97"/>
                <a:gd name="T15" fmla="*/ 82 h 82"/>
                <a:gd name="T16" fmla="*/ 25 w 97"/>
                <a:gd name="T17" fmla="*/ 78 h 82"/>
                <a:gd name="T18" fmla="*/ 32 w 97"/>
                <a:gd name="T19" fmla="*/ 78 h 82"/>
                <a:gd name="T20" fmla="*/ 41 w 97"/>
                <a:gd name="T21" fmla="*/ 71 h 82"/>
                <a:gd name="T22" fmla="*/ 41 w 97"/>
                <a:gd name="T23" fmla="*/ 49 h 82"/>
                <a:gd name="T24" fmla="*/ 15 w 97"/>
                <a:gd name="T25" fmla="*/ 12 h 82"/>
                <a:gd name="T26" fmla="*/ 2 w 97"/>
                <a:gd name="T27" fmla="*/ 4 h 82"/>
                <a:gd name="T28" fmla="*/ 0 w 97"/>
                <a:gd name="T29" fmla="*/ 4 h 82"/>
                <a:gd name="T30" fmla="*/ 0 w 97"/>
                <a:gd name="T31" fmla="*/ 0 h 82"/>
                <a:gd name="T32" fmla="*/ 43 w 97"/>
                <a:gd name="T33" fmla="*/ 0 h 82"/>
                <a:gd name="T34" fmla="*/ 43 w 97"/>
                <a:gd name="T35" fmla="*/ 4 h 82"/>
                <a:gd name="T36" fmla="*/ 37 w 97"/>
                <a:gd name="T37" fmla="*/ 4 h 82"/>
                <a:gd name="T38" fmla="*/ 32 w 97"/>
                <a:gd name="T39" fmla="*/ 8 h 82"/>
                <a:gd name="T40" fmla="*/ 33 w 97"/>
                <a:gd name="T41" fmla="*/ 12 h 82"/>
                <a:gd name="T42" fmla="*/ 55 w 97"/>
                <a:gd name="T43" fmla="*/ 43 h 82"/>
                <a:gd name="T44" fmla="*/ 75 w 97"/>
                <a:gd name="T45" fmla="*/ 13 h 82"/>
                <a:gd name="T46" fmla="*/ 76 w 97"/>
                <a:gd name="T47" fmla="*/ 9 h 82"/>
                <a:gd name="T48" fmla="*/ 71 w 97"/>
                <a:gd name="T49" fmla="*/ 4 h 82"/>
                <a:gd name="T50" fmla="*/ 64 w 97"/>
                <a:gd name="T51" fmla="*/ 4 h 82"/>
                <a:gd name="T52" fmla="*/ 64 w 97"/>
                <a:gd name="T53" fmla="*/ 0 h 82"/>
                <a:gd name="T54" fmla="*/ 97 w 97"/>
                <a:gd name="T55" fmla="*/ 0 h 82"/>
                <a:gd name="T56" fmla="*/ 97 w 97"/>
                <a:gd name="T57" fmla="*/ 4 h 82"/>
                <a:gd name="T58" fmla="*/ 92 w 97"/>
                <a:gd name="T59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82">
                  <a:moveTo>
                    <a:pt x="92" y="4"/>
                  </a:moveTo>
                  <a:cubicBezTo>
                    <a:pt x="86" y="4"/>
                    <a:pt x="82" y="8"/>
                    <a:pt x="80" y="13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7" y="76"/>
                    <a:pt x="59" y="78"/>
                    <a:pt x="66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8" y="78"/>
                    <a:pt x="41" y="76"/>
                    <a:pt x="41" y="71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1" y="6"/>
                    <a:pt x="9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4" y="4"/>
                    <a:pt x="32" y="5"/>
                    <a:pt x="32" y="8"/>
                  </a:cubicBezTo>
                  <a:cubicBezTo>
                    <a:pt x="32" y="9"/>
                    <a:pt x="32" y="10"/>
                    <a:pt x="33" y="12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1"/>
                    <a:pt x="76" y="10"/>
                    <a:pt x="76" y="9"/>
                  </a:cubicBezTo>
                  <a:cubicBezTo>
                    <a:pt x="76" y="6"/>
                    <a:pt x="73" y="4"/>
                    <a:pt x="71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4"/>
                    <a:pt x="97" y="4"/>
                    <a:pt x="97" y="4"/>
                  </a:cubicBezTo>
                  <a:lnTo>
                    <a:pt x="92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350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338657AE-7138-43D6-8223-81F2F6EA227B}"/>
              </a:ext>
            </a:extLst>
          </p:cNvPr>
          <p:cNvSpPr txBox="1"/>
          <p:nvPr/>
        </p:nvSpPr>
        <p:spPr>
          <a:xfrm>
            <a:off x="9417951" y="6473826"/>
            <a:ext cx="2562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tx1">
                    <a:lumMod val="25000"/>
                    <a:lumOff val="75000"/>
                  </a:schemeClr>
                </a:solidFill>
              </a:rPr>
              <a:t>含弘光大 继往开来</a:t>
            </a:r>
          </a:p>
        </p:txBody>
      </p:sp>
    </p:spTree>
    <p:extLst>
      <p:ext uri="{BB962C8B-B14F-4D97-AF65-F5344CB8AC3E}">
        <p14:creationId xmlns:p14="http://schemas.microsoft.com/office/powerpoint/2010/main" val="278837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6BAF470C-8FB0-427F-9C52-1B120BF7E306}"/>
              </a:ext>
            </a:extLst>
          </p:cNvPr>
          <p:cNvSpPr/>
          <p:nvPr/>
        </p:nvSpPr>
        <p:spPr>
          <a:xfrm>
            <a:off x="687901" y="298177"/>
            <a:ext cx="3900459" cy="626164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4E4EB25-C071-4C46-971A-733AAF9154CC}"/>
              </a:ext>
            </a:extLst>
          </p:cNvPr>
          <p:cNvSpPr/>
          <p:nvPr/>
        </p:nvSpPr>
        <p:spPr>
          <a:xfrm>
            <a:off x="800642" y="114271"/>
            <a:ext cx="3900459" cy="662945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546100" sx="102000" sy="102000" algn="ctr" rotWithShape="0">
              <a:srgbClr val="000000">
                <a:alpha val="10000"/>
              </a:srgbClr>
            </a:outerShdw>
          </a:effectLst>
        </p:spPr>
        <p:txBody>
          <a:bodyPr wrap="square" lIns="180000" tIns="72000" rIns="180000" bIns="72000">
            <a:normAutofit/>
          </a:bodyPr>
          <a:lstStyle/>
          <a:p>
            <a:pPr algn="dist"/>
            <a:endParaRPr lang="zh-CN" altLang="en-US" sz="2800" b="1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 descr="图片包含 建筑物, 户外, 天空, 砖形&#10;&#10;自动生成的说明">
            <a:extLst>
              <a:ext uri="{FF2B5EF4-FFF2-40B4-BE49-F238E27FC236}">
                <a16:creationId xmlns:a16="http://schemas.microsoft.com/office/drawing/2014/main" id="{92EDA28F-5287-478B-8755-A2FC73AEC7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2000"/>
                    </a14:imgEffect>
                    <a14:imgEffect>
                      <a14:brightnessContrast bright="12000" contras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1057" y="-7476"/>
            <a:ext cx="4612264" cy="6872953"/>
          </a:xfrm>
          <a:prstGeom prst="rect">
            <a:avLst/>
          </a:prstGeom>
          <a:effectLst>
            <a:outerShdw blurRad="355600" sx="102000" sy="102000" algn="ctr" rotWithShape="0">
              <a:prstClr val="black">
                <a:alpha val="33000"/>
              </a:prstClr>
            </a:outerShdw>
          </a:effectLst>
        </p:spPr>
      </p:pic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75F4FC37-B7E1-46AC-A326-8C3448A81253}"/>
              </a:ext>
            </a:extLst>
          </p:cNvPr>
          <p:cNvGrpSpPr/>
          <p:nvPr/>
        </p:nvGrpSpPr>
        <p:grpSpPr>
          <a:xfrm>
            <a:off x="2651142" y="2764773"/>
            <a:ext cx="3203519" cy="1328454"/>
            <a:chOff x="637254" y="4294849"/>
            <a:chExt cx="3203519" cy="1328454"/>
          </a:xfrm>
          <a:effectLst>
            <a:outerShdw blurRad="190500" sx="102000" sy="102000" algn="ctr" rotWithShape="0">
              <a:prstClr val="black">
                <a:alpha val="23000"/>
              </a:prstClr>
            </a:outerShdw>
          </a:effectLst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8A585168-51D0-40FE-B7B8-CC097F9EA39B}"/>
                </a:ext>
              </a:extLst>
            </p:cNvPr>
            <p:cNvSpPr/>
            <p:nvPr/>
          </p:nvSpPr>
          <p:spPr>
            <a:xfrm>
              <a:off x="637254" y="4294849"/>
              <a:ext cx="3203519" cy="10514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180000" tIns="72000" rIns="180000" bIns="72000">
              <a:normAutofit lnSpcReduction="10000"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   录</a:t>
              </a:r>
              <a:endParaRPr lang="en-US" altLang="zh-CN" sz="3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lang="en-US" altLang="zh-CN" sz="3200" b="1" dirty="0">
                  <a:solidFill>
                    <a:schemeClr val="bg1">
                      <a:lumMod val="95000"/>
                      <a:alpha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contents</a:t>
              </a:r>
              <a:endParaRPr lang="zh-CN" altLang="en-US" sz="3200" b="1" dirty="0">
                <a:solidFill>
                  <a:schemeClr val="bg1">
                    <a:lumMod val="95000"/>
                    <a:alpha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1" name="等腰三角形 120">
              <a:extLst>
                <a:ext uri="{FF2B5EF4-FFF2-40B4-BE49-F238E27FC236}">
                  <a16:creationId xmlns:a16="http://schemas.microsoft.com/office/drawing/2014/main" id="{33F8DCAD-575C-4C5C-88FE-B63EB98B0556}"/>
                </a:ext>
              </a:extLst>
            </p:cNvPr>
            <p:cNvSpPr/>
            <p:nvPr/>
          </p:nvSpPr>
          <p:spPr>
            <a:xfrm flipV="1">
              <a:off x="3509545" y="5346303"/>
              <a:ext cx="331228" cy="2770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Microsoft YaHei" panose="020B0503020204020204" pitchFamily="34" charset="-122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6DF4FBB7-E480-4E7F-BEC7-E58371CC8C84}"/>
              </a:ext>
            </a:extLst>
          </p:cNvPr>
          <p:cNvSpPr txBox="1"/>
          <p:nvPr/>
        </p:nvSpPr>
        <p:spPr>
          <a:xfrm>
            <a:off x="6676993" y="780624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32C7B2A-4C38-47D6-A3E0-80ACCEDD10C2}"/>
              </a:ext>
            </a:extLst>
          </p:cNvPr>
          <p:cNvSpPr txBox="1"/>
          <p:nvPr/>
        </p:nvSpPr>
        <p:spPr>
          <a:xfrm>
            <a:off x="6676993" y="1999651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19F3217-B4E7-424F-9B94-7C83D8E6FF96}"/>
              </a:ext>
            </a:extLst>
          </p:cNvPr>
          <p:cNvSpPr txBox="1"/>
          <p:nvPr/>
        </p:nvSpPr>
        <p:spPr>
          <a:xfrm>
            <a:off x="6676993" y="3218678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B8746F9-25A3-43E4-9CAB-4C14572B6857}"/>
              </a:ext>
            </a:extLst>
          </p:cNvPr>
          <p:cNvSpPr txBox="1"/>
          <p:nvPr/>
        </p:nvSpPr>
        <p:spPr>
          <a:xfrm>
            <a:off x="6676993" y="4437705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8DBBAA4-A4E7-4B44-92F5-E92A73E4539D}"/>
              </a:ext>
            </a:extLst>
          </p:cNvPr>
          <p:cNvSpPr txBox="1"/>
          <p:nvPr/>
        </p:nvSpPr>
        <p:spPr>
          <a:xfrm>
            <a:off x="6676993" y="5656732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05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AB74EBF-8472-46F5-A3B8-EAD440D8366D}"/>
              </a:ext>
            </a:extLst>
          </p:cNvPr>
          <p:cNvSpPr txBox="1"/>
          <p:nvPr/>
        </p:nvSpPr>
        <p:spPr>
          <a:xfrm>
            <a:off x="8161004" y="685801"/>
            <a:ext cx="1581697" cy="513405"/>
          </a:xfrm>
          <a:prstGeom prst="rect">
            <a:avLst/>
          </a:prstGeom>
          <a:noFill/>
        </p:spPr>
        <p:txBody>
          <a:bodyPr wrap="none" lIns="72000" rIns="72000" bIns="36000" rtlCol="0">
            <a:spAutoFit/>
          </a:bodyPr>
          <a:lstStyle/>
          <a:p>
            <a:r>
              <a:rPr lang="zh-CN" altLang="en-US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问题介绍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DF728EC-1E31-4083-9BF2-D5025223755E}"/>
              </a:ext>
            </a:extLst>
          </p:cNvPr>
          <p:cNvSpPr txBox="1"/>
          <p:nvPr/>
        </p:nvSpPr>
        <p:spPr>
          <a:xfrm>
            <a:off x="8161003" y="1111705"/>
            <a:ext cx="1496930" cy="359517"/>
          </a:xfrm>
          <a:prstGeom prst="rect">
            <a:avLst/>
          </a:prstGeom>
          <a:noFill/>
        </p:spPr>
        <p:txBody>
          <a:bodyPr wrap="none" lIns="72000" rIns="72000" bIns="36000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  <a:alpha val="33000"/>
                  </a:schemeClr>
                </a:solidFill>
                <a:ea typeface="Microsoft YaHei" panose="020B0503020204020204" pitchFamily="34" charset="-122"/>
              </a:rPr>
              <a:t>Introductions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3368ABF-6B68-40FF-8302-418CDD89F5AC}"/>
              </a:ext>
            </a:extLst>
          </p:cNvPr>
          <p:cNvSpPr txBox="1"/>
          <p:nvPr/>
        </p:nvSpPr>
        <p:spPr>
          <a:xfrm>
            <a:off x="8161003" y="1920453"/>
            <a:ext cx="1581697" cy="513405"/>
          </a:xfrm>
          <a:prstGeom prst="rect">
            <a:avLst/>
          </a:prstGeom>
          <a:noFill/>
        </p:spPr>
        <p:txBody>
          <a:bodyPr wrap="none" lIns="72000" rIns="72000" bIns="36000" rtlCol="0">
            <a:spAutoFit/>
          </a:bodyPr>
          <a:lstStyle/>
          <a:p>
            <a:r>
              <a:rPr lang="zh-CN" altLang="en-US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游戏规则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6C4526F-2501-4201-9F41-A7D097F27DB6}"/>
              </a:ext>
            </a:extLst>
          </p:cNvPr>
          <p:cNvSpPr txBox="1"/>
          <p:nvPr/>
        </p:nvSpPr>
        <p:spPr>
          <a:xfrm>
            <a:off x="8161003" y="2369286"/>
            <a:ext cx="1155298" cy="359517"/>
          </a:xfrm>
          <a:prstGeom prst="rect">
            <a:avLst/>
          </a:prstGeom>
          <a:noFill/>
        </p:spPr>
        <p:txBody>
          <a:bodyPr wrap="none" lIns="72000" rIns="72000" bIns="36000" rtlCol="0">
            <a:spAutoFit/>
          </a:bodyPr>
          <a:lstStyle>
            <a:defPPr>
              <a:defRPr lang="zh-CN"/>
            </a:defPPr>
            <a:lvl1pPr>
              <a:defRPr sz="1400">
                <a:latin typeface="+mj-ea"/>
                <a:ea typeface="+mj-ea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50000"/>
                    <a:lumOff val="50000"/>
                    <a:alpha val="33000"/>
                  </a:schemeClr>
                </a:solidFill>
                <a:latin typeface="+mn-lt"/>
                <a:ea typeface="Microsoft YaHei" panose="020B0503020204020204" pitchFamily="34" charset="-122"/>
              </a:rPr>
              <a:t>Concepts </a:t>
            </a:r>
            <a:endParaRPr lang="zh-CN" altLang="en-US" sz="1800" dirty="0">
              <a:solidFill>
                <a:schemeClr val="tx1">
                  <a:lumMod val="50000"/>
                  <a:lumOff val="50000"/>
                  <a:alpha val="33000"/>
                </a:schemeClr>
              </a:solidFill>
              <a:latin typeface="+mn-lt"/>
              <a:ea typeface="Microsoft YaHei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50B958C-6A91-476D-87CB-5D1EBE98B0BB}"/>
              </a:ext>
            </a:extLst>
          </p:cNvPr>
          <p:cNvSpPr txBox="1"/>
          <p:nvPr/>
        </p:nvSpPr>
        <p:spPr>
          <a:xfrm>
            <a:off x="8161004" y="3178034"/>
            <a:ext cx="1581697" cy="513405"/>
          </a:xfrm>
          <a:prstGeom prst="rect">
            <a:avLst/>
          </a:prstGeom>
          <a:noFill/>
        </p:spPr>
        <p:txBody>
          <a:bodyPr wrap="none" lIns="72000" rIns="72000" bIns="36000" rtlCol="0">
            <a:spAutoFit/>
          </a:bodyPr>
          <a:lstStyle/>
          <a:p>
            <a:r>
              <a:rPr lang="zh-CN" altLang="en-US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实现原理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1B27141-44F2-415B-B317-AB88FD21CD57}"/>
              </a:ext>
            </a:extLst>
          </p:cNvPr>
          <p:cNvSpPr txBox="1"/>
          <p:nvPr/>
        </p:nvSpPr>
        <p:spPr>
          <a:xfrm>
            <a:off x="8161004" y="3606254"/>
            <a:ext cx="942291" cy="359517"/>
          </a:xfrm>
          <a:prstGeom prst="rect">
            <a:avLst/>
          </a:prstGeom>
          <a:noFill/>
        </p:spPr>
        <p:txBody>
          <a:bodyPr wrap="none" lIns="72000" rIns="72000" bIns="36000" rtlCol="0">
            <a:spAutoFit/>
          </a:bodyPr>
          <a:lstStyle>
            <a:defPPr>
              <a:defRPr lang="zh-CN"/>
            </a:defPPr>
            <a:lvl1pPr>
              <a:defRPr sz="1400">
                <a:latin typeface="+mj-ea"/>
                <a:ea typeface="+mj-ea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50000"/>
                    <a:lumOff val="50000"/>
                    <a:alpha val="33000"/>
                  </a:schemeClr>
                </a:solidFill>
                <a:latin typeface="+mn-lt"/>
                <a:ea typeface="Microsoft YaHei" panose="020B0503020204020204" pitchFamily="34" charset="-122"/>
              </a:rPr>
              <a:t>Pictures</a:t>
            </a:r>
            <a:endParaRPr lang="zh-CN" altLang="en-US" sz="1800" dirty="0">
              <a:solidFill>
                <a:schemeClr val="tx1">
                  <a:lumMod val="50000"/>
                  <a:lumOff val="50000"/>
                  <a:alpha val="33000"/>
                </a:schemeClr>
              </a:solidFill>
              <a:latin typeface="+mn-lt"/>
              <a:ea typeface="Microsoft YaHei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01C3E6E-2436-496A-B9B7-356424AADFE5}"/>
              </a:ext>
            </a:extLst>
          </p:cNvPr>
          <p:cNvSpPr txBox="1"/>
          <p:nvPr/>
        </p:nvSpPr>
        <p:spPr>
          <a:xfrm>
            <a:off x="8161003" y="4394123"/>
            <a:ext cx="863552" cy="513405"/>
          </a:xfrm>
          <a:prstGeom prst="rect">
            <a:avLst/>
          </a:prstGeom>
          <a:noFill/>
        </p:spPr>
        <p:txBody>
          <a:bodyPr wrap="none" lIns="72000" rIns="72000" bIns="36000" rtlCol="0">
            <a:spAutoFit/>
          </a:bodyPr>
          <a:lstStyle/>
          <a:p>
            <a:r>
              <a:rPr lang="zh-CN" altLang="en-US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07B69A9-A37B-4ED3-9793-6B15170794B0}"/>
              </a:ext>
            </a:extLst>
          </p:cNvPr>
          <p:cNvSpPr txBox="1"/>
          <p:nvPr/>
        </p:nvSpPr>
        <p:spPr>
          <a:xfrm>
            <a:off x="8161003" y="4801730"/>
            <a:ext cx="1110414" cy="359517"/>
          </a:xfrm>
          <a:prstGeom prst="rect">
            <a:avLst/>
          </a:prstGeom>
          <a:noFill/>
        </p:spPr>
        <p:txBody>
          <a:bodyPr wrap="none" lIns="72000" rIns="72000" bIns="36000" rtlCol="0">
            <a:spAutoFit/>
          </a:bodyPr>
          <a:lstStyle>
            <a:defPPr>
              <a:defRPr lang="zh-CN"/>
            </a:defPPr>
            <a:lvl1pPr>
              <a:defRPr sz="1400">
                <a:latin typeface="+mj-ea"/>
                <a:ea typeface="+mj-ea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50000"/>
                    <a:lumOff val="50000"/>
                    <a:alpha val="33000"/>
                  </a:schemeClr>
                </a:solidFill>
                <a:latin typeface="+mn-lt"/>
                <a:ea typeface="Microsoft YaHei" panose="020B0503020204020204" pitchFamily="34" charset="-122"/>
              </a:rPr>
              <a:t>Diagrams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FD4C12A-EA49-466C-872A-4E72CA3A3437}"/>
              </a:ext>
            </a:extLst>
          </p:cNvPr>
          <p:cNvSpPr txBox="1"/>
          <p:nvPr/>
        </p:nvSpPr>
        <p:spPr>
          <a:xfrm>
            <a:off x="8161003" y="5561077"/>
            <a:ext cx="863552" cy="513405"/>
          </a:xfrm>
          <a:prstGeom prst="rect">
            <a:avLst/>
          </a:prstGeom>
          <a:noFill/>
        </p:spPr>
        <p:txBody>
          <a:bodyPr wrap="none" lIns="72000" rIns="72000" bIns="36000" rtlCol="0">
            <a:spAutoFit/>
          </a:bodyPr>
          <a:lstStyle/>
          <a:p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附录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8912FF2-A5FD-4162-98A4-06EA946FC128}"/>
              </a:ext>
            </a:extLst>
          </p:cNvPr>
          <p:cNvSpPr txBox="1"/>
          <p:nvPr/>
        </p:nvSpPr>
        <p:spPr>
          <a:xfrm>
            <a:off x="8161003" y="5948072"/>
            <a:ext cx="1177740" cy="359517"/>
          </a:xfrm>
          <a:prstGeom prst="rect">
            <a:avLst/>
          </a:prstGeom>
          <a:noFill/>
        </p:spPr>
        <p:txBody>
          <a:bodyPr wrap="none" lIns="72000" rIns="72000" bIns="36000" rtlCol="0">
            <a:spAutoFit/>
          </a:bodyPr>
          <a:lstStyle>
            <a:defPPr>
              <a:defRPr lang="zh-CN"/>
            </a:defPPr>
            <a:lvl1pPr>
              <a:defRPr sz="1400">
                <a:latin typeface="+mj-ea"/>
                <a:ea typeface="+mj-ea"/>
              </a:defRPr>
            </a:lvl1pPr>
          </a:lstStyle>
          <a:p>
            <a:r>
              <a:rPr lang="en-US" altLang="zh-CN" sz="1800" dirty="0">
                <a:solidFill>
                  <a:schemeClr val="tx1">
                    <a:lumMod val="50000"/>
                    <a:lumOff val="50000"/>
                    <a:alpha val="33000"/>
                  </a:schemeClr>
                </a:solidFill>
                <a:latin typeface="+mn-lt"/>
                <a:ea typeface="Microsoft YaHei" panose="020B0503020204020204" pitchFamily="34" charset="-122"/>
              </a:rPr>
              <a:t>Appendix </a:t>
            </a:r>
            <a:endParaRPr lang="zh-CN" altLang="en-US" sz="1800" dirty="0">
              <a:solidFill>
                <a:schemeClr val="tx1">
                  <a:lumMod val="50000"/>
                  <a:lumOff val="50000"/>
                  <a:alpha val="33000"/>
                </a:schemeClr>
              </a:solidFill>
              <a:latin typeface="+mn-lt"/>
              <a:ea typeface="Microsoft YaHei" panose="020B0503020204020204" pitchFamily="34" charset="-122"/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D78B2B36-CDF1-486B-B90D-5B2A4DC80CD6}"/>
              </a:ext>
            </a:extLst>
          </p:cNvPr>
          <p:cNvCxnSpPr>
            <a:cxnSpLocks/>
          </p:cNvCxnSpPr>
          <p:nvPr/>
        </p:nvCxnSpPr>
        <p:spPr>
          <a:xfrm>
            <a:off x="7613378" y="1"/>
            <a:ext cx="0" cy="6872953"/>
          </a:xfrm>
          <a:prstGeom prst="line">
            <a:avLst/>
          </a:prstGeom>
          <a:ln w="38100">
            <a:solidFill>
              <a:srgbClr val="00427E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>
            <a:extLst>
              <a:ext uri="{FF2B5EF4-FFF2-40B4-BE49-F238E27FC236}">
                <a16:creationId xmlns:a16="http://schemas.microsoft.com/office/drawing/2014/main" id="{A4FE5C77-8752-4B10-ABA1-6B7B4A80A963}"/>
              </a:ext>
            </a:extLst>
          </p:cNvPr>
          <p:cNvSpPr/>
          <p:nvPr/>
        </p:nvSpPr>
        <p:spPr>
          <a:xfrm flipH="1">
            <a:off x="7417509" y="2065754"/>
            <a:ext cx="377371" cy="377371"/>
          </a:xfrm>
          <a:prstGeom prst="ellipse">
            <a:avLst/>
          </a:prstGeom>
          <a:solidFill>
            <a:srgbClr val="00427E"/>
          </a:solidFill>
          <a:ln>
            <a:noFill/>
          </a:ln>
          <a:effectLst>
            <a:outerShdw blurRad="190500" sx="102000" sy="102000" algn="ctr" rotWithShape="0">
              <a:schemeClr val="tx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icrosoft YaHei" panose="020B0503020204020204" pitchFamily="34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B19E4959-B0E3-4231-A0D0-7E7F9FC70338}"/>
              </a:ext>
            </a:extLst>
          </p:cNvPr>
          <p:cNvSpPr/>
          <p:nvPr/>
        </p:nvSpPr>
        <p:spPr>
          <a:xfrm flipH="1">
            <a:off x="7417509" y="3283844"/>
            <a:ext cx="377371" cy="377371"/>
          </a:xfrm>
          <a:prstGeom prst="ellipse">
            <a:avLst/>
          </a:prstGeom>
          <a:solidFill>
            <a:srgbClr val="00427E"/>
          </a:solidFill>
          <a:ln>
            <a:noFill/>
          </a:ln>
          <a:effectLst>
            <a:outerShdw blurRad="190500" sx="102000" sy="102000" algn="ctr" rotWithShape="0">
              <a:schemeClr val="tx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icrosoft YaHei" panose="020B0503020204020204" pitchFamily="34" charset="-122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F44576CC-FCCE-478B-93B3-4D324ACE2A55}"/>
              </a:ext>
            </a:extLst>
          </p:cNvPr>
          <p:cNvSpPr/>
          <p:nvPr/>
        </p:nvSpPr>
        <p:spPr>
          <a:xfrm flipH="1">
            <a:off x="7421319" y="4507588"/>
            <a:ext cx="377371" cy="377371"/>
          </a:xfrm>
          <a:prstGeom prst="ellipse">
            <a:avLst/>
          </a:prstGeom>
          <a:solidFill>
            <a:srgbClr val="00427E"/>
          </a:solidFill>
          <a:ln>
            <a:noFill/>
          </a:ln>
          <a:effectLst>
            <a:outerShdw blurRad="190500" sx="102000" sy="102000" algn="ctr" rotWithShape="0">
              <a:schemeClr val="tx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icrosoft YaHei" panose="020B0503020204020204" pitchFamily="34" charset="-122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6258D4E0-5444-4F99-975E-7684C5B6030A}"/>
              </a:ext>
            </a:extLst>
          </p:cNvPr>
          <p:cNvSpPr/>
          <p:nvPr/>
        </p:nvSpPr>
        <p:spPr>
          <a:xfrm flipH="1">
            <a:off x="7421319" y="5715944"/>
            <a:ext cx="377371" cy="377371"/>
          </a:xfrm>
          <a:prstGeom prst="ellipse">
            <a:avLst/>
          </a:prstGeom>
          <a:solidFill>
            <a:srgbClr val="00427E"/>
          </a:solidFill>
          <a:ln>
            <a:noFill/>
          </a:ln>
          <a:effectLst>
            <a:outerShdw blurRad="190500" sx="102000" sy="102000" algn="ctr" rotWithShape="0">
              <a:schemeClr val="tx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icrosoft YaHei" panose="020B0503020204020204" pitchFamily="34" charset="-122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9D85896C-74BA-4E4D-B821-DDC465871CF1}"/>
              </a:ext>
            </a:extLst>
          </p:cNvPr>
          <p:cNvSpPr/>
          <p:nvPr/>
        </p:nvSpPr>
        <p:spPr>
          <a:xfrm flipH="1">
            <a:off x="7423012" y="839037"/>
            <a:ext cx="377371" cy="377371"/>
          </a:xfrm>
          <a:prstGeom prst="ellipse">
            <a:avLst/>
          </a:prstGeom>
          <a:solidFill>
            <a:srgbClr val="00427E"/>
          </a:solidFill>
          <a:ln>
            <a:noFill/>
          </a:ln>
          <a:effectLst>
            <a:outerShdw blurRad="190500" sx="102000" sy="102000" algn="ctr" rotWithShape="0">
              <a:schemeClr val="tx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icrosoft YaHei" panose="020B0503020204020204" pitchFamily="34" charset="-122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F4D5537A-DA8A-4F05-A7EF-3868EEBB1213}"/>
              </a:ext>
            </a:extLst>
          </p:cNvPr>
          <p:cNvSpPr/>
          <p:nvPr/>
        </p:nvSpPr>
        <p:spPr>
          <a:xfrm flipH="1">
            <a:off x="7362402" y="778428"/>
            <a:ext cx="498592" cy="498588"/>
          </a:xfrm>
          <a:prstGeom prst="ellipse">
            <a:avLst/>
          </a:prstGeom>
          <a:noFill/>
          <a:ln>
            <a:solidFill>
              <a:srgbClr val="00427E">
                <a:alpha val="99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icrosoft YaHei" panose="020B0503020204020204" pitchFamily="34" charset="-122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2073AFEC-9A85-4D86-AC04-FC36C249F007}"/>
              </a:ext>
            </a:extLst>
          </p:cNvPr>
          <p:cNvSpPr/>
          <p:nvPr/>
        </p:nvSpPr>
        <p:spPr>
          <a:xfrm flipH="1">
            <a:off x="7356897" y="2005144"/>
            <a:ext cx="498592" cy="498588"/>
          </a:xfrm>
          <a:prstGeom prst="ellipse">
            <a:avLst/>
          </a:prstGeom>
          <a:noFill/>
          <a:ln>
            <a:solidFill>
              <a:srgbClr val="00427E">
                <a:alpha val="99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icrosoft YaHei" panose="020B0503020204020204" pitchFamily="34" charset="-122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97AE0F58-58CB-468B-B94D-D1F054B0B5C6}"/>
              </a:ext>
            </a:extLst>
          </p:cNvPr>
          <p:cNvSpPr/>
          <p:nvPr/>
        </p:nvSpPr>
        <p:spPr>
          <a:xfrm flipH="1">
            <a:off x="7356897" y="3223234"/>
            <a:ext cx="498592" cy="498588"/>
          </a:xfrm>
          <a:prstGeom prst="ellipse">
            <a:avLst/>
          </a:prstGeom>
          <a:noFill/>
          <a:ln>
            <a:solidFill>
              <a:srgbClr val="00427E">
                <a:alpha val="99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icrosoft YaHei" panose="020B0503020204020204" pitchFamily="34" charset="-122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72EF2EB9-9F08-4EE7-A6CB-77C9F396948E}"/>
              </a:ext>
            </a:extLst>
          </p:cNvPr>
          <p:cNvSpPr/>
          <p:nvPr/>
        </p:nvSpPr>
        <p:spPr>
          <a:xfrm flipH="1">
            <a:off x="7360707" y="4446978"/>
            <a:ext cx="498592" cy="498588"/>
          </a:xfrm>
          <a:prstGeom prst="ellipse">
            <a:avLst/>
          </a:prstGeom>
          <a:noFill/>
          <a:ln>
            <a:solidFill>
              <a:srgbClr val="00427E">
                <a:alpha val="99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icrosoft YaHei" panose="020B0503020204020204" pitchFamily="34" charset="-122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436C1B69-678F-46DE-AEB6-28E8F1303341}"/>
              </a:ext>
            </a:extLst>
          </p:cNvPr>
          <p:cNvSpPr/>
          <p:nvPr/>
        </p:nvSpPr>
        <p:spPr>
          <a:xfrm flipH="1">
            <a:off x="7360707" y="5655543"/>
            <a:ext cx="498592" cy="498588"/>
          </a:xfrm>
          <a:prstGeom prst="ellipse">
            <a:avLst/>
          </a:prstGeom>
          <a:noFill/>
          <a:ln>
            <a:solidFill>
              <a:srgbClr val="00427E">
                <a:alpha val="99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640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492251-CC78-4884-AF65-FA93876D42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6897" y="5107295"/>
            <a:ext cx="3378204" cy="701731"/>
          </a:xfrm>
        </p:spPr>
        <p:txBody>
          <a:bodyPr/>
          <a:lstStyle/>
          <a:p>
            <a:pPr algn="dist"/>
            <a:r>
              <a:rPr lang="zh-CN" altLang="en-US" dirty="0" smtClean="0"/>
              <a:t>问题介绍</a:t>
            </a:r>
            <a:endParaRPr lang="zh-CN" altLang="en-US" dirty="0"/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B21A30A1-F073-47D8-8530-DAAB08004D6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98" y="205016"/>
            <a:ext cx="11582400" cy="3913632"/>
          </a:xfrm>
          <a:blipFill dpi="0" rotWithShape="1">
            <a:blip r:embed="rId4"/>
            <a:srcRect/>
            <a:stretch/>
          </a:blipFill>
        </p:spPr>
      </p:pic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06653B14-DE2A-4DA9-A46F-590EB94C43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154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4CA1F30-7180-4E31-826F-A1895BC1DC35}"/>
              </a:ext>
            </a:extLst>
          </p:cNvPr>
          <p:cNvSpPr txBox="1"/>
          <p:nvPr/>
        </p:nvSpPr>
        <p:spPr>
          <a:xfrm>
            <a:off x="528320" y="965200"/>
            <a:ext cx="10727670" cy="4594619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 smtClean="0">
                <a:latin typeface="+mn-ea"/>
              </a:rPr>
              <a:t>       运用</a:t>
            </a:r>
            <a:r>
              <a:rPr lang="en-US" altLang="zh-CN" sz="2000" dirty="0">
                <a:latin typeface="+mn-ea"/>
              </a:rPr>
              <a:t>C</a:t>
            </a:r>
            <a:r>
              <a:rPr lang="zh-CN" altLang="en-US" sz="2000" dirty="0">
                <a:latin typeface="+mn-ea"/>
              </a:rPr>
              <a:t>语言，实现名为</a:t>
            </a:r>
            <a:r>
              <a:rPr lang="en-US" altLang="zh-CN" sz="2000" dirty="0">
                <a:latin typeface="+mn-ea"/>
              </a:rPr>
              <a:t>《2048》</a:t>
            </a:r>
            <a:r>
              <a:rPr lang="zh-CN" altLang="en-US" sz="2000" dirty="0">
                <a:latin typeface="+mn-ea"/>
              </a:rPr>
              <a:t>的游戏，从图形画面到后端逻辑用</a:t>
            </a:r>
            <a:r>
              <a:rPr lang="en-US" altLang="zh-CN" sz="2000" dirty="0">
                <a:latin typeface="+mn-ea"/>
              </a:rPr>
              <a:t>C</a:t>
            </a:r>
            <a:r>
              <a:rPr lang="zh-CN" altLang="en-US" sz="2000" dirty="0">
                <a:latin typeface="+mn-ea"/>
              </a:rPr>
              <a:t>语言来实现，达到可以运行，可以流畅游戏，基本做到无漏洞，无不合理之处。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50ABEA1-F501-426B-A0A7-B6B27273B0C1}"/>
              </a:ext>
            </a:extLst>
          </p:cNvPr>
          <p:cNvSpPr/>
          <p:nvPr/>
        </p:nvSpPr>
        <p:spPr>
          <a:xfrm>
            <a:off x="1582453" y="5330685"/>
            <a:ext cx="1437587" cy="404900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algn="ctr"/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B1CD1F-EF7A-4AC3-80A5-4DCCECA9B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CB3D-716D-4173-AA3D-B9A41DB0AB66}" type="datetime1">
              <a:rPr lang="en-US" altLang="zh-CN" smtClean="0"/>
              <a:pPr/>
              <a:t>7/17/2019</a:t>
            </a:fld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F2F377-C4BB-4DA2-9CD8-28982245C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D7A8-6A0C-404D-AFF8-D5F0F399EDB7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8473440" cy="78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3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15B1679-F1BE-40EC-ACA8-08FDDEC24F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32299" y="5107295"/>
            <a:ext cx="3378201" cy="701731"/>
          </a:xfrm>
        </p:spPr>
        <p:txBody>
          <a:bodyPr/>
          <a:lstStyle/>
          <a:p>
            <a:pPr algn="dist"/>
            <a:r>
              <a:rPr lang="zh-CN" altLang="en-US" dirty="0" smtClean="0">
                <a:ea typeface="Microsoft YaHei" panose="020B0503020204020204" pitchFamily="34" charset="-122"/>
              </a:rPr>
              <a:t>游戏规则</a:t>
            </a:r>
            <a:endParaRPr lang="zh-CN" altLang="en-US" dirty="0">
              <a:ea typeface="Microsoft YaHei" panose="020B0503020204020204" pitchFamily="34" charset="-122"/>
            </a:endParaRPr>
          </a:p>
        </p:txBody>
      </p:sp>
      <p:pic>
        <p:nvPicPr>
          <p:cNvPr id="7" name="图片占位符 6" descr="图片包含 树, 户外, 草, 天空&#10;&#10;描述已自动生成">
            <a:extLst>
              <a:ext uri="{FF2B5EF4-FFF2-40B4-BE49-F238E27FC236}">
                <a16:creationId xmlns:a16="http://schemas.microsoft.com/office/drawing/2014/main" id="{A8197269-66DE-494A-B5CF-7D95F917FEF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4672E0-DA90-45FF-8F4D-1A388F9983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673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2B5574D5-FD63-4EDD-907E-00D41EF61E59}"/>
              </a:ext>
            </a:extLst>
          </p:cNvPr>
          <p:cNvSpPr/>
          <p:nvPr/>
        </p:nvSpPr>
        <p:spPr>
          <a:xfrm>
            <a:off x="479596" y="1462160"/>
            <a:ext cx="10422084" cy="45424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zh-CN" altLang="zh-CN" dirty="0"/>
              <a:t>《</a:t>
            </a:r>
            <a:r>
              <a:rPr lang="en-US" altLang="zh-CN" dirty="0"/>
              <a:t>2048</a:t>
            </a:r>
            <a:r>
              <a:rPr lang="zh-CN" altLang="zh-CN" dirty="0"/>
              <a:t>》是一款简单的游戏，用户在开始后会在一张</a:t>
            </a:r>
            <a:r>
              <a:rPr lang="en-US" altLang="zh-CN" dirty="0"/>
              <a:t>4</a:t>
            </a:r>
            <a:r>
              <a:rPr lang="zh-CN" altLang="zh-CN" dirty="0"/>
              <a:t>×</a:t>
            </a:r>
            <a:r>
              <a:rPr lang="en-US" altLang="zh-CN" dirty="0"/>
              <a:t>4</a:t>
            </a:r>
            <a:r>
              <a:rPr lang="zh-CN" altLang="zh-CN" dirty="0"/>
              <a:t>的界面进行游戏，初始时随机两个位置生成</a:t>
            </a:r>
            <a:r>
              <a:rPr lang="en-US" altLang="zh-CN" dirty="0"/>
              <a:t>2</a:t>
            </a:r>
            <a:r>
              <a:rPr lang="zh-CN" altLang="zh-CN" dirty="0"/>
              <a:t>或者</a:t>
            </a:r>
            <a:r>
              <a:rPr lang="en-US" altLang="zh-CN" dirty="0"/>
              <a:t>4</a:t>
            </a:r>
            <a:r>
              <a:rPr lang="zh-CN" altLang="zh-CN" dirty="0"/>
              <a:t>的两个数字，用户可以通过上下左右，在此为</a:t>
            </a:r>
            <a:r>
              <a:rPr lang="en-US" altLang="zh-CN" dirty="0"/>
              <a:t>w</a:t>
            </a:r>
            <a:r>
              <a:rPr lang="zh-CN" altLang="zh-CN" dirty="0"/>
              <a:t>、</a:t>
            </a:r>
            <a:r>
              <a:rPr lang="en-US" altLang="zh-CN" dirty="0"/>
              <a:t>s</a:t>
            </a:r>
            <a:r>
              <a:rPr lang="zh-CN" altLang="zh-CN" dirty="0"/>
              <a:t>、</a:t>
            </a:r>
            <a:r>
              <a:rPr lang="en-US" altLang="zh-CN" dirty="0"/>
              <a:t>a</a:t>
            </a:r>
            <a:r>
              <a:rPr lang="zh-CN" altLang="zh-CN" dirty="0"/>
              <a:t>、</a:t>
            </a:r>
            <a:r>
              <a:rPr lang="en-US" altLang="zh-CN" dirty="0"/>
              <a:t>d</a:t>
            </a:r>
            <a:r>
              <a:rPr lang="zh-CN" altLang="zh-CN" dirty="0"/>
              <a:t>来进行移动，每次按一次键，将进行下列操作：</a:t>
            </a:r>
          </a:p>
          <a:p>
            <a:pPr lvl="0"/>
            <a:r>
              <a:rPr lang="en-US" altLang="zh-CN" dirty="0" smtClean="0"/>
              <a:t>1.</a:t>
            </a:r>
            <a:r>
              <a:rPr lang="zh-CN" altLang="zh-CN" dirty="0" smtClean="0"/>
              <a:t>将</a:t>
            </a:r>
            <a:r>
              <a:rPr lang="zh-CN" altLang="zh-CN" dirty="0"/>
              <a:t>所有方块向此方向移动一格，已经到达边界的方块不移动；</a:t>
            </a:r>
          </a:p>
          <a:p>
            <a:pPr lvl="0"/>
            <a:r>
              <a:rPr lang="en-US" altLang="zh-CN" dirty="0" smtClean="0"/>
              <a:t>2.</a:t>
            </a:r>
            <a:r>
              <a:rPr lang="zh-CN" altLang="zh-CN" dirty="0" smtClean="0"/>
              <a:t>如果</a:t>
            </a:r>
            <a:r>
              <a:rPr lang="zh-CN" altLang="zh-CN" dirty="0"/>
              <a:t>目标方向有相同数字的方块，进行合并，将两方块值相加（即为原来</a:t>
            </a:r>
            <a:r>
              <a:rPr lang="en-US" altLang="zh-CN" dirty="0"/>
              <a:t>2</a:t>
            </a:r>
            <a:r>
              <a:rPr lang="zh-CN" altLang="zh-CN" dirty="0"/>
              <a:t>倍）；</a:t>
            </a:r>
          </a:p>
          <a:p>
            <a:pPr lvl="0"/>
            <a:r>
              <a:rPr lang="en-US" altLang="zh-CN" dirty="0" smtClean="0"/>
              <a:t>3.</a:t>
            </a:r>
            <a:r>
              <a:rPr lang="zh-CN" altLang="zh-CN" dirty="0" smtClean="0"/>
              <a:t>如果目标</a:t>
            </a:r>
            <a:r>
              <a:rPr lang="zh-CN" altLang="zh-CN" dirty="0"/>
              <a:t>方向已有方块且数值不同，无法移动；</a:t>
            </a:r>
          </a:p>
          <a:p>
            <a:pPr lvl="0"/>
            <a:r>
              <a:rPr lang="en-US" altLang="zh-CN" dirty="0" smtClean="0"/>
              <a:t>4.</a:t>
            </a:r>
            <a:r>
              <a:rPr lang="zh-CN" altLang="zh-CN" dirty="0" smtClean="0"/>
              <a:t>移动</a:t>
            </a:r>
            <a:r>
              <a:rPr lang="zh-CN" altLang="zh-CN" dirty="0"/>
              <a:t>完成后在空白处再生成一个</a:t>
            </a:r>
            <a:r>
              <a:rPr lang="en-US" altLang="zh-CN" dirty="0"/>
              <a:t>2</a:t>
            </a:r>
            <a:r>
              <a:rPr lang="zh-CN" altLang="zh-CN" dirty="0"/>
              <a:t>、</a:t>
            </a:r>
            <a:r>
              <a:rPr lang="en-US" altLang="zh-CN" dirty="0"/>
              <a:t>4</a:t>
            </a:r>
            <a:r>
              <a:rPr lang="zh-CN" altLang="zh-CN" dirty="0"/>
              <a:t>或</a:t>
            </a:r>
            <a:r>
              <a:rPr lang="en-US" altLang="zh-CN" dirty="0"/>
              <a:t>8</a:t>
            </a:r>
            <a:r>
              <a:rPr lang="zh-CN" altLang="zh-CN" dirty="0"/>
              <a:t>的一个方块；</a:t>
            </a:r>
          </a:p>
          <a:p>
            <a:pPr lvl="0"/>
            <a:r>
              <a:rPr lang="en-US" altLang="zh-CN" dirty="0" smtClean="0"/>
              <a:t>5.</a:t>
            </a:r>
            <a:r>
              <a:rPr lang="zh-CN" altLang="zh-CN" dirty="0" smtClean="0"/>
              <a:t>如果</a:t>
            </a:r>
            <a:r>
              <a:rPr lang="zh-CN" altLang="zh-CN" dirty="0"/>
              <a:t>所有位置充满了方块且此时移动无法消去任意一个方块，则游戏失败</a:t>
            </a:r>
          </a:p>
          <a:p>
            <a:pPr lvl="0"/>
            <a:r>
              <a:rPr lang="en-US" altLang="zh-CN" dirty="0" smtClean="0"/>
              <a:t>6.</a:t>
            </a:r>
            <a:r>
              <a:rPr lang="zh-CN" altLang="zh-CN" dirty="0" smtClean="0"/>
              <a:t>若</a:t>
            </a:r>
            <a:r>
              <a:rPr lang="zh-CN" altLang="zh-CN" dirty="0"/>
              <a:t>检查已出现数值为</a:t>
            </a:r>
            <a:r>
              <a:rPr lang="en-US" altLang="zh-CN" dirty="0"/>
              <a:t>2048</a:t>
            </a:r>
            <a:r>
              <a:rPr lang="zh-CN" altLang="zh-CN" dirty="0"/>
              <a:t>的方块，则游戏胜利。</a:t>
            </a:r>
          </a:p>
          <a:p>
            <a:r>
              <a:rPr lang="zh-CN" altLang="zh-CN" dirty="0"/>
              <a:t>由上述功能可知，每次合并数值都会乘</a:t>
            </a:r>
            <a:r>
              <a:rPr lang="en-US" altLang="zh-CN" dirty="0"/>
              <a:t>2</a:t>
            </a:r>
            <a:r>
              <a:rPr lang="zh-CN" altLang="zh-CN" dirty="0"/>
              <a:t>，直到达到</a:t>
            </a:r>
            <a:r>
              <a:rPr lang="en-US" altLang="zh-CN" dirty="0"/>
              <a:t>2048</a:t>
            </a:r>
            <a:r>
              <a:rPr lang="zh-CN" altLang="zh-CN" dirty="0"/>
              <a:t>，每个数值都为</a:t>
            </a:r>
            <a:r>
              <a:rPr lang="en-US" altLang="zh-CN" dirty="0"/>
              <a:t>2</a:t>
            </a:r>
            <a:r>
              <a:rPr lang="zh-CN" altLang="zh-CN" dirty="0"/>
              <a:t>的倍数。</a:t>
            </a:r>
          </a:p>
          <a:p>
            <a:r>
              <a:rPr lang="zh-CN" altLang="zh-CN" dirty="0"/>
              <a:t>同时还可具备如下功能：</a:t>
            </a:r>
          </a:p>
          <a:p>
            <a:pPr lvl="0"/>
            <a:r>
              <a:rPr lang="zh-CN" altLang="zh-CN" dirty="0"/>
              <a:t>首界面可选择开始游戏还是退出游戏，退出即结束。</a:t>
            </a:r>
          </a:p>
          <a:p>
            <a:pPr lvl="0"/>
            <a:r>
              <a:rPr lang="zh-CN" altLang="zh-CN" dirty="0"/>
              <a:t>开始游戏后，可选择重新开始，返回主界面，可以重新开始或者退出。</a:t>
            </a:r>
          </a:p>
          <a:p>
            <a:pPr lvl="0"/>
            <a:r>
              <a:rPr lang="zh-CN" altLang="zh-CN" dirty="0"/>
              <a:t>右侧有计分项，游戏结束也会有分数提醒。</a:t>
            </a:r>
          </a:p>
          <a:p>
            <a:pPr lvl="0"/>
            <a:r>
              <a:rPr lang="zh-CN" altLang="zh-CN" dirty="0"/>
              <a:t>首界面右上角有读档按钮，可以进行读档，同时游戏中可以存档，只需记住存档时所输入</a:t>
            </a:r>
            <a:r>
              <a:rPr lang="en-US" altLang="zh-CN" dirty="0"/>
              <a:t>ID</a:t>
            </a:r>
            <a:r>
              <a:rPr lang="zh-CN" altLang="zh-CN" dirty="0"/>
              <a:t>即可读档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8DA654-59B5-42BB-870E-6BF7ECE40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DDE95-2F6D-44AD-9E70-CDEC33153EB0}" type="datetime1">
              <a:rPr lang="en-US" altLang="zh-CN" smtClean="0">
                <a:ea typeface="Microsoft YaHei" panose="020B0503020204020204" pitchFamily="34" charset="-122"/>
              </a:rPr>
              <a:t>7/17/2019</a:t>
            </a:fld>
            <a:endParaRPr lang="en-US" dirty="0">
              <a:ea typeface="Microsoft YaHei" panose="020B0503020204020204" pitchFamily="34" charset="-122"/>
            </a:endParaRP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EB2D5FD2-5981-4D5F-830C-19BD03E11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D7A8-6A0C-404D-AFF8-D5F0F399EDB7}" type="slidenum">
              <a:rPr lang="en-US" altLang="zh-CN" smtClean="0">
                <a:ea typeface="Microsoft YaHei" panose="020B0503020204020204" pitchFamily="34" charset="-122"/>
              </a:rPr>
              <a:pPr/>
              <a:t>6</a:t>
            </a:fld>
            <a:endParaRPr lang="en-US" altLang="zh-CN" dirty="0"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2" y="187307"/>
            <a:ext cx="8288168" cy="55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276822E-5A88-4C33-8DA1-2FE810CF95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3063" y="5107295"/>
            <a:ext cx="7445871" cy="701731"/>
          </a:xfrm>
        </p:spPr>
        <p:txBody>
          <a:bodyPr/>
          <a:lstStyle/>
          <a:p>
            <a:r>
              <a:rPr lang="zh-CN" altLang="en-US" dirty="0" smtClean="0"/>
              <a:t>实现原理</a:t>
            </a:r>
            <a:endParaRPr lang="zh-CN" altLang="en-US" dirty="0"/>
          </a:p>
        </p:txBody>
      </p:sp>
      <p:pic>
        <p:nvPicPr>
          <p:cNvPr id="8" name="图片占位符 7">
            <a:extLst>
              <a:ext uri="{FF2B5EF4-FFF2-40B4-BE49-F238E27FC236}">
                <a16:creationId xmlns:a16="http://schemas.microsoft.com/office/drawing/2014/main" id="{4E9B2840-2EF3-4996-B04C-11536C0DD27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18F5DD9-3EE3-45EB-B1A6-E89C4A60CA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267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D996B68-6974-4A4C-BF32-9DC3F4DE6925}"/>
              </a:ext>
            </a:extLst>
          </p:cNvPr>
          <p:cNvSpPr/>
          <p:nvPr/>
        </p:nvSpPr>
        <p:spPr>
          <a:xfrm>
            <a:off x="312442" y="934212"/>
            <a:ext cx="9767948" cy="143386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m</a:t>
            </a:r>
            <a:r>
              <a:rPr lang="en-US" altLang="zh-CN" sz="2000" dirty="0" smtClean="0">
                <a:latin typeface="+mn-ea"/>
              </a:rPr>
              <a:t>ain</a:t>
            </a:r>
            <a:r>
              <a:rPr lang="zh-CN" altLang="en-US" sz="2000" dirty="0" smtClean="0">
                <a:latin typeface="+mn-ea"/>
              </a:rPr>
              <a:t>函数：</a:t>
            </a:r>
            <a:endParaRPr lang="en-US" altLang="zh-CN" sz="2000" dirty="0">
              <a:latin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709099-13A0-470D-960B-3FD39FD4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881F-947B-4EA4-A839-F1E02A822369}" type="datetime1">
              <a:rPr lang="en-US" altLang="zh-CN" smtClean="0">
                <a:ea typeface="Microsoft YaHei" panose="020B0503020204020204" pitchFamily="34" charset="-122"/>
              </a:rPr>
              <a:t>7/17/2019</a:t>
            </a:fld>
            <a:endParaRPr lang="en-US" dirty="0">
              <a:ea typeface="Microsoft YaHe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F8B072-4985-4207-8696-FBA3415E6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AD7A8-6A0C-404D-AFF8-D5F0F399EDB7}" type="slidenum">
              <a:rPr lang="en-US" altLang="zh-CN" smtClean="0">
                <a:ea typeface="Microsoft YaHei" panose="020B0503020204020204" pitchFamily="34" charset="-122"/>
              </a:rPr>
              <a:pPr/>
              <a:t>8</a:t>
            </a:fld>
            <a:endParaRPr lang="en-US" altLang="zh-CN" dirty="0">
              <a:ea typeface="Microsoft YaHei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42" y="238107"/>
            <a:ext cx="8760437" cy="5035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12" y="741680"/>
            <a:ext cx="7455267" cy="547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5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15" y="761894"/>
            <a:ext cx="7227291" cy="55373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07"/>
            <a:ext cx="8503920" cy="69218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65554" y="1202174"/>
            <a:ext cx="1596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 err="1" smtClean="0">
                <a:ea typeface="黑体" panose="02010609060101010101" pitchFamily="49" charset="-122"/>
                <a:cs typeface="Times New Roman" panose="02020603050405020304" pitchFamily="18" charset="0"/>
              </a:rPr>
              <a:t>initAll</a:t>
            </a:r>
            <a:r>
              <a:rPr lang="en-US" altLang="zh-CN" kern="100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()</a:t>
            </a:r>
            <a:r>
              <a:rPr lang="zh-CN" altLang="en-US" kern="100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函数：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45449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c14e414f-e1f5-4526-bdda-4f11ab72e38b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c14e414f-e1f5-4526-bdda-4f11ab72e38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c14e414f-e1f5-4526-bdda-4f11ab72e38b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c14e414f-e1f5-4526-bdda-4f11ab72e38b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c14e414f-e1f5-4526-bdda-4f11ab72e38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c14e414f-e1f5-4526-bdda-4f11ab72e38b"/>
</p:tagLst>
</file>

<file path=ppt/theme/theme1.xml><?xml version="1.0" encoding="utf-8"?>
<a:theme xmlns:a="http://schemas.openxmlformats.org/drawingml/2006/main" name="基础主题">
  <a:themeElements>
    <a:clrScheme name="SWU2">
      <a:dk1>
        <a:srgbClr val="262626"/>
      </a:dk1>
      <a:lt1>
        <a:srgbClr val="FFFFFF"/>
      </a:lt1>
      <a:dk2>
        <a:srgbClr val="000000"/>
      </a:dk2>
      <a:lt2>
        <a:srgbClr val="FFFFFF"/>
      </a:lt2>
      <a:accent1>
        <a:srgbClr val="1D2974"/>
      </a:accent1>
      <a:accent2>
        <a:srgbClr val="482AA6"/>
      </a:accent2>
      <a:accent3>
        <a:srgbClr val="2A83A6"/>
      </a:accent3>
      <a:accent4>
        <a:srgbClr val="64BDAC"/>
      </a:accent4>
      <a:accent5>
        <a:srgbClr val="D45454"/>
      </a:accent5>
      <a:accent6>
        <a:srgbClr val="6573C3"/>
      </a:accent6>
      <a:hlink>
        <a:srgbClr val="1D2974"/>
      </a:hlink>
      <a:folHlink>
        <a:srgbClr val="6573C3"/>
      </a:folHlink>
    </a:clrScheme>
    <a:fontScheme name="swu">
      <a:majorFont>
        <a:latin typeface="Segoe UI Black"/>
        <a:ea typeface="微软雅黑"/>
        <a:cs typeface=""/>
      </a:majorFont>
      <a:minorFont>
        <a:latin typeface="Segoe U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accent1"/>
          </a:solidFill>
        </a:ln>
        <a:effectLst>
          <a:outerShdw blurRad="546100" sx="102000" sy="102000" algn="ctr" rotWithShape="0">
            <a:srgbClr val="000000">
              <a:alpha val="10000"/>
            </a:srgbClr>
          </a:outerShdw>
        </a:effectLst>
      </a:spPr>
      <a:bodyPr wrap="square" lIns="180000" tIns="72000" rIns="180000" bIns="72000">
        <a:normAutofit/>
      </a:bodyPr>
      <a:lstStyle>
        <a:defPPr algn="dist">
          <a:defRPr sz="2800" b="1">
            <a:solidFill>
              <a:schemeClr val="tx1"/>
            </a:solidFill>
            <a:latin typeface="+mj-ea"/>
            <a:ea typeface="+mj-ea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基础主题">
  <a:themeElements>
    <a:clrScheme name="SWU2">
      <a:dk1>
        <a:srgbClr val="262626"/>
      </a:dk1>
      <a:lt1>
        <a:srgbClr val="FFFFFF"/>
      </a:lt1>
      <a:dk2>
        <a:srgbClr val="000000"/>
      </a:dk2>
      <a:lt2>
        <a:srgbClr val="FFFFFF"/>
      </a:lt2>
      <a:accent1>
        <a:srgbClr val="1D2974"/>
      </a:accent1>
      <a:accent2>
        <a:srgbClr val="482AA6"/>
      </a:accent2>
      <a:accent3>
        <a:srgbClr val="2A83A6"/>
      </a:accent3>
      <a:accent4>
        <a:srgbClr val="64BDAC"/>
      </a:accent4>
      <a:accent5>
        <a:srgbClr val="D45454"/>
      </a:accent5>
      <a:accent6>
        <a:srgbClr val="6573C3"/>
      </a:accent6>
      <a:hlink>
        <a:srgbClr val="1D2974"/>
      </a:hlink>
      <a:folHlink>
        <a:srgbClr val="6573C3"/>
      </a:folHlink>
    </a:clrScheme>
    <a:fontScheme name="swu">
      <a:majorFont>
        <a:latin typeface="Segoe UI Black"/>
        <a:ea typeface="微软雅黑"/>
        <a:cs typeface=""/>
      </a:majorFont>
      <a:minorFont>
        <a:latin typeface="Segoe U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accent1"/>
          </a:solidFill>
        </a:ln>
        <a:effectLst>
          <a:outerShdw blurRad="546100" sx="102000" sy="102000" algn="ctr" rotWithShape="0">
            <a:srgbClr val="000000">
              <a:alpha val="10000"/>
            </a:srgbClr>
          </a:outerShdw>
        </a:effectLst>
      </a:spPr>
      <a:bodyPr wrap="square" lIns="180000" tIns="72000" rIns="180000" bIns="72000">
        <a:normAutofit/>
      </a:bodyPr>
      <a:lstStyle>
        <a:defPPr algn="dist">
          <a:defRPr sz="2800" b="1">
            <a:solidFill>
              <a:schemeClr val="tx1"/>
            </a:solidFill>
            <a:latin typeface="+mj-ea"/>
            <a:ea typeface="+mj-ea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2962</TotalTime>
  <Words>778</Words>
  <Application>Microsoft Office PowerPoint</Application>
  <PresentationFormat>宽屏</PresentationFormat>
  <Paragraphs>85</Paragraphs>
  <Slides>17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17</vt:i4>
      </vt:variant>
    </vt:vector>
  </HeadingPairs>
  <TitlesOfParts>
    <vt:vector size="34" baseType="lpstr">
      <vt:lpstr>等线</vt:lpstr>
      <vt:lpstr>黑体</vt:lpstr>
      <vt:lpstr>宋体</vt:lpstr>
      <vt:lpstr>微软雅黑</vt:lpstr>
      <vt:lpstr>微软雅黑</vt:lpstr>
      <vt:lpstr>微软雅黑 Light</vt:lpstr>
      <vt:lpstr>Arial</vt:lpstr>
      <vt:lpstr>Calibri</vt:lpstr>
      <vt:lpstr>Century Gothic</vt:lpstr>
      <vt:lpstr>Segoe UI</vt:lpstr>
      <vt:lpstr>Segoe UI Black</vt:lpstr>
      <vt:lpstr>Segoe UI Light</vt:lpstr>
      <vt:lpstr>Times New Roman</vt:lpstr>
      <vt:lpstr>基础主题</vt:lpstr>
      <vt:lpstr>1_基础主题</vt:lpstr>
      <vt:lpstr>1_OfficePLUS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#我给母校送模板#</dc:title>
  <dc:creator>艺霖 王</dc:creator>
  <cp:keywords>51PPT模板网</cp:keywords>
  <cp:lastModifiedBy>Windows 用户</cp:lastModifiedBy>
  <cp:revision>210</cp:revision>
  <dcterms:created xsi:type="dcterms:W3CDTF">2019-01-24T22:06:58Z</dcterms:created>
  <dcterms:modified xsi:type="dcterms:W3CDTF">2019-07-17T14:36:35Z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2019-04-13T07:36:19.9839850Z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5cbc30d8-5a65-425d-92f5-9e9a2397a45c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